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7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7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14751-A3C9-4B3F-8C51-74EE8D78B7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C239EB-2301-438D-8CD8-8092F5B9352E}">
      <dgm:prSet/>
      <dgm:spPr/>
      <dgm:t>
        <a:bodyPr/>
        <a:lstStyle/>
        <a:p>
          <a:pPr>
            <a:defRPr cap="all"/>
          </a:pPr>
          <a:r>
            <a:rPr lang="en-US"/>
            <a:t>- Metro trains rely on Air Production Units (APUs) for braking and suspension.</a:t>
          </a:r>
        </a:p>
      </dgm:t>
    </dgm:pt>
    <dgm:pt modelId="{4B45B260-1CC7-4B87-B036-4D377FE23F2D}" type="parTrans" cxnId="{9DEABDFC-0607-45B2-8A53-14910CB418C3}">
      <dgm:prSet/>
      <dgm:spPr/>
      <dgm:t>
        <a:bodyPr/>
        <a:lstStyle/>
        <a:p>
          <a:endParaRPr lang="en-US"/>
        </a:p>
      </dgm:t>
    </dgm:pt>
    <dgm:pt modelId="{90E58AF9-9EAB-41E8-B652-D191933AD167}" type="sibTrans" cxnId="{9DEABDFC-0607-45B2-8A53-14910CB418C3}">
      <dgm:prSet/>
      <dgm:spPr/>
      <dgm:t>
        <a:bodyPr/>
        <a:lstStyle/>
        <a:p>
          <a:endParaRPr lang="en-US"/>
        </a:p>
      </dgm:t>
    </dgm:pt>
    <dgm:pt modelId="{B3297C6D-8FAF-4E0F-89FD-425DD2E52C08}">
      <dgm:prSet/>
      <dgm:spPr/>
      <dgm:t>
        <a:bodyPr/>
        <a:lstStyle/>
        <a:p>
          <a:pPr>
            <a:defRPr cap="all"/>
          </a:pPr>
          <a:r>
            <a:rPr lang="en-US"/>
            <a:t>- Failures in APUs can cause service delays and safety risks.</a:t>
          </a:r>
        </a:p>
      </dgm:t>
    </dgm:pt>
    <dgm:pt modelId="{0EE0677E-1323-41F6-894B-2155797BAD58}" type="parTrans" cxnId="{B795FA9A-B732-47F5-BE2A-1EEB9BCF73D2}">
      <dgm:prSet/>
      <dgm:spPr/>
      <dgm:t>
        <a:bodyPr/>
        <a:lstStyle/>
        <a:p>
          <a:endParaRPr lang="en-US"/>
        </a:p>
      </dgm:t>
    </dgm:pt>
    <dgm:pt modelId="{54247787-4AA0-4BA1-9D7D-2FAAD2650078}" type="sibTrans" cxnId="{B795FA9A-B732-47F5-BE2A-1EEB9BCF73D2}">
      <dgm:prSet/>
      <dgm:spPr/>
      <dgm:t>
        <a:bodyPr/>
        <a:lstStyle/>
        <a:p>
          <a:endParaRPr lang="en-US"/>
        </a:p>
      </dgm:t>
    </dgm:pt>
    <dgm:pt modelId="{FEE0739A-0FD4-459F-B7AD-2EEEDBF8EE0E}">
      <dgm:prSet/>
      <dgm:spPr/>
      <dgm:t>
        <a:bodyPr/>
        <a:lstStyle/>
        <a:p>
          <a:pPr>
            <a:defRPr cap="all"/>
          </a:pPr>
          <a:r>
            <a:rPr lang="en-US"/>
            <a:t>- Traditional maintenance is reactive or schedule-based.</a:t>
          </a:r>
        </a:p>
      </dgm:t>
    </dgm:pt>
    <dgm:pt modelId="{387853A1-FBC7-4932-8564-F3BB7C4D2A8D}" type="parTrans" cxnId="{8D1E9552-48F9-40D2-8660-246BEE579FE4}">
      <dgm:prSet/>
      <dgm:spPr/>
      <dgm:t>
        <a:bodyPr/>
        <a:lstStyle/>
        <a:p>
          <a:endParaRPr lang="en-US"/>
        </a:p>
      </dgm:t>
    </dgm:pt>
    <dgm:pt modelId="{A3AF842F-3366-48F5-9DEB-FA8924102BAF}" type="sibTrans" cxnId="{8D1E9552-48F9-40D2-8660-246BEE579FE4}">
      <dgm:prSet/>
      <dgm:spPr/>
      <dgm:t>
        <a:bodyPr/>
        <a:lstStyle/>
        <a:p>
          <a:endParaRPr lang="en-US"/>
        </a:p>
      </dgm:t>
    </dgm:pt>
    <dgm:pt modelId="{AC525C04-7F10-4D47-8BCA-1AE0F60BF045}">
      <dgm:prSet/>
      <dgm:spPr/>
      <dgm:t>
        <a:bodyPr/>
        <a:lstStyle/>
        <a:p>
          <a:pPr>
            <a:defRPr cap="all"/>
          </a:pPr>
          <a:r>
            <a:rPr lang="en-US"/>
            <a:t>- Predictive maintenance helps detect faults early.</a:t>
          </a:r>
        </a:p>
      </dgm:t>
    </dgm:pt>
    <dgm:pt modelId="{B5374230-C489-458C-BC8E-148B6AE0AC5F}" type="parTrans" cxnId="{4F083A1F-ADD8-4E0A-B1F9-FB67892A8387}">
      <dgm:prSet/>
      <dgm:spPr/>
      <dgm:t>
        <a:bodyPr/>
        <a:lstStyle/>
        <a:p>
          <a:endParaRPr lang="en-US"/>
        </a:p>
      </dgm:t>
    </dgm:pt>
    <dgm:pt modelId="{55EEA7EC-4A1D-44C7-AF16-EFA77DAB2AFE}" type="sibTrans" cxnId="{4F083A1F-ADD8-4E0A-B1F9-FB67892A8387}">
      <dgm:prSet/>
      <dgm:spPr/>
      <dgm:t>
        <a:bodyPr/>
        <a:lstStyle/>
        <a:p>
          <a:endParaRPr lang="en-US"/>
        </a:p>
      </dgm:t>
    </dgm:pt>
    <dgm:pt modelId="{2E7F644E-8A08-4490-8EE4-584ED7DF6CE3}">
      <dgm:prSet/>
      <dgm:spPr/>
      <dgm:t>
        <a:bodyPr/>
        <a:lstStyle/>
        <a:p>
          <a:pPr>
            <a:defRPr cap="all"/>
          </a:pPr>
          <a:r>
            <a:rPr lang="en-US"/>
            <a:t>- Sparse Autoencoders learn normal patterns and detect deviations.</a:t>
          </a:r>
        </a:p>
      </dgm:t>
    </dgm:pt>
    <dgm:pt modelId="{1CD89DD0-0765-4A40-8E21-B4ED4AF9E161}" type="parTrans" cxnId="{99BDC5CA-605C-4001-BA0F-DABD04287DA1}">
      <dgm:prSet/>
      <dgm:spPr/>
      <dgm:t>
        <a:bodyPr/>
        <a:lstStyle/>
        <a:p>
          <a:endParaRPr lang="en-US"/>
        </a:p>
      </dgm:t>
    </dgm:pt>
    <dgm:pt modelId="{3DA976D4-922A-477D-8FA6-9851132D3439}" type="sibTrans" cxnId="{99BDC5CA-605C-4001-BA0F-DABD04287DA1}">
      <dgm:prSet/>
      <dgm:spPr/>
      <dgm:t>
        <a:bodyPr/>
        <a:lstStyle/>
        <a:p>
          <a:endParaRPr lang="en-US"/>
        </a:p>
      </dgm:t>
    </dgm:pt>
    <dgm:pt modelId="{A40ADC23-12F3-4DB7-A6D4-00CA67176DD6}" type="pres">
      <dgm:prSet presAssocID="{20314751-A3C9-4B3F-8C51-74EE8D78B72C}" presName="root" presStyleCnt="0">
        <dgm:presLayoutVars>
          <dgm:dir/>
          <dgm:resizeHandles val="exact"/>
        </dgm:presLayoutVars>
      </dgm:prSet>
      <dgm:spPr/>
    </dgm:pt>
    <dgm:pt modelId="{1883BCFC-3E4B-4236-91E6-CBE918695630}" type="pres">
      <dgm:prSet presAssocID="{DFC239EB-2301-438D-8CD8-8092F5B9352E}" presName="compNode" presStyleCnt="0"/>
      <dgm:spPr/>
    </dgm:pt>
    <dgm:pt modelId="{3AD73B79-F385-4486-AE5F-BA0507E84885}" type="pres">
      <dgm:prSet presAssocID="{DFC239EB-2301-438D-8CD8-8092F5B9352E}" presName="iconBgRect" presStyleLbl="bgShp" presStyleIdx="0" presStyleCnt="5"/>
      <dgm:spPr/>
    </dgm:pt>
    <dgm:pt modelId="{27B712AF-3ECA-4389-B83B-32B4E93494B0}" type="pres">
      <dgm:prSet presAssocID="{DFC239EB-2301-438D-8CD8-8092F5B935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747A1F6-882E-46AE-8F26-3E1BBEED246B}" type="pres">
      <dgm:prSet presAssocID="{DFC239EB-2301-438D-8CD8-8092F5B9352E}" presName="spaceRect" presStyleCnt="0"/>
      <dgm:spPr/>
    </dgm:pt>
    <dgm:pt modelId="{795ABB66-3D83-438B-9382-B0718F02F33E}" type="pres">
      <dgm:prSet presAssocID="{DFC239EB-2301-438D-8CD8-8092F5B9352E}" presName="textRect" presStyleLbl="revTx" presStyleIdx="0" presStyleCnt="5">
        <dgm:presLayoutVars>
          <dgm:chMax val="1"/>
          <dgm:chPref val="1"/>
        </dgm:presLayoutVars>
      </dgm:prSet>
      <dgm:spPr/>
    </dgm:pt>
    <dgm:pt modelId="{694DF57B-0102-43F0-B177-441D3CAC6BD0}" type="pres">
      <dgm:prSet presAssocID="{90E58AF9-9EAB-41E8-B652-D191933AD167}" presName="sibTrans" presStyleCnt="0"/>
      <dgm:spPr/>
    </dgm:pt>
    <dgm:pt modelId="{0269BC54-69E5-4CB7-B4A2-6EB2F4F0317A}" type="pres">
      <dgm:prSet presAssocID="{B3297C6D-8FAF-4E0F-89FD-425DD2E52C08}" presName="compNode" presStyleCnt="0"/>
      <dgm:spPr/>
    </dgm:pt>
    <dgm:pt modelId="{90B5FCC6-0A24-4AA3-B61E-C81E25968838}" type="pres">
      <dgm:prSet presAssocID="{B3297C6D-8FAF-4E0F-89FD-425DD2E52C08}" presName="iconBgRect" presStyleLbl="bgShp" presStyleIdx="1" presStyleCnt="5"/>
      <dgm:spPr/>
    </dgm:pt>
    <dgm:pt modelId="{FB6D716A-D51D-4731-8BDD-FF17C2DD6AD6}" type="pres">
      <dgm:prSet presAssocID="{B3297C6D-8FAF-4E0F-89FD-425DD2E52C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DAD57E7F-59A7-4EC6-8F6C-E71889021082}" type="pres">
      <dgm:prSet presAssocID="{B3297C6D-8FAF-4E0F-89FD-425DD2E52C08}" presName="spaceRect" presStyleCnt="0"/>
      <dgm:spPr/>
    </dgm:pt>
    <dgm:pt modelId="{86905590-B551-46C4-87C2-F0468133444A}" type="pres">
      <dgm:prSet presAssocID="{B3297C6D-8FAF-4E0F-89FD-425DD2E52C08}" presName="textRect" presStyleLbl="revTx" presStyleIdx="1" presStyleCnt="5">
        <dgm:presLayoutVars>
          <dgm:chMax val="1"/>
          <dgm:chPref val="1"/>
        </dgm:presLayoutVars>
      </dgm:prSet>
      <dgm:spPr/>
    </dgm:pt>
    <dgm:pt modelId="{B774498D-6FF0-4AB1-AA6F-6E3D852CA3D5}" type="pres">
      <dgm:prSet presAssocID="{54247787-4AA0-4BA1-9D7D-2FAAD2650078}" presName="sibTrans" presStyleCnt="0"/>
      <dgm:spPr/>
    </dgm:pt>
    <dgm:pt modelId="{678C91D9-6C7A-47EE-BB42-E3EA6EB0E230}" type="pres">
      <dgm:prSet presAssocID="{FEE0739A-0FD4-459F-B7AD-2EEEDBF8EE0E}" presName="compNode" presStyleCnt="0"/>
      <dgm:spPr/>
    </dgm:pt>
    <dgm:pt modelId="{9E9FC05B-ECCD-4F49-B714-9A4FE7A2C46B}" type="pres">
      <dgm:prSet presAssocID="{FEE0739A-0FD4-459F-B7AD-2EEEDBF8EE0E}" presName="iconBgRect" presStyleLbl="bgShp" presStyleIdx="2" presStyleCnt="5"/>
      <dgm:spPr/>
    </dgm:pt>
    <dgm:pt modelId="{96A20482-00AD-4EB5-8986-6FAE9B1BBE60}" type="pres">
      <dgm:prSet presAssocID="{FEE0739A-0FD4-459F-B7AD-2EEEDBF8EE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50B61A1-1B9C-44F9-8EB0-DFA7CD54804E}" type="pres">
      <dgm:prSet presAssocID="{FEE0739A-0FD4-459F-B7AD-2EEEDBF8EE0E}" presName="spaceRect" presStyleCnt="0"/>
      <dgm:spPr/>
    </dgm:pt>
    <dgm:pt modelId="{9DF172AF-CC9F-42FD-A427-838C5DC5A1EA}" type="pres">
      <dgm:prSet presAssocID="{FEE0739A-0FD4-459F-B7AD-2EEEDBF8EE0E}" presName="textRect" presStyleLbl="revTx" presStyleIdx="2" presStyleCnt="5">
        <dgm:presLayoutVars>
          <dgm:chMax val="1"/>
          <dgm:chPref val="1"/>
        </dgm:presLayoutVars>
      </dgm:prSet>
      <dgm:spPr/>
    </dgm:pt>
    <dgm:pt modelId="{B3EE5DA5-0AC2-4EEE-93B3-5A758D736CC9}" type="pres">
      <dgm:prSet presAssocID="{A3AF842F-3366-48F5-9DEB-FA8924102BAF}" presName="sibTrans" presStyleCnt="0"/>
      <dgm:spPr/>
    </dgm:pt>
    <dgm:pt modelId="{8DB515CE-6C4F-4E54-9857-A33BFE94AF89}" type="pres">
      <dgm:prSet presAssocID="{AC525C04-7F10-4D47-8BCA-1AE0F60BF045}" presName="compNode" presStyleCnt="0"/>
      <dgm:spPr/>
    </dgm:pt>
    <dgm:pt modelId="{643F9278-C65E-4761-BC8F-F97A385A0BA7}" type="pres">
      <dgm:prSet presAssocID="{AC525C04-7F10-4D47-8BCA-1AE0F60BF045}" presName="iconBgRect" presStyleLbl="bgShp" presStyleIdx="3" presStyleCnt="5"/>
      <dgm:spPr/>
    </dgm:pt>
    <dgm:pt modelId="{485E43B7-4138-4C85-BE0D-BC17BDE26FAB}" type="pres">
      <dgm:prSet presAssocID="{AC525C04-7F10-4D47-8BCA-1AE0F60BF0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E89096B-7BC5-4F2E-9759-A3FB787ACCDD}" type="pres">
      <dgm:prSet presAssocID="{AC525C04-7F10-4D47-8BCA-1AE0F60BF045}" presName="spaceRect" presStyleCnt="0"/>
      <dgm:spPr/>
    </dgm:pt>
    <dgm:pt modelId="{95A46F51-E4CC-421E-AB2B-C5341E38D0F5}" type="pres">
      <dgm:prSet presAssocID="{AC525C04-7F10-4D47-8BCA-1AE0F60BF045}" presName="textRect" presStyleLbl="revTx" presStyleIdx="3" presStyleCnt="5">
        <dgm:presLayoutVars>
          <dgm:chMax val="1"/>
          <dgm:chPref val="1"/>
        </dgm:presLayoutVars>
      </dgm:prSet>
      <dgm:spPr/>
    </dgm:pt>
    <dgm:pt modelId="{5E936667-7C47-430E-BAAB-38E75B690443}" type="pres">
      <dgm:prSet presAssocID="{55EEA7EC-4A1D-44C7-AF16-EFA77DAB2AFE}" presName="sibTrans" presStyleCnt="0"/>
      <dgm:spPr/>
    </dgm:pt>
    <dgm:pt modelId="{EAE87251-E19B-4968-998D-E07870574A0F}" type="pres">
      <dgm:prSet presAssocID="{2E7F644E-8A08-4490-8EE4-584ED7DF6CE3}" presName="compNode" presStyleCnt="0"/>
      <dgm:spPr/>
    </dgm:pt>
    <dgm:pt modelId="{15F7C79E-8906-4BB6-AF47-643FDF93DD9F}" type="pres">
      <dgm:prSet presAssocID="{2E7F644E-8A08-4490-8EE4-584ED7DF6CE3}" presName="iconBgRect" presStyleLbl="bgShp" presStyleIdx="4" presStyleCnt="5"/>
      <dgm:spPr/>
    </dgm:pt>
    <dgm:pt modelId="{6D4AB4E1-922E-4439-8EEE-09C4C81D9B58}" type="pres">
      <dgm:prSet presAssocID="{2E7F644E-8A08-4490-8EE4-584ED7DF6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199953C-A679-4CA9-AB27-D87615CEF9F7}" type="pres">
      <dgm:prSet presAssocID="{2E7F644E-8A08-4490-8EE4-584ED7DF6CE3}" presName="spaceRect" presStyleCnt="0"/>
      <dgm:spPr/>
    </dgm:pt>
    <dgm:pt modelId="{B73089F0-DDB2-4C50-84E9-FD3F1B9871E9}" type="pres">
      <dgm:prSet presAssocID="{2E7F644E-8A08-4490-8EE4-584ED7DF6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2C4305-98A7-460A-89C4-7682DCC2F292}" type="presOf" srcId="{20314751-A3C9-4B3F-8C51-74EE8D78B72C}" destId="{A40ADC23-12F3-4DB7-A6D4-00CA67176DD6}" srcOrd="0" destOrd="0" presId="urn:microsoft.com/office/officeart/2018/5/layout/IconCircleLabelList"/>
    <dgm:cxn modelId="{A598941A-F0EB-4A67-851E-3B23BB160ADB}" type="presOf" srcId="{B3297C6D-8FAF-4E0F-89FD-425DD2E52C08}" destId="{86905590-B551-46C4-87C2-F0468133444A}" srcOrd="0" destOrd="0" presId="urn:microsoft.com/office/officeart/2018/5/layout/IconCircleLabelList"/>
    <dgm:cxn modelId="{4F083A1F-ADD8-4E0A-B1F9-FB67892A8387}" srcId="{20314751-A3C9-4B3F-8C51-74EE8D78B72C}" destId="{AC525C04-7F10-4D47-8BCA-1AE0F60BF045}" srcOrd="3" destOrd="0" parTransId="{B5374230-C489-458C-BC8E-148B6AE0AC5F}" sibTransId="{55EEA7EC-4A1D-44C7-AF16-EFA77DAB2AFE}"/>
    <dgm:cxn modelId="{8D1E9552-48F9-40D2-8660-246BEE579FE4}" srcId="{20314751-A3C9-4B3F-8C51-74EE8D78B72C}" destId="{FEE0739A-0FD4-459F-B7AD-2EEEDBF8EE0E}" srcOrd="2" destOrd="0" parTransId="{387853A1-FBC7-4932-8564-F3BB7C4D2A8D}" sibTransId="{A3AF842F-3366-48F5-9DEB-FA8924102BAF}"/>
    <dgm:cxn modelId="{0F504991-DEBA-4A89-B21E-7FE8635A2387}" type="presOf" srcId="{FEE0739A-0FD4-459F-B7AD-2EEEDBF8EE0E}" destId="{9DF172AF-CC9F-42FD-A427-838C5DC5A1EA}" srcOrd="0" destOrd="0" presId="urn:microsoft.com/office/officeart/2018/5/layout/IconCircleLabelList"/>
    <dgm:cxn modelId="{0A0E9F99-B76B-4AA3-AA7A-ED77E1751549}" type="presOf" srcId="{AC525C04-7F10-4D47-8BCA-1AE0F60BF045}" destId="{95A46F51-E4CC-421E-AB2B-C5341E38D0F5}" srcOrd="0" destOrd="0" presId="urn:microsoft.com/office/officeart/2018/5/layout/IconCircleLabelList"/>
    <dgm:cxn modelId="{B795FA9A-B732-47F5-BE2A-1EEB9BCF73D2}" srcId="{20314751-A3C9-4B3F-8C51-74EE8D78B72C}" destId="{B3297C6D-8FAF-4E0F-89FD-425DD2E52C08}" srcOrd="1" destOrd="0" parTransId="{0EE0677E-1323-41F6-894B-2155797BAD58}" sibTransId="{54247787-4AA0-4BA1-9D7D-2FAAD2650078}"/>
    <dgm:cxn modelId="{9A1C8AAE-BA95-4239-83A8-EA0A4C5A35CB}" type="presOf" srcId="{DFC239EB-2301-438D-8CD8-8092F5B9352E}" destId="{795ABB66-3D83-438B-9382-B0718F02F33E}" srcOrd="0" destOrd="0" presId="urn:microsoft.com/office/officeart/2018/5/layout/IconCircleLabelList"/>
    <dgm:cxn modelId="{99BDC5CA-605C-4001-BA0F-DABD04287DA1}" srcId="{20314751-A3C9-4B3F-8C51-74EE8D78B72C}" destId="{2E7F644E-8A08-4490-8EE4-584ED7DF6CE3}" srcOrd="4" destOrd="0" parTransId="{1CD89DD0-0765-4A40-8E21-B4ED4AF9E161}" sibTransId="{3DA976D4-922A-477D-8FA6-9851132D3439}"/>
    <dgm:cxn modelId="{A0B0CFEA-12DD-4DCA-ADDD-210465C28F96}" type="presOf" srcId="{2E7F644E-8A08-4490-8EE4-584ED7DF6CE3}" destId="{B73089F0-DDB2-4C50-84E9-FD3F1B9871E9}" srcOrd="0" destOrd="0" presId="urn:microsoft.com/office/officeart/2018/5/layout/IconCircleLabelList"/>
    <dgm:cxn modelId="{9DEABDFC-0607-45B2-8A53-14910CB418C3}" srcId="{20314751-A3C9-4B3F-8C51-74EE8D78B72C}" destId="{DFC239EB-2301-438D-8CD8-8092F5B9352E}" srcOrd="0" destOrd="0" parTransId="{4B45B260-1CC7-4B87-B036-4D377FE23F2D}" sibTransId="{90E58AF9-9EAB-41E8-B652-D191933AD167}"/>
    <dgm:cxn modelId="{0D828CA4-4CAD-43AD-96DC-EDFB588D26C3}" type="presParOf" srcId="{A40ADC23-12F3-4DB7-A6D4-00CA67176DD6}" destId="{1883BCFC-3E4B-4236-91E6-CBE918695630}" srcOrd="0" destOrd="0" presId="urn:microsoft.com/office/officeart/2018/5/layout/IconCircleLabelList"/>
    <dgm:cxn modelId="{B0DA8A36-477A-47E7-96F9-69A97DC707DE}" type="presParOf" srcId="{1883BCFC-3E4B-4236-91E6-CBE918695630}" destId="{3AD73B79-F385-4486-AE5F-BA0507E84885}" srcOrd="0" destOrd="0" presId="urn:microsoft.com/office/officeart/2018/5/layout/IconCircleLabelList"/>
    <dgm:cxn modelId="{BC0D7E56-09E8-4133-AD04-98BA056D0380}" type="presParOf" srcId="{1883BCFC-3E4B-4236-91E6-CBE918695630}" destId="{27B712AF-3ECA-4389-B83B-32B4E93494B0}" srcOrd="1" destOrd="0" presId="urn:microsoft.com/office/officeart/2018/5/layout/IconCircleLabelList"/>
    <dgm:cxn modelId="{341A29F3-C33E-4462-B7C6-613009888206}" type="presParOf" srcId="{1883BCFC-3E4B-4236-91E6-CBE918695630}" destId="{4747A1F6-882E-46AE-8F26-3E1BBEED246B}" srcOrd="2" destOrd="0" presId="urn:microsoft.com/office/officeart/2018/5/layout/IconCircleLabelList"/>
    <dgm:cxn modelId="{973022F5-1EB9-4196-AC1D-6D1D6BE81ECD}" type="presParOf" srcId="{1883BCFC-3E4B-4236-91E6-CBE918695630}" destId="{795ABB66-3D83-438B-9382-B0718F02F33E}" srcOrd="3" destOrd="0" presId="urn:microsoft.com/office/officeart/2018/5/layout/IconCircleLabelList"/>
    <dgm:cxn modelId="{C40C7911-39D8-4B6B-960A-0E864ED89E52}" type="presParOf" srcId="{A40ADC23-12F3-4DB7-A6D4-00CA67176DD6}" destId="{694DF57B-0102-43F0-B177-441D3CAC6BD0}" srcOrd="1" destOrd="0" presId="urn:microsoft.com/office/officeart/2018/5/layout/IconCircleLabelList"/>
    <dgm:cxn modelId="{7AD1F4DB-9032-4A59-9F44-AF20ACE7A149}" type="presParOf" srcId="{A40ADC23-12F3-4DB7-A6D4-00CA67176DD6}" destId="{0269BC54-69E5-4CB7-B4A2-6EB2F4F0317A}" srcOrd="2" destOrd="0" presId="urn:microsoft.com/office/officeart/2018/5/layout/IconCircleLabelList"/>
    <dgm:cxn modelId="{0331382C-ACB7-49D0-9DEB-47A3C4792ACA}" type="presParOf" srcId="{0269BC54-69E5-4CB7-B4A2-6EB2F4F0317A}" destId="{90B5FCC6-0A24-4AA3-B61E-C81E25968838}" srcOrd="0" destOrd="0" presId="urn:microsoft.com/office/officeart/2018/5/layout/IconCircleLabelList"/>
    <dgm:cxn modelId="{155C3B1E-200D-4BF3-B1BD-407FD5FCAAE6}" type="presParOf" srcId="{0269BC54-69E5-4CB7-B4A2-6EB2F4F0317A}" destId="{FB6D716A-D51D-4731-8BDD-FF17C2DD6AD6}" srcOrd="1" destOrd="0" presId="urn:microsoft.com/office/officeart/2018/5/layout/IconCircleLabelList"/>
    <dgm:cxn modelId="{307B50D4-C73C-40E5-986E-81730D3FB25E}" type="presParOf" srcId="{0269BC54-69E5-4CB7-B4A2-6EB2F4F0317A}" destId="{DAD57E7F-59A7-4EC6-8F6C-E71889021082}" srcOrd="2" destOrd="0" presId="urn:microsoft.com/office/officeart/2018/5/layout/IconCircleLabelList"/>
    <dgm:cxn modelId="{248A025F-AB24-4B9B-89AC-50430113554E}" type="presParOf" srcId="{0269BC54-69E5-4CB7-B4A2-6EB2F4F0317A}" destId="{86905590-B551-46C4-87C2-F0468133444A}" srcOrd="3" destOrd="0" presId="urn:microsoft.com/office/officeart/2018/5/layout/IconCircleLabelList"/>
    <dgm:cxn modelId="{5DA0D2AA-9186-4A0C-BA15-95DE1F13ACB6}" type="presParOf" srcId="{A40ADC23-12F3-4DB7-A6D4-00CA67176DD6}" destId="{B774498D-6FF0-4AB1-AA6F-6E3D852CA3D5}" srcOrd="3" destOrd="0" presId="urn:microsoft.com/office/officeart/2018/5/layout/IconCircleLabelList"/>
    <dgm:cxn modelId="{83851BA3-1D0B-4B3B-8199-F31BFF28013B}" type="presParOf" srcId="{A40ADC23-12F3-4DB7-A6D4-00CA67176DD6}" destId="{678C91D9-6C7A-47EE-BB42-E3EA6EB0E230}" srcOrd="4" destOrd="0" presId="urn:microsoft.com/office/officeart/2018/5/layout/IconCircleLabelList"/>
    <dgm:cxn modelId="{6C76FBE1-7501-410D-BD07-C82572ABC481}" type="presParOf" srcId="{678C91D9-6C7A-47EE-BB42-E3EA6EB0E230}" destId="{9E9FC05B-ECCD-4F49-B714-9A4FE7A2C46B}" srcOrd="0" destOrd="0" presId="urn:microsoft.com/office/officeart/2018/5/layout/IconCircleLabelList"/>
    <dgm:cxn modelId="{E4E24C90-7200-4F7D-B5F1-3893061E5AC6}" type="presParOf" srcId="{678C91D9-6C7A-47EE-BB42-E3EA6EB0E230}" destId="{96A20482-00AD-4EB5-8986-6FAE9B1BBE60}" srcOrd="1" destOrd="0" presId="urn:microsoft.com/office/officeart/2018/5/layout/IconCircleLabelList"/>
    <dgm:cxn modelId="{A2D9CCA6-47F9-4A14-9436-2CE3684DE52B}" type="presParOf" srcId="{678C91D9-6C7A-47EE-BB42-E3EA6EB0E230}" destId="{550B61A1-1B9C-44F9-8EB0-DFA7CD54804E}" srcOrd="2" destOrd="0" presId="urn:microsoft.com/office/officeart/2018/5/layout/IconCircleLabelList"/>
    <dgm:cxn modelId="{8CBDB933-B144-4707-87FE-F8A4BECF4012}" type="presParOf" srcId="{678C91D9-6C7A-47EE-BB42-E3EA6EB0E230}" destId="{9DF172AF-CC9F-42FD-A427-838C5DC5A1EA}" srcOrd="3" destOrd="0" presId="urn:microsoft.com/office/officeart/2018/5/layout/IconCircleLabelList"/>
    <dgm:cxn modelId="{E6DC2E43-F278-4F1F-B957-16E82EA9413B}" type="presParOf" srcId="{A40ADC23-12F3-4DB7-A6D4-00CA67176DD6}" destId="{B3EE5DA5-0AC2-4EEE-93B3-5A758D736CC9}" srcOrd="5" destOrd="0" presId="urn:microsoft.com/office/officeart/2018/5/layout/IconCircleLabelList"/>
    <dgm:cxn modelId="{1415E042-4769-4C51-A856-F1CEC98D6B78}" type="presParOf" srcId="{A40ADC23-12F3-4DB7-A6D4-00CA67176DD6}" destId="{8DB515CE-6C4F-4E54-9857-A33BFE94AF89}" srcOrd="6" destOrd="0" presId="urn:microsoft.com/office/officeart/2018/5/layout/IconCircleLabelList"/>
    <dgm:cxn modelId="{4F7C5E40-4D6F-4868-9464-263C9A5CB109}" type="presParOf" srcId="{8DB515CE-6C4F-4E54-9857-A33BFE94AF89}" destId="{643F9278-C65E-4761-BC8F-F97A385A0BA7}" srcOrd="0" destOrd="0" presId="urn:microsoft.com/office/officeart/2018/5/layout/IconCircleLabelList"/>
    <dgm:cxn modelId="{3FA7314B-2D6E-4777-940D-4F63015B0AA1}" type="presParOf" srcId="{8DB515CE-6C4F-4E54-9857-A33BFE94AF89}" destId="{485E43B7-4138-4C85-BE0D-BC17BDE26FAB}" srcOrd="1" destOrd="0" presId="urn:microsoft.com/office/officeart/2018/5/layout/IconCircleLabelList"/>
    <dgm:cxn modelId="{9944B004-7BBB-4A55-B061-B607F82C5F2B}" type="presParOf" srcId="{8DB515CE-6C4F-4E54-9857-A33BFE94AF89}" destId="{BE89096B-7BC5-4F2E-9759-A3FB787ACCDD}" srcOrd="2" destOrd="0" presId="urn:microsoft.com/office/officeart/2018/5/layout/IconCircleLabelList"/>
    <dgm:cxn modelId="{559C7F08-8B84-4B49-B9C2-EDDFF2135D92}" type="presParOf" srcId="{8DB515CE-6C4F-4E54-9857-A33BFE94AF89}" destId="{95A46F51-E4CC-421E-AB2B-C5341E38D0F5}" srcOrd="3" destOrd="0" presId="urn:microsoft.com/office/officeart/2018/5/layout/IconCircleLabelList"/>
    <dgm:cxn modelId="{9D86B915-1194-415F-B8B6-C3FDE54CB773}" type="presParOf" srcId="{A40ADC23-12F3-4DB7-A6D4-00CA67176DD6}" destId="{5E936667-7C47-430E-BAAB-38E75B690443}" srcOrd="7" destOrd="0" presId="urn:microsoft.com/office/officeart/2018/5/layout/IconCircleLabelList"/>
    <dgm:cxn modelId="{55711935-73B0-458B-99A6-63AEC4C24DA3}" type="presParOf" srcId="{A40ADC23-12F3-4DB7-A6D4-00CA67176DD6}" destId="{EAE87251-E19B-4968-998D-E07870574A0F}" srcOrd="8" destOrd="0" presId="urn:microsoft.com/office/officeart/2018/5/layout/IconCircleLabelList"/>
    <dgm:cxn modelId="{80FD5450-80F7-4C65-9258-5B3B4C0D0DE0}" type="presParOf" srcId="{EAE87251-E19B-4968-998D-E07870574A0F}" destId="{15F7C79E-8906-4BB6-AF47-643FDF93DD9F}" srcOrd="0" destOrd="0" presId="urn:microsoft.com/office/officeart/2018/5/layout/IconCircleLabelList"/>
    <dgm:cxn modelId="{6A44B689-F945-4BD8-95C3-57DFEA78081A}" type="presParOf" srcId="{EAE87251-E19B-4968-998D-E07870574A0F}" destId="{6D4AB4E1-922E-4439-8EEE-09C4C81D9B58}" srcOrd="1" destOrd="0" presId="urn:microsoft.com/office/officeart/2018/5/layout/IconCircleLabelList"/>
    <dgm:cxn modelId="{C33FDCE4-7E1F-4882-A986-1F3BA49EBFCC}" type="presParOf" srcId="{EAE87251-E19B-4968-998D-E07870574A0F}" destId="{E199953C-A679-4CA9-AB27-D87615CEF9F7}" srcOrd="2" destOrd="0" presId="urn:microsoft.com/office/officeart/2018/5/layout/IconCircleLabelList"/>
    <dgm:cxn modelId="{A0FC6A24-4374-4342-81E8-076B1201A23B}" type="presParOf" srcId="{EAE87251-E19B-4968-998D-E07870574A0F}" destId="{B73089F0-DDB2-4C50-84E9-FD3F1B9871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055F2-9652-4DD3-B419-55FCF5A10B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F7C56A-CCFB-48F6-B642-EEB03070FDD5}">
      <dgm:prSet/>
      <dgm:spPr/>
      <dgm:t>
        <a:bodyPr/>
        <a:lstStyle/>
        <a:p>
          <a:r>
            <a:rPr lang="en-US"/>
            <a:t>- Goal: Detect anomalies in APU sensor data &amp; group fault types.</a:t>
          </a:r>
        </a:p>
      </dgm:t>
    </dgm:pt>
    <dgm:pt modelId="{67D270B9-E399-4B58-99CF-5F7AAB15FB25}" type="parTrans" cxnId="{026CE85C-CE6C-4EF8-9ED1-584D2949EAFC}">
      <dgm:prSet/>
      <dgm:spPr/>
      <dgm:t>
        <a:bodyPr/>
        <a:lstStyle/>
        <a:p>
          <a:endParaRPr lang="en-US"/>
        </a:p>
      </dgm:t>
    </dgm:pt>
    <dgm:pt modelId="{EF23480F-9C98-4F4A-8513-8EDB486CA3DE}" type="sibTrans" cxnId="{026CE85C-CE6C-4EF8-9ED1-584D2949EAFC}">
      <dgm:prSet/>
      <dgm:spPr/>
      <dgm:t>
        <a:bodyPr/>
        <a:lstStyle/>
        <a:p>
          <a:endParaRPr lang="en-US"/>
        </a:p>
      </dgm:t>
    </dgm:pt>
    <dgm:pt modelId="{BA02EE76-F2BB-4B82-9307-7187116B69F5}">
      <dgm:prSet/>
      <dgm:spPr/>
      <dgm:t>
        <a:bodyPr/>
        <a:lstStyle/>
        <a:p>
          <a:r>
            <a:rPr lang="en-US"/>
            <a:t>- Dataset: MetroPT (17+ analog and digital sensor features).</a:t>
          </a:r>
        </a:p>
      </dgm:t>
    </dgm:pt>
    <dgm:pt modelId="{D9D9BB89-EE70-4439-A783-A4BD011B42A8}" type="parTrans" cxnId="{30321AC1-D87A-4820-9A7C-F04BC9F58FBC}">
      <dgm:prSet/>
      <dgm:spPr/>
      <dgm:t>
        <a:bodyPr/>
        <a:lstStyle/>
        <a:p>
          <a:endParaRPr lang="en-US"/>
        </a:p>
      </dgm:t>
    </dgm:pt>
    <dgm:pt modelId="{DD1DDA1E-F467-4FED-9BC9-17BAFB569688}" type="sibTrans" cxnId="{30321AC1-D87A-4820-9A7C-F04BC9F58FBC}">
      <dgm:prSet/>
      <dgm:spPr/>
      <dgm:t>
        <a:bodyPr/>
        <a:lstStyle/>
        <a:p>
          <a:endParaRPr lang="en-US"/>
        </a:p>
      </dgm:t>
    </dgm:pt>
    <dgm:pt modelId="{1471C429-F92B-4C6A-981B-F82CAA73C695}">
      <dgm:prSet/>
      <dgm:spPr/>
      <dgm:t>
        <a:bodyPr/>
        <a:lstStyle/>
        <a:p>
          <a:r>
            <a:rPr lang="en-US"/>
            <a:t>- Data Preprocessing: Normalization and windowing (30 time steps).</a:t>
          </a:r>
        </a:p>
      </dgm:t>
    </dgm:pt>
    <dgm:pt modelId="{575B8379-335D-4C58-AFE5-D2ECF4FF090F}" type="parTrans" cxnId="{7A17EC11-A6B5-48DA-ACD0-8FF82C17294A}">
      <dgm:prSet/>
      <dgm:spPr/>
      <dgm:t>
        <a:bodyPr/>
        <a:lstStyle/>
        <a:p>
          <a:endParaRPr lang="en-US"/>
        </a:p>
      </dgm:t>
    </dgm:pt>
    <dgm:pt modelId="{CE3F251F-FBB0-462B-97F6-6385B2DB5D17}" type="sibTrans" cxnId="{7A17EC11-A6B5-48DA-ACD0-8FF82C17294A}">
      <dgm:prSet/>
      <dgm:spPr/>
      <dgm:t>
        <a:bodyPr/>
        <a:lstStyle/>
        <a:p>
          <a:endParaRPr lang="en-US"/>
        </a:p>
      </dgm:t>
    </dgm:pt>
    <dgm:pt modelId="{E760DF54-A2DC-452C-BBB3-F07A750D4FAA}">
      <dgm:prSet/>
      <dgm:spPr/>
      <dgm:t>
        <a:bodyPr/>
        <a:lstStyle/>
        <a:p>
          <a:r>
            <a:rPr lang="en-US"/>
            <a:t>- No labeled faults; unsupervised anomaly detection used.</a:t>
          </a:r>
        </a:p>
      </dgm:t>
    </dgm:pt>
    <dgm:pt modelId="{B85C64A1-B5FA-4B9F-8C49-A330E181FBEA}" type="parTrans" cxnId="{8D1634CF-61CE-4FB2-A763-219175DB0873}">
      <dgm:prSet/>
      <dgm:spPr/>
      <dgm:t>
        <a:bodyPr/>
        <a:lstStyle/>
        <a:p>
          <a:endParaRPr lang="en-US"/>
        </a:p>
      </dgm:t>
    </dgm:pt>
    <dgm:pt modelId="{9EAB3B39-7A29-4816-974D-CAA2C58258F1}" type="sibTrans" cxnId="{8D1634CF-61CE-4FB2-A763-219175DB0873}">
      <dgm:prSet/>
      <dgm:spPr/>
      <dgm:t>
        <a:bodyPr/>
        <a:lstStyle/>
        <a:p>
          <a:endParaRPr lang="en-US"/>
        </a:p>
      </dgm:t>
    </dgm:pt>
    <dgm:pt modelId="{45B5D219-0495-4E24-A273-C2F32357B1EC}" type="pres">
      <dgm:prSet presAssocID="{D12055F2-9652-4DD3-B419-55FCF5A10B25}" presName="root" presStyleCnt="0">
        <dgm:presLayoutVars>
          <dgm:dir/>
          <dgm:resizeHandles val="exact"/>
        </dgm:presLayoutVars>
      </dgm:prSet>
      <dgm:spPr/>
    </dgm:pt>
    <dgm:pt modelId="{F6A2B669-76C5-4FF0-82E0-E00D9034BB20}" type="pres">
      <dgm:prSet presAssocID="{DFF7C56A-CCFB-48F6-B642-EEB03070FDD5}" presName="compNode" presStyleCnt="0"/>
      <dgm:spPr/>
    </dgm:pt>
    <dgm:pt modelId="{D03AB721-FCBD-4A92-AAC8-298DCD73AE3D}" type="pres">
      <dgm:prSet presAssocID="{DFF7C56A-CCFB-48F6-B642-EEB03070FD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86827E-2527-4E67-AE53-B9D741528104}" type="pres">
      <dgm:prSet presAssocID="{DFF7C56A-CCFB-48F6-B642-EEB03070FDD5}" presName="spaceRect" presStyleCnt="0"/>
      <dgm:spPr/>
    </dgm:pt>
    <dgm:pt modelId="{470D8E2A-E6F6-48A9-8186-B1FBCC521C6A}" type="pres">
      <dgm:prSet presAssocID="{DFF7C56A-CCFB-48F6-B642-EEB03070FDD5}" presName="textRect" presStyleLbl="revTx" presStyleIdx="0" presStyleCnt="4">
        <dgm:presLayoutVars>
          <dgm:chMax val="1"/>
          <dgm:chPref val="1"/>
        </dgm:presLayoutVars>
      </dgm:prSet>
      <dgm:spPr/>
    </dgm:pt>
    <dgm:pt modelId="{327E92D6-B81D-45A1-B2E7-80374F3D3585}" type="pres">
      <dgm:prSet presAssocID="{EF23480F-9C98-4F4A-8513-8EDB486CA3DE}" presName="sibTrans" presStyleCnt="0"/>
      <dgm:spPr/>
    </dgm:pt>
    <dgm:pt modelId="{537511EA-6678-43AB-8EC4-B427C11997AD}" type="pres">
      <dgm:prSet presAssocID="{BA02EE76-F2BB-4B82-9307-7187116B69F5}" presName="compNode" presStyleCnt="0"/>
      <dgm:spPr/>
    </dgm:pt>
    <dgm:pt modelId="{E33B76BB-99CC-404E-B826-72560CBF1721}" type="pres">
      <dgm:prSet presAssocID="{BA02EE76-F2BB-4B82-9307-7187116B69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4014E0C-FB8B-44B8-8E8C-A97311FFC6DE}" type="pres">
      <dgm:prSet presAssocID="{BA02EE76-F2BB-4B82-9307-7187116B69F5}" presName="spaceRect" presStyleCnt="0"/>
      <dgm:spPr/>
    </dgm:pt>
    <dgm:pt modelId="{E12D0733-411C-47DB-9C77-4F95A9216BF1}" type="pres">
      <dgm:prSet presAssocID="{BA02EE76-F2BB-4B82-9307-7187116B69F5}" presName="textRect" presStyleLbl="revTx" presStyleIdx="1" presStyleCnt="4">
        <dgm:presLayoutVars>
          <dgm:chMax val="1"/>
          <dgm:chPref val="1"/>
        </dgm:presLayoutVars>
      </dgm:prSet>
      <dgm:spPr/>
    </dgm:pt>
    <dgm:pt modelId="{96B4E025-1803-46D8-BDDB-9D80114E7A16}" type="pres">
      <dgm:prSet presAssocID="{DD1DDA1E-F467-4FED-9BC9-17BAFB569688}" presName="sibTrans" presStyleCnt="0"/>
      <dgm:spPr/>
    </dgm:pt>
    <dgm:pt modelId="{CECAD200-0D86-4D0A-81D3-6925AE96BFF7}" type="pres">
      <dgm:prSet presAssocID="{1471C429-F92B-4C6A-981B-F82CAA73C695}" presName="compNode" presStyleCnt="0"/>
      <dgm:spPr/>
    </dgm:pt>
    <dgm:pt modelId="{8D843220-8AC7-4CB1-A2F5-AD2D75A30764}" type="pres">
      <dgm:prSet presAssocID="{1471C429-F92B-4C6A-981B-F82CAA73C6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E3C9825-531E-4A7E-BDAE-7E9BF4C55929}" type="pres">
      <dgm:prSet presAssocID="{1471C429-F92B-4C6A-981B-F82CAA73C695}" presName="spaceRect" presStyleCnt="0"/>
      <dgm:spPr/>
    </dgm:pt>
    <dgm:pt modelId="{8DF2E8A4-B371-4310-9323-67DF537E01FC}" type="pres">
      <dgm:prSet presAssocID="{1471C429-F92B-4C6A-981B-F82CAA73C695}" presName="textRect" presStyleLbl="revTx" presStyleIdx="2" presStyleCnt="4">
        <dgm:presLayoutVars>
          <dgm:chMax val="1"/>
          <dgm:chPref val="1"/>
        </dgm:presLayoutVars>
      </dgm:prSet>
      <dgm:spPr/>
    </dgm:pt>
    <dgm:pt modelId="{EE2F7429-E0DF-4EC3-BA91-B289A609C573}" type="pres">
      <dgm:prSet presAssocID="{CE3F251F-FBB0-462B-97F6-6385B2DB5D17}" presName="sibTrans" presStyleCnt="0"/>
      <dgm:spPr/>
    </dgm:pt>
    <dgm:pt modelId="{8E0200D2-BFBD-4A5F-88F6-C6BEFCB64401}" type="pres">
      <dgm:prSet presAssocID="{E760DF54-A2DC-452C-BBB3-F07A750D4FAA}" presName="compNode" presStyleCnt="0"/>
      <dgm:spPr/>
    </dgm:pt>
    <dgm:pt modelId="{38BEC664-03A2-45FA-AF09-70C1158520BE}" type="pres">
      <dgm:prSet presAssocID="{E760DF54-A2DC-452C-BBB3-F07A750D4F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9F9575C-C3EC-45B3-8168-359E5E1E8B09}" type="pres">
      <dgm:prSet presAssocID="{E760DF54-A2DC-452C-BBB3-F07A750D4FAA}" presName="spaceRect" presStyleCnt="0"/>
      <dgm:spPr/>
    </dgm:pt>
    <dgm:pt modelId="{1C38921B-83D4-4771-9633-24690C5574AE}" type="pres">
      <dgm:prSet presAssocID="{E760DF54-A2DC-452C-BBB3-F07A750D4F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17EC11-A6B5-48DA-ACD0-8FF82C17294A}" srcId="{D12055F2-9652-4DD3-B419-55FCF5A10B25}" destId="{1471C429-F92B-4C6A-981B-F82CAA73C695}" srcOrd="2" destOrd="0" parTransId="{575B8379-335D-4C58-AFE5-D2ECF4FF090F}" sibTransId="{CE3F251F-FBB0-462B-97F6-6385B2DB5D17}"/>
    <dgm:cxn modelId="{59752026-F39B-4818-96C7-3C6BF88268F6}" type="presOf" srcId="{D12055F2-9652-4DD3-B419-55FCF5A10B25}" destId="{45B5D219-0495-4E24-A273-C2F32357B1EC}" srcOrd="0" destOrd="0" presId="urn:microsoft.com/office/officeart/2018/2/layout/IconLabelList"/>
    <dgm:cxn modelId="{026CE85C-CE6C-4EF8-9ED1-584D2949EAFC}" srcId="{D12055F2-9652-4DD3-B419-55FCF5A10B25}" destId="{DFF7C56A-CCFB-48F6-B642-EEB03070FDD5}" srcOrd="0" destOrd="0" parTransId="{67D270B9-E399-4B58-99CF-5F7AAB15FB25}" sibTransId="{EF23480F-9C98-4F4A-8513-8EDB486CA3DE}"/>
    <dgm:cxn modelId="{D720D04B-6BAD-46B6-9279-4DE07F553F99}" type="presOf" srcId="{BA02EE76-F2BB-4B82-9307-7187116B69F5}" destId="{E12D0733-411C-47DB-9C77-4F95A9216BF1}" srcOrd="0" destOrd="0" presId="urn:microsoft.com/office/officeart/2018/2/layout/IconLabelList"/>
    <dgm:cxn modelId="{30321AC1-D87A-4820-9A7C-F04BC9F58FBC}" srcId="{D12055F2-9652-4DD3-B419-55FCF5A10B25}" destId="{BA02EE76-F2BB-4B82-9307-7187116B69F5}" srcOrd="1" destOrd="0" parTransId="{D9D9BB89-EE70-4439-A783-A4BD011B42A8}" sibTransId="{DD1DDA1E-F467-4FED-9BC9-17BAFB569688}"/>
    <dgm:cxn modelId="{378E1CC9-A248-41DA-9014-7786DF29A67C}" type="presOf" srcId="{DFF7C56A-CCFB-48F6-B642-EEB03070FDD5}" destId="{470D8E2A-E6F6-48A9-8186-B1FBCC521C6A}" srcOrd="0" destOrd="0" presId="urn:microsoft.com/office/officeart/2018/2/layout/IconLabelList"/>
    <dgm:cxn modelId="{C4AA41CB-46BE-46C9-B053-D268B1229FC0}" type="presOf" srcId="{E760DF54-A2DC-452C-BBB3-F07A750D4FAA}" destId="{1C38921B-83D4-4771-9633-24690C5574AE}" srcOrd="0" destOrd="0" presId="urn:microsoft.com/office/officeart/2018/2/layout/IconLabelList"/>
    <dgm:cxn modelId="{8D1634CF-61CE-4FB2-A763-219175DB0873}" srcId="{D12055F2-9652-4DD3-B419-55FCF5A10B25}" destId="{E760DF54-A2DC-452C-BBB3-F07A750D4FAA}" srcOrd="3" destOrd="0" parTransId="{B85C64A1-B5FA-4B9F-8C49-A330E181FBEA}" sibTransId="{9EAB3B39-7A29-4816-974D-CAA2C58258F1}"/>
    <dgm:cxn modelId="{FDC4E0D9-ADBB-4751-B7D7-D7BD260C5B33}" type="presOf" srcId="{1471C429-F92B-4C6A-981B-F82CAA73C695}" destId="{8DF2E8A4-B371-4310-9323-67DF537E01FC}" srcOrd="0" destOrd="0" presId="urn:microsoft.com/office/officeart/2018/2/layout/IconLabelList"/>
    <dgm:cxn modelId="{C1CBEAF3-BFEB-45F5-AC3D-DCD00A7F4091}" type="presParOf" srcId="{45B5D219-0495-4E24-A273-C2F32357B1EC}" destId="{F6A2B669-76C5-4FF0-82E0-E00D9034BB20}" srcOrd="0" destOrd="0" presId="urn:microsoft.com/office/officeart/2018/2/layout/IconLabelList"/>
    <dgm:cxn modelId="{61175736-A698-41EB-953D-8D0A87EF9D7D}" type="presParOf" srcId="{F6A2B669-76C5-4FF0-82E0-E00D9034BB20}" destId="{D03AB721-FCBD-4A92-AAC8-298DCD73AE3D}" srcOrd="0" destOrd="0" presId="urn:microsoft.com/office/officeart/2018/2/layout/IconLabelList"/>
    <dgm:cxn modelId="{F1E118F3-F009-476B-82E2-A31944ED820F}" type="presParOf" srcId="{F6A2B669-76C5-4FF0-82E0-E00D9034BB20}" destId="{0986827E-2527-4E67-AE53-B9D741528104}" srcOrd="1" destOrd="0" presId="urn:microsoft.com/office/officeart/2018/2/layout/IconLabelList"/>
    <dgm:cxn modelId="{19784FF0-5BAB-4B2F-81A9-D1857CEDDB9A}" type="presParOf" srcId="{F6A2B669-76C5-4FF0-82E0-E00D9034BB20}" destId="{470D8E2A-E6F6-48A9-8186-B1FBCC521C6A}" srcOrd="2" destOrd="0" presId="urn:microsoft.com/office/officeart/2018/2/layout/IconLabelList"/>
    <dgm:cxn modelId="{2ABAD551-483D-46FB-A08E-4538510EA39C}" type="presParOf" srcId="{45B5D219-0495-4E24-A273-C2F32357B1EC}" destId="{327E92D6-B81D-45A1-B2E7-80374F3D3585}" srcOrd="1" destOrd="0" presId="urn:microsoft.com/office/officeart/2018/2/layout/IconLabelList"/>
    <dgm:cxn modelId="{81C807A2-4E44-42F2-AC3F-4EA32A23C065}" type="presParOf" srcId="{45B5D219-0495-4E24-A273-C2F32357B1EC}" destId="{537511EA-6678-43AB-8EC4-B427C11997AD}" srcOrd="2" destOrd="0" presId="urn:microsoft.com/office/officeart/2018/2/layout/IconLabelList"/>
    <dgm:cxn modelId="{6020AE06-5F4F-40C2-9918-FC63B45E6BD5}" type="presParOf" srcId="{537511EA-6678-43AB-8EC4-B427C11997AD}" destId="{E33B76BB-99CC-404E-B826-72560CBF1721}" srcOrd="0" destOrd="0" presId="urn:microsoft.com/office/officeart/2018/2/layout/IconLabelList"/>
    <dgm:cxn modelId="{52BC36A3-E4AC-4420-A9E5-B634D5F477A7}" type="presParOf" srcId="{537511EA-6678-43AB-8EC4-B427C11997AD}" destId="{C4014E0C-FB8B-44B8-8E8C-A97311FFC6DE}" srcOrd="1" destOrd="0" presId="urn:microsoft.com/office/officeart/2018/2/layout/IconLabelList"/>
    <dgm:cxn modelId="{C5ACB094-9B4B-4F0B-AF3A-F2D150CE09A2}" type="presParOf" srcId="{537511EA-6678-43AB-8EC4-B427C11997AD}" destId="{E12D0733-411C-47DB-9C77-4F95A9216BF1}" srcOrd="2" destOrd="0" presId="urn:microsoft.com/office/officeart/2018/2/layout/IconLabelList"/>
    <dgm:cxn modelId="{DA931C6A-C3AA-4FD2-9404-A5E7B9F96AE6}" type="presParOf" srcId="{45B5D219-0495-4E24-A273-C2F32357B1EC}" destId="{96B4E025-1803-46D8-BDDB-9D80114E7A16}" srcOrd="3" destOrd="0" presId="urn:microsoft.com/office/officeart/2018/2/layout/IconLabelList"/>
    <dgm:cxn modelId="{9265A923-B88F-4248-87F8-3C4A1FBE4376}" type="presParOf" srcId="{45B5D219-0495-4E24-A273-C2F32357B1EC}" destId="{CECAD200-0D86-4D0A-81D3-6925AE96BFF7}" srcOrd="4" destOrd="0" presId="urn:microsoft.com/office/officeart/2018/2/layout/IconLabelList"/>
    <dgm:cxn modelId="{D046CECA-B4FE-4874-A480-235ED643499C}" type="presParOf" srcId="{CECAD200-0D86-4D0A-81D3-6925AE96BFF7}" destId="{8D843220-8AC7-4CB1-A2F5-AD2D75A30764}" srcOrd="0" destOrd="0" presId="urn:microsoft.com/office/officeart/2018/2/layout/IconLabelList"/>
    <dgm:cxn modelId="{E12C4A14-0227-4264-9010-4C39C7F5E151}" type="presParOf" srcId="{CECAD200-0D86-4D0A-81D3-6925AE96BFF7}" destId="{4E3C9825-531E-4A7E-BDAE-7E9BF4C55929}" srcOrd="1" destOrd="0" presId="urn:microsoft.com/office/officeart/2018/2/layout/IconLabelList"/>
    <dgm:cxn modelId="{A15C9FDA-C8FB-4438-AFFC-E247F84BAF4F}" type="presParOf" srcId="{CECAD200-0D86-4D0A-81D3-6925AE96BFF7}" destId="{8DF2E8A4-B371-4310-9323-67DF537E01FC}" srcOrd="2" destOrd="0" presId="urn:microsoft.com/office/officeart/2018/2/layout/IconLabelList"/>
    <dgm:cxn modelId="{7D2F8F1E-61F1-4F98-9F54-651775986625}" type="presParOf" srcId="{45B5D219-0495-4E24-A273-C2F32357B1EC}" destId="{EE2F7429-E0DF-4EC3-BA91-B289A609C573}" srcOrd="5" destOrd="0" presId="urn:microsoft.com/office/officeart/2018/2/layout/IconLabelList"/>
    <dgm:cxn modelId="{2CFB4F66-F05C-454C-A30E-03FEF4D32746}" type="presParOf" srcId="{45B5D219-0495-4E24-A273-C2F32357B1EC}" destId="{8E0200D2-BFBD-4A5F-88F6-C6BEFCB64401}" srcOrd="6" destOrd="0" presId="urn:microsoft.com/office/officeart/2018/2/layout/IconLabelList"/>
    <dgm:cxn modelId="{19BE8532-BC36-4964-AE55-8BDA7663EEA0}" type="presParOf" srcId="{8E0200D2-BFBD-4A5F-88F6-C6BEFCB64401}" destId="{38BEC664-03A2-45FA-AF09-70C1158520BE}" srcOrd="0" destOrd="0" presId="urn:microsoft.com/office/officeart/2018/2/layout/IconLabelList"/>
    <dgm:cxn modelId="{9A74EB68-7C6A-430A-BAC1-64C547E32414}" type="presParOf" srcId="{8E0200D2-BFBD-4A5F-88F6-C6BEFCB64401}" destId="{09F9575C-C3EC-45B3-8168-359E5E1E8B09}" srcOrd="1" destOrd="0" presId="urn:microsoft.com/office/officeart/2018/2/layout/IconLabelList"/>
    <dgm:cxn modelId="{1AFEB635-4584-4599-96CB-18E946D07D62}" type="presParOf" srcId="{8E0200D2-BFBD-4A5F-88F6-C6BEFCB64401}" destId="{1C38921B-83D4-4771-9633-24690C5574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E0374-D523-4701-8671-C22F2CD644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348BBE-AEAA-4AC3-92F3-242B116B678F}">
      <dgm:prSet/>
      <dgm:spPr/>
      <dgm:t>
        <a:bodyPr/>
        <a:lstStyle/>
        <a:p>
          <a:r>
            <a:rPr lang="en-US"/>
            <a:t>- Sparse Autoencoder with TimeDistributed Dense layers.</a:t>
          </a:r>
        </a:p>
      </dgm:t>
    </dgm:pt>
    <dgm:pt modelId="{6BF7CE94-627F-4C17-8935-B46C8A721227}" type="parTrans" cxnId="{23F336F9-AA2D-4A66-B077-143D4017C47B}">
      <dgm:prSet/>
      <dgm:spPr/>
      <dgm:t>
        <a:bodyPr/>
        <a:lstStyle/>
        <a:p>
          <a:endParaRPr lang="en-US"/>
        </a:p>
      </dgm:t>
    </dgm:pt>
    <dgm:pt modelId="{8A92D150-50CB-4228-BFCF-9669E4379616}" type="sibTrans" cxnId="{23F336F9-AA2D-4A66-B077-143D4017C47B}">
      <dgm:prSet/>
      <dgm:spPr/>
      <dgm:t>
        <a:bodyPr/>
        <a:lstStyle/>
        <a:p>
          <a:endParaRPr lang="en-US"/>
        </a:p>
      </dgm:t>
    </dgm:pt>
    <dgm:pt modelId="{0AA363FF-8D69-42A9-85C5-B286EB3D68C7}">
      <dgm:prSet/>
      <dgm:spPr/>
      <dgm:t>
        <a:bodyPr/>
        <a:lstStyle/>
        <a:p>
          <a:r>
            <a:rPr lang="en-US"/>
            <a:t>- Input: 3D → samples × 30 timesteps × features.</a:t>
          </a:r>
        </a:p>
      </dgm:t>
    </dgm:pt>
    <dgm:pt modelId="{342BAE57-9D1A-4E73-9A37-298A56657C64}" type="parTrans" cxnId="{D7EA0476-16C7-49C8-A456-8F56BEC008E6}">
      <dgm:prSet/>
      <dgm:spPr/>
      <dgm:t>
        <a:bodyPr/>
        <a:lstStyle/>
        <a:p>
          <a:endParaRPr lang="en-US"/>
        </a:p>
      </dgm:t>
    </dgm:pt>
    <dgm:pt modelId="{85EE9963-843B-4AFF-AFCD-AD0B5262D2CC}" type="sibTrans" cxnId="{D7EA0476-16C7-49C8-A456-8F56BEC008E6}">
      <dgm:prSet/>
      <dgm:spPr/>
      <dgm:t>
        <a:bodyPr/>
        <a:lstStyle/>
        <a:p>
          <a:endParaRPr lang="en-US"/>
        </a:p>
      </dgm:t>
    </dgm:pt>
    <dgm:pt modelId="{CF5FAB5C-9B24-4487-8B29-474B944A4B46}">
      <dgm:prSet/>
      <dgm:spPr/>
      <dgm:t>
        <a:bodyPr/>
        <a:lstStyle/>
        <a:p>
          <a:r>
            <a:rPr lang="en-US"/>
            <a:t>- L1 regularization enforces sparsity.</a:t>
          </a:r>
        </a:p>
      </dgm:t>
    </dgm:pt>
    <dgm:pt modelId="{C65820DA-3DE0-4C80-A855-E4C6F3D1A231}" type="parTrans" cxnId="{0025F2DB-B37D-408D-9C88-42B90345F2E7}">
      <dgm:prSet/>
      <dgm:spPr/>
      <dgm:t>
        <a:bodyPr/>
        <a:lstStyle/>
        <a:p>
          <a:endParaRPr lang="en-US"/>
        </a:p>
      </dgm:t>
    </dgm:pt>
    <dgm:pt modelId="{04BD7532-40B6-42F6-A304-469579E39433}" type="sibTrans" cxnId="{0025F2DB-B37D-408D-9C88-42B90345F2E7}">
      <dgm:prSet/>
      <dgm:spPr/>
      <dgm:t>
        <a:bodyPr/>
        <a:lstStyle/>
        <a:p>
          <a:endParaRPr lang="en-US"/>
        </a:p>
      </dgm:t>
    </dgm:pt>
    <dgm:pt modelId="{359C1197-8DBC-4A70-9791-FF3789B2CBF0}">
      <dgm:prSet/>
      <dgm:spPr/>
      <dgm:t>
        <a:bodyPr/>
        <a:lstStyle/>
        <a:p>
          <a:r>
            <a:rPr lang="en-US"/>
            <a:t>- Loss: Mean Squared Error (MSE).</a:t>
          </a:r>
        </a:p>
      </dgm:t>
    </dgm:pt>
    <dgm:pt modelId="{5F7D71D7-224C-4D99-BC0E-0CE57F76BA11}" type="parTrans" cxnId="{83E212DD-0D22-43DA-A13A-4AAF0DA0035E}">
      <dgm:prSet/>
      <dgm:spPr/>
      <dgm:t>
        <a:bodyPr/>
        <a:lstStyle/>
        <a:p>
          <a:endParaRPr lang="en-US"/>
        </a:p>
      </dgm:t>
    </dgm:pt>
    <dgm:pt modelId="{159F1D2B-B4DF-4E5D-A97F-75033FA2D95E}" type="sibTrans" cxnId="{83E212DD-0D22-43DA-A13A-4AAF0DA0035E}">
      <dgm:prSet/>
      <dgm:spPr/>
      <dgm:t>
        <a:bodyPr/>
        <a:lstStyle/>
        <a:p>
          <a:endParaRPr lang="en-US"/>
        </a:p>
      </dgm:t>
    </dgm:pt>
    <dgm:pt modelId="{1588937F-AE8F-491C-B18A-27E90AF70B8A}">
      <dgm:prSet/>
      <dgm:spPr/>
      <dgm:t>
        <a:bodyPr/>
        <a:lstStyle/>
        <a:p>
          <a:r>
            <a:rPr lang="en-US"/>
            <a:t>- Anomalies flagged if error &gt; 95th percentile.</a:t>
          </a:r>
        </a:p>
      </dgm:t>
    </dgm:pt>
    <dgm:pt modelId="{0A9AF72A-C451-4078-8140-48A450A85F84}" type="parTrans" cxnId="{65CBCCD4-EA31-4F4E-9F54-CB405916CD68}">
      <dgm:prSet/>
      <dgm:spPr/>
      <dgm:t>
        <a:bodyPr/>
        <a:lstStyle/>
        <a:p>
          <a:endParaRPr lang="en-US"/>
        </a:p>
      </dgm:t>
    </dgm:pt>
    <dgm:pt modelId="{75BDB41C-072B-42F4-8C2C-A9F97EADCE46}" type="sibTrans" cxnId="{65CBCCD4-EA31-4F4E-9F54-CB405916CD68}">
      <dgm:prSet/>
      <dgm:spPr/>
      <dgm:t>
        <a:bodyPr/>
        <a:lstStyle/>
        <a:p>
          <a:endParaRPr lang="en-US"/>
        </a:p>
      </dgm:t>
    </dgm:pt>
    <dgm:pt modelId="{BC36A5AB-DE95-4E22-B785-C6377AA14E48}">
      <dgm:prSet/>
      <dgm:spPr/>
      <dgm:t>
        <a:bodyPr/>
        <a:lstStyle/>
        <a:p>
          <a:r>
            <a:rPr lang="en-US"/>
            <a:t>- PCA + KMeans used to cluster anomaly types.</a:t>
          </a:r>
        </a:p>
      </dgm:t>
    </dgm:pt>
    <dgm:pt modelId="{957A5CF0-55BE-40C1-9056-A759DD66B7DA}" type="parTrans" cxnId="{F0E680C6-13FA-4231-B800-4D5D71FA1888}">
      <dgm:prSet/>
      <dgm:spPr/>
      <dgm:t>
        <a:bodyPr/>
        <a:lstStyle/>
        <a:p>
          <a:endParaRPr lang="en-US"/>
        </a:p>
      </dgm:t>
    </dgm:pt>
    <dgm:pt modelId="{7ED7B6B3-CF0A-493B-B188-4B9DA9C9F06C}" type="sibTrans" cxnId="{F0E680C6-13FA-4231-B800-4D5D71FA1888}">
      <dgm:prSet/>
      <dgm:spPr/>
      <dgm:t>
        <a:bodyPr/>
        <a:lstStyle/>
        <a:p>
          <a:endParaRPr lang="en-US"/>
        </a:p>
      </dgm:t>
    </dgm:pt>
    <dgm:pt modelId="{6D648343-F3B9-4EBC-88B7-0119AF264AF6}" type="pres">
      <dgm:prSet presAssocID="{A66E0374-D523-4701-8671-C22F2CD6449D}" presName="root" presStyleCnt="0">
        <dgm:presLayoutVars>
          <dgm:dir/>
          <dgm:resizeHandles val="exact"/>
        </dgm:presLayoutVars>
      </dgm:prSet>
      <dgm:spPr/>
    </dgm:pt>
    <dgm:pt modelId="{DDB0AD34-11E0-4987-8E65-ECCD3325215C}" type="pres">
      <dgm:prSet presAssocID="{A66E0374-D523-4701-8671-C22F2CD6449D}" presName="container" presStyleCnt="0">
        <dgm:presLayoutVars>
          <dgm:dir/>
          <dgm:resizeHandles val="exact"/>
        </dgm:presLayoutVars>
      </dgm:prSet>
      <dgm:spPr/>
    </dgm:pt>
    <dgm:pt modelId="{F8950B4A-3FFE-4168-8DB2-92B5F9BA1A6D}" type="pres">
      <dgm:prSet presAssocID="{9D348BBE-AEAA-4AC3-92F3-242B116B678F}" presName="compNode" presStyleCnt="0"/>
      <dgm:spPr/>
    </dgm:pt>
    <dgm:pt modelId="{92C3F9B5-77C1-4CEC-B274-04E4E373C29C}" type="pres">
      <dgm:prSet presAssocID="{9D348BBE-AEAA-4AC3-92F3-242B116B678F}" presName="iconBgRect" presStyleLbl="bgShp" presStyleIdx="0" presStyleCnt="6"/>
      <dgm:spPr/>
    </dgm:pt>
    <dgm:pt modelId="{2FB8107F-32D9-4AFB-8116-22F48CD88DE0}" type="pres">
      <dgm:prSet presAssocID="{9D348BBE-AEAA-4AC3-92F3-242B116B678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7F3909B8-47A7-438D-9040-4E2D3258C7D6}" type="pres">
      <dgm:prSet presAssocID="{9D348BBE-AEAA-4AC3-92F3-242B116B678F}" presName="spaceRect" presStyleCnt="0"/>
      <dgm:spPr/>
    </dgm:pt>
    <dgm:pt modelId="{DCC7368F-5F97-4D81-A841-8FE29FB67EF8}" type="pres">
      <dgm:prSet presAssocID="{9D348BBE-AEAA-4AC3-92F3-242B116B678F}" presName="textRect" presStyleLbl="revTx" presStyleIdx="0" presStyleCnt="6">
        <dgm:presLayoutVars>
          <dgm:chMax val="1"/>
          <dgm:chPref val="1"/>
        </dgm:presLayoutVars>
      </dgm:prSet>
      <dgm:spPr/>
    </dgm:pt>
    <dgm:pt modelId="{AE2B6FBE-F1B4-48C5-851E-59A9F7DAA8A4}" type="pres">
      <dgm:prSet presAssocID="{8A92D150-50CB-4228-BFCF-9669E4379616}" presName="sibTrans" presStyleLbl="sibTrans2D1" presStyleIdx="0" presStyleCnt="0"/>
      <dgm:spPr/>
    </dgm:pt>
    <dgm:pt modelId="{EE8CA3CF-6C85-4345-AB56-836B977F21D7}" type="pres">
      <dgm:prSet presAssocID="{0AA363FF-8D69-42A9-85C5-B286EB3D68C7}" presName="compNode" presStyleCnt="0"/>
      <dgm:spPr/>
    </dgm:pt>
    <dgm:pt modelId="{6F299793-2AB2-4D7F-B8FD-3B5DE2878671}" type="pres">
      <dgm:prSet presAssocID="{0AA363FF-8D69-42A9-85C5-B286EB3D68C7}" presName="iconBgRect" presStyleLbl="bgShp" presStyleIdx="1" presStyleCnt="6"/>
      <dgm:spPr/>
    </dgm:pt>
    <dgm:pt modelId="{7B65431A-225C-4AAF-8C46-98675B85ED13}" type="pres">
      <dgm:prSet presAssocID="{0AA363FF-8D69-42A9-85C5-B286EB3D68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6C399CF-C847-47FA-857D-5298A08E0F5D}" type="pres">
      <dgm:prSet presAssocID="{0AA363FF-8D69-42A9-85C5-B286EB3D68C7}" presName="spaceRect" presStyleCnt="0"/>
      <dgm:spPr/>
    </dgm:pt>
    <dgm:pt modelId="{D4BA50E9-0BEC-4C08-B856-F3794AF649BC}" type="pres">
      <dgm:prSet presAssocID="{0AA363FF-8D69-42A9-85C5-B286EB3D68C7}" presName="textRect" presStyleLbl="revTx" presStyleIdx="1" presStyleCnt="6">
        <dgm:presLayoutVars>
          <dgm:chMax val="1"/>
          <dgm:chPref val="1"/>
        </dgm:presLayoutVars>
      </dgm:prSet>
      <dgm:spPr/>
    </dgm:pt>
    <dgm:pt modelId="{E8E869D2-CEAC-47D8-93AB-978D1525E4DE}" type="pres">
      <dgm:prSet presAssocID="{85EE9963-843B-4AFF-AFCD-AD0B5262D2CC}" presName="sibTrans" presStyleLbl="sibTrans2D1" presStyleIdx="0" presStyleCnt="0"/>
      <dgm:spPr/>
    </dgm:pt>
    <dgm:pt modelId="{CA7008E4-76CE-4E7F-8934-A2CBFE2A570C}" type="pres">
      <dgm:prSet presAssocID="{CF5FAB5C-9B24-4487-8B29-474B944A4B46}" presName="compNode" presStyleCnt="0"/>
      <dgm:spPr/>
    </dgm:pt>
    <dgm:pt modelId="{9D97583A-EA3F-42DB-A46B-F1C8AC58CF01}" type="pres">
      <dgm:prSet presAssocID="{CF5FAB5C-9B24-4487-8B29-474B944A4B46}" presName="iconBgRect" presStyleLbl="bgShp" presStyleIdx="2" presStyleCnt="6"/>
      <dgm:spPr/>
    </dgm:pt>
    <dgm:pt modelId="{B3AB89EC-0566-4853-A348-A63D724502C6}" type="pres">
      <dgm:prSet presAssocID="{CF5FAB5C-9B24-4487-8B29-474B944A4B4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5D64C192-4989-4329-933C-E39A80098643}" type="pres">
      <dgm:prSet presAssocID="{CF5FAB5C-9B24-4487-8B29-474B944A4B46}" presName="spaceRect" presStyleCnt="0"/>
      <dgm:spPr/>
    </dgm:pt>
    <dgm:pt modelId="{CF640B0A-59F2-4B77-BCAE-6EFBD5220081}" type="pres">
      <dgm:prSet presAssocID="{CF5FAB5C-9B24-4487-8B29-474B944A4B46}" presName="textRect" presStyleLbl="revTx" presStyleIdx="2" presStyleCnt="6">
        <dgm:presLayoutVars>
          <dgm:chMax val="1"/>
          <dgm:chPref val="1"/>
        </dgm:presLayoutVars>
      </dgm:prSet>
      <dgm:spPr/>
    </dgm:pt>
    <dgm:pt modelId="{6987127E-E6A8-4912-9FA9-787FCD37DA0B}" type="pres">
      <dgm:prSet presAssocID="{04BD7532-40B6-42F6-A304-469579E39433}" presName="sibTrans" presStyleLbl="sibTrans2D1" presStyleIdx="0" presStyleCnt="0"/>
      <dgm:spPr/>
    </dgm:pt>
    <dgm:pt modelId="{091B35B1-C446-4312-A496-BCA91105D80F}" type="pres">
      <dgm:prSet presAssocID="{359C1197-8DBC-4A70-9791-FF3789B2CBF0}" presName="compNode" presStyleCnt="0"/>
      <dgm:spPr/>
    </dgm:pt>
    <dgm:pt modelId="{7306168E-01C8-4998-9340-F76522CEDB6A}" type="pres">
      <dgm:prSet presAssocID="{359C1197-8DBC-4A70-9791-FF3789B2CBF0}" presName="iconBgRect" presStyleLbl="bgShp" presStyleIdx="3" presStyleCnt="6"/>
      <dgm:spPr/>
    </dgm:pt>
    <dgm:pt modelId="{792BC1BA-BE32-435D-BA8E-CE17899B5772}" type="pres">
      <dgm:prSet presAssocID="{359C1197-8DBC-4A70-9791-FF3789B2CBF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2A47561-D3CF-4680-ADAD-928562828F13}" type="pres">
      <dgm:prSet presAssocID="{359C1197-8DBC-4A70-9791-FF3789B2CBF0}" presName="spaceRect" presStyleCnt="0"/>
      <dgm:spPr/>
    </dgm:pt>
    <dgm:pt modelId="{A82D17CC-D63F-4013-9AC8-F2731415A411}" type="pres">
      <dgm:prSet presAssocID="{359C1197-8DBC-4A70-9791-FF3789B2CBF0}" presName="textRect" presStyleLbl="revTx" presStyleIdx="3" presStyleCnt="6">
        <dgm:presLayoutVars>
          <dgm:chMax val="1"/>
          <dgm:chPref val="1"/>
        </dgm:presLayoutVars>
      </dgm:prSet>
      <dgm:spPr/>
    </dgm:pt>
    <dgm:pt modelId="{14D07A1E-39B8-4023-B4D8-0786CF667B94}" type="pres">
      <dgm:prSet presAssocID="{159F1D2B-B4DF-4E5D-A97F-75033FA2D95E}" presName="sibTrans" presStyleLbl="sibTrans2D1" presStyleIdx="0" presStyleCnt="0"/>
      <dgm:spPr/>
    </dgm:pt>
    <dgm:pt modelId="{DA577359-CEE1-4868-A37D-1AA70BB4D725}" type="pres">
      <dgm:prSet presAssocID="{1588937F-AE8F-491C-B18A-27E90AF70B8A}" presName="compNode" presStyleCnt="0"/>
      <dgm:spPr/>
    </dgm:pt>
    <dgm:pt modelId="{B4F20E51-151A-472B-B47E-B22E49A80111}" type="pres">
      <dgm:prSet presAssocID="{1588937F-AE8F-491C-B18A-27E90AF70B8A}" presName="iconBgRect" presStyleLbl="bgShp" presStyleIdx="4" presStyleCnt="6"/>
      <dgm:spPr/>
    </dgm:pt>
    <dgm:pt modelId="{FF485630-19F5-4E4C-B013-0B3B6E0A04CE}" type="pres">
      <dgm:prSet presAssocID="{1588937F-AE8F-491C-B18A-27E90AF70B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34983B4E-ED4C-45DB-9022-30F7CF8FF660}" type="pres">
      <dgm:prSet presAssocID="{1588937F-AE8F-491C-B18A-27E90AF70B8A}" presName="spaceRect" presStyleCnt="0"/>
      <dgm:spPr/>
    </dgm:pt>
    <dgm:pt modelId="{6FF3B244-41A1-4526-A5E5-C786ED1F56F6}" type="pres">
      <dgm:prSet presAssocID="{1588937F-AE8F-491C-B18A-27E90AF70B8A}" presName="textRect" presStyleLbl="revTx" presStyleIdx="4" presStyleCnt="6">
        <dgm:presLayoutVars>
          <dgm:chMax val="1"/>
          <dgm:chPref val="1"/>
        </dgm:presLayoutVars>
      </dgm:prSet>
      <dgm:spPr/>
    </dgm:pt>
    <dgm:pt modelId="{057BEBF0-FBEF-475E-829C-4A619A24FE7B}" type="pres">
      <dgm:prSet presAssocID="{75BDB41C-072B-42F4-8C2C-A9F97EADCE46}" presName="sibTrans" presStyleLbl="sibTrans2D1" presStyleIdx="0" presStyleCnt="0"/>
      <dgm:spPr/>
    </dgm:pt>
    <dgm:pt modelId="{25FCBD70-0331-4D1C-B140-8333E84EAE11}" type="pres">
      <dgm:prSet presAssocID="{BC36A5AB-DE95-4E22-B785-C6377AA14E48}" presName="compNode" presStyleCnt="0"/>
      <dgm:spPr/>
    </dgm:pt>
    <dgm:pt modelId="{9AD8FD33-437C-4D6A-808A-A1C50C38C93D}" type="pres">
      <dgm:prSet presAssocID="{BC36A5AB-DE95-4E22-B785-C6377AA14E48}" presName="iconBgRect" presStyleLbl="bgShp" presStyleIdx="5" presStyleCnt="6"/>
      <dgm:spPr/>
    </dgm:pt>
    <dgm:pt modelId="{D74320E6-8CD9-4D12-8617-FE2DD7019ED0}" type="pres">
      <dgm:prSet presAssocID="{BC36A5AB-DE95-4E22-B785-C6377AA14E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9CF33BD-1057-4883-8321-4F0B311B4724}" type="pres">
      <dgm:prSet presAssocID="{BC36A5AB-DE95-4E22-B785-C6377AA14E48}" presName="spaceRect" presStyleCnt="0"/>
      <dgm:spPr/>
    </dgm:pt>
    <dgm:pt modelId="{ACE905D5-50CF-4886-A0FD-37890B0DA229}" type="pres">
      <dgm:prSet presAssocID="{BC36A5AB-DE95-4E22-B785-C6377AA14E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221EE05-C805-4B70-9A14-044790DE689A}" type="presOf" srcId="{1588937F-AE8F-491C-B18A-27E90AF70B8A}" destId="{6FF3B244-41A1-4526-A5E5-C786ED1F56F6}" srcOrd="0" destOrd="0" presId="urn:microsoft.com/office/officeart/2018/2/layout/IconCircleList"/>
    <dgm:cxn modelId="{E2F99007-39BB-429B-976B-7EF1A5C83D1A}" type="presOf" srcId="{A66E0374-D523-4701-8671-C22F2CD6449D}" destId="{6D648343-F3B9-4EBC-88B7-0119AF264AF6}" srcOrd="0" destOrd="0" presId="urn:microsoft.com/office/officeart/2018/2/layout/IconCircleList"/>
    <dgm:cxn modelId="{B0D31225-5E2D-4654-84D0-54EE98E9C8C5}" type="presOf" srcId="{CF5FAB5C-9B24-4487-8B29-474B944A4B46}" destId="{CF640B0A-59F2-4B77-BCAE-6EFBD5220081}" srcOrd="0" destOrd="0" presId="urn:microsoft.com/office/officeart/2018/2/layout/IconCircleList"/>
    <dgm:cxn modelId="{A48D2431-13CD-4634-A773-263047FB6A03}" type="presOf" srcId="{159F1D2B-B4DF-4E5D-A97F-75033FA2D95E}" destId="{14D07A1E-39B8-4023-B4D8-0786CF667B94}" srcOrd="0" destOrd="0" presId="urn:microsoft.com/office/officeart/2018/2/layout/IconCircleList"/>
    <dgm:cxn modelId="{0F8B8B4D-574E-4967-9F06-C99F74F5951E}" type="presOf" srcId="{0AA363FF-8D69-42A9-85C5-B286EB3D68C7}" destId="{D4BA50E9-0BEC-4C08-B856-F3794AF649BC}" srcOrd="0" destOrd="0" presId="urn:microsoft.com/office/officeart/2018/2/layout/IconCircleList"/>
    <dgm:cxn modelId="{D7EA0476-16C7-49C8-A456-8F56BEC008E6}" srcId="{A66E0374-D523-4701-8671-C22F2CD6449D}" destId="{0AA363FF-8D69-42A9-85C5-B286EB3D68C7}" srcOrd="1" destOrd="0" parTransId="{342BAE57-9D1A-4E73-9A37-298A56657C64}" sibTransId="{85EE9963-843B-4AFF-AFCD-AD0B5262D2CC}"/>
    <dgm:cxn modelId="{4A493494-9343-49B3-819B-8F4AB895B777}" type="presOf" srcId="{9D348BBE-AEAA-4AC3-92F3-242B116B678F}" destId="{DCC7368F-5F97-4D81-A841-8FE29FB67EF8}" srcOrd="0" destOrd="0" presId="urn:microsoft.com/office/officeart/2018/2/layout/IconCircleList"/>
    <dgm:cxn modelId="{883FEA9E-B5CB-41B0-990E-F72924B14967}" type="presOf" srcId="{359C1197-8DBC-4A70-9791-FF3789B2CBF0}" destId="{A82D17CC-D63F-4013-9AC8-F2731415A411}" srcOrd="0" destOrd="0" presId="urn:microsoft.com/office/officeart/2018/2/layout/IconCircleList"/>
    <dgm:cxn modelId="{54E510B0-ED15-4D20-9C85-C119BF2BDE36}" type="presOf" srcId="{8A92D150-50CB-4228-BFCF-9669E4379616}" destId="{AE2B6FBE-F1B4-48C5-851E-59A9F7DAA8A4}" srcOrd="0" destOrd="0" presId="urn:microsoft.com/office/officeart/2018/2/layout/IconCircleList"/>
    <dgm:cxn modelId="{F0E680C6-13FA-4231-B800-4D5D71FA1888}" srcId="{A66E0374-D523-4701-8671-C22F2CD6449D}" destId="{BC36A5AB-DE95-4E22-B785-C6377AA14E48}" srcOrd="5" destOrd="0" parTransId="{957A5CF0-55BE-40C1-9056-A759DD66B7DA}" sibTransId="{7ED7B6B3-CF0A-493B-B188-4B9DA9C9F06C}"/>
    <dgm:cxn modelId="{E91D7AD1-8CD9-4804-A1BA-43C9195F5567}" type="presOf" srcId="{75BDB41C-072B-42F4-8C2C-A9F97EADCE46}" destId="{057BEBF0-FBEF-475E-829C-4A619A24FE7B}" srcOrd="0" destOrd="0" presId="urn:microsoft.com/office/officeart/2018/2/layout/IconCircleList"/>
    <dgm:cxn modelId="{65CBCCD4-EA31-4F4E-9F54-CB405916CD68}" srcId="{A66E0374-D523-4701-8671-C22F2CD6449D}" destId="{1588937F-AE8F-491C-B18A-27E90AF70B8A}" srcOrd="4" destOrd="0" parTransId="{0A9AF72A-C451-4078-8140-48A450A85F84}" sibTransId="{75BDB41C-072B-42F4-8C2C-A9F97EADCE46}"/>
    <dgm:cxn modelId="{0025F2DB-B37D-408D-9C88-42B90345F2E7}" srcId="{A66E0374-D523-4701-8671-C22F2CD6449D}" destId="{CF5FAB5C-9B24-4487-8B29-474B944A4B46}" srcOrd="2" destOrd="0" parTransId="{C65820DA-3DE0-4C80-A855-E4C6F3D1A231}" sibTransId="{04BD7532-40B6-42F6-A304-469579E39433}"/>
    <dgm:cxn modelId="{83E212DD-0D22-43DA-A13A-4AAF0DA0035E}" srcId="{A66E0374-D523-4701-8671-C22F2CD6449D}" destId="{359C1197-8DBC-4A70-9791-FF3789B2CBF0}" srcOrd="3" destOrd="0" parTransId="{5F7D71D7-224C-4D99-BC0E-0CE57F76BA11}" sibTransId="{159F1D2B-B4DF-4E5D-A97F-75033FA2D95E}"/>
    <dgm:cxn modelId="{83E228E3-73C6-42A0-A6EE-53255F6A45A7}" type="presOf" srcId="{04BD7532-40B6-42F6-A304-469579E39433}" destId="{6987127E-E6A8-4912-9FA9-787FCD37DA0B}" srcOrd="0" destOrd="0" presId="urn:microsoft.com/office/officeart/2018/2/layout/IconCircleList"/>
    <dgm:cxn modelId="{C464C1F5-13A8-4CAF-9147-2AE913ADDAE3}" type="presOf" srcId="{85EE9963-843B-4AFF-AFCD-AD0B5262D2CC}" destId="{E8E869D2-CEAC-47D8-93AB-978D1525E4DE}" srcOrd="0" destOrd="0" presId="urn:microsoft.com/office/officeart/2018/2/layout/IconCircleList"/>
    <dgm:cxn modelId="{23F336F9-AA2D-4A66-B077-143D4017C47B}" srcId="{A66E0374-D523-4701-8671-C22F2CD6449D}" destId="{9D348BBE-AEAA-4AC3-92F3-242B116B678F}" srcOrd="0" destOrd="0" parTransId="{6BF7CE94-627F-4C17-8935-B46C8A721227}" sibTransId="{8A92D150-50CB-4228-BFCF-9669E4379616}"/>
    <dgm:cxn modelId="{3473B4FD-CA9E-47D3-8A5A-2FD2683A0240}" type="presOf" srcId="{BC36A5AB-DE95-4E22-B785-C6377AA14E48}" destId="{ACE905D5-50CF-4886-A0FD-37890B0DA229}" srcOrd="0" destOrd="0" presId="urn:microsoft.com/office/officeart/2018/2/layout/IconCircleList"/>
    <dgm:cxn modelId="{A556CB00-E48F-4264-AE33-7C73A22CB39B}" type="presParOf" srcId="{6D648343-F3B9-4EBC-88B7-0119AF264AF6}" destId="{DDB0AD34-11E0-4987-8E65-ECCD3325215C}" srcOrd="0" destOrd="0" presId="urn:microsoft.com/office/officeart/2018/2/layout/IconCircleList"/>
    <dgm:cxn modelId="{00C5B9FA-773A-476B-9B6C-8B95ECF3B185}" type="presParOf" srcId="{DDB0AD34-11E0-4987-8E65-ECCD3325215C}" destId="{F8950B4A-3FFE-4168-8DB2-92B5F9BA1A6D}" srcOrd="0" destOrd="0" presId="urn:microsoft.com/office/officeart/2018/2/layout/IconCircleList"/>
    <dgm:cxn modelId="{44302D34-FB53-4A1A-A9B0-CEA632B0AD8F}" type="presParOf" srcId="{F8950B4A-3FFE-4168-8DB2-92B5F9BA1A6D}" destId="{92C3F9B5-77C1-4CEC-B274-04E4E373C29C}" srcOrd="0" destOrd="0" presId="urn:microsoft.com/office/officeart/2018/2/layout/IconCircleList"/>
    <dgm:cxn modelId="{9BC9119C-0E0B-4822-9526-5A16B03EE4E9}" type="presParOf" srcId="{F8950B4A-3FFE-4168-8DB2-92B5F9BA1A6D}" destId="{2FB8107F-32D9-4AFB-8116-22F48CD88DE0}" srcOrd="1" destOrd="0" presId="urn:microsoft.com/office/officeart/2018/2/layout/IconCircleList"/>
    <dgm:cxn modelId="{6E4643B8-20EA-4639-83E3-F199E7D3C704}" type="presParOf" srcId="{F8950B4A-3FFE-4168-8DB2-92B5F9BA1A6D}" destId="{7F3909B8-47A7-438D-9040-4E2D3258C7D6}" srcOrd="2" destOrd="0" presId="urn:microsoft.com/office/officeart/2018/2/layout/IconCircleList"/>
    <dgm:cxn modelId="{856FD992-7B2C-4418-8160-6A62243D3485}" type="presParOf" srcId="{F8950B4A-3FFE-4168-8DB2-92B5F9BA1A6D}" destId="{DCC7368F-5F97-4D81-A841-8FE29FB67EF8}" srcOrd="3" destOrd="0" presId="urn:microsoft.com/office/officeart/2018/2/layout/IconCircleList"/>
    <dgm:cxn modelId="{4EE1B234-BD78-454A-BED5-2DAB2E4E83DF}" type="presParOf" srcId="{DDB0AD34-11E0-4987-8E65-ECCD3325215C}" destId="{AE2B6FBE-F1B4-48C5-851E-59A9F7DAA8A4}" srcOrd="1" destOrd="0" presId="urn:microsoft.com/office/officeart/2018/2/layout/IconCircleList"/>
    <dgm:cxn modelId="{0E923D40-9224-41FF-9AC4-E302A8D6ECCA}" type="presParOf" srcId="{DDB0AD34-11E0-4987-8E65-ECCD3325215C}" destId="{EE8CA3CF-6C85-4345-AB56-836B977F21D7}" srcOrd="2" destOrd="0" presId="urn:microsoft.com/office/officeart/2018/2/layout/IconCircleList"/>
    <dgm:cxn modelId="{7ACCF2A1-76C9-4775-8F21-3103C2E3D62E}" type="presParOf" srcId="{EE8CA3CF-6C85-4345-AB56-836B977F21D7}" destId="{6F299793-2AB2-4D7F-B8FD-3B5DE2878671}" srcOrd="0" destOrd="0" presId="urn:microsoft.com/office/officeart/2018/2/layout/IconCircleList"/>
    <dgm:cxn modelId="{37E38298-B579-4E70-B1B0-AE2F606AE11B}" type="presParOf" srcId="{EE8CA3CF-6C85-4345-AB56-836B977F21D7}" destId="{7B65431A-225C-4AAF-8C46-98675B85ED13}" srcOrd="1" destOrd="0" presId="urn:microsoft.com/office/officeart/2018/2/layout/IconCircleList"/>
    <dgm:cxn modelId="{27D97BED-9BB0-4913-A450-7EBF6D5EBBA1}" type="presParOf" srcId="{EE8CA3CF-6C85-4345-AB56-836B977F21D7}" destId="{56C399CF-C847-47FA-857D-5298A08E0F5D}" srcOrd="2" destOrd="0" presId="urn:microsoft.com/office/officeart/2018/2/layout/IconCircleList"/>
    <dgm:cxn modelId="{56C47978-9742-49A3-909B-3FABB1404D64}" type="presParOf" srcId="{EE8CA3CF-6C85-4345-AB56-836B977F21D7}" destId="{D4BA50E9-0BEC-4C08-B856-F3794AF649BC}" srcOrd="3" destOrd="0" presId="urn:microsoft.com/office/officeart/2018/2/layout/IconCircleList"/>
    <dgm:cxn modelId="{0145B680-4511-4B1C-85EF-DF918E21B425}" type="presParOf" srcId="{DDB0AD34-11E0-4987-8E65-ECCD3325215C}" destId="{E8E869D2-CEAC-47D8-93AB-978D1525E4DE}" srcOrd="3" destOrd="0" presId="urn:microsoft.com/office/officeart/2018/2/layout/IconCircleList"/>
    <dgm:cxn modelId="{C5E9A277-DA88-47A3-8971-B8F9394CF161}" type="presParOf" srcId="{DDB0AD34-11E0-4987-8E65-ECCD3325215C}" destId="{CA7008E4-76CE-4E7F-8934-A2CBFE2A570C}" srcOrd="4" destOrd="0" presId="urn:microsoft.com/office/officeart/2018/2/layout/IconCircleList"/>
    <dgm:cxn modelId="{1A1ABE51-3A23-40E5-8A07-53A08571AAE7}" type="presParOf" srcId="{CA7008E4-76CE-4E7F-8934-A2CBFE2A570C}" destId="{9D97583A-EA3F-42DB-A46B-F1C8AC58CF01}" srcOrd="0" destOrd="0" presId="urn:microsoft.com/office/officeart/2018/2/layout/IconCircleList"/>
    <dgm:cxn modelId="{B4301DC7-5598-4CC8-AE4A-292AB4EA4359}" type="presParOf" srcId="{CA7008E4-76CE-4E7F-8934-A2CBFE2A570C}" destId="{B3AB89EC-0566-4853-A348-A63D724502C6}" srcOrd="1" destOrd="0" presId="urn:microsoft.com/office/officeart/2018/2/layout/IconCircleList"/>
    <dgm:cxn modelId="{79332B08-0363-4F2E-B399-CC8E08E02C9F}" type="presParOf" srcId="{CA7008E4-76CE-4E7F-8934-A2CBFE2A570C}" destId="{5D64C192-4989-4329-933C-E39A80098643}" srcOrd="2" destOrd="0" presId="urn:microsoft.com/office/officeart/2018/2/layout/IconCircleList"/>
    <dgm:cxn modelId="{0B33E067-9B1E-4C1B-8AC8-0C1F0FA05EF6}" type="presParOf" srcId="{CA7008E4-76CE-4E7F-8934-A2CBFE2A570C}" destId="{CF640B0A-59F2-4B77-BCAE-6EFBD5220081}" srcOrd="3" destOrd="0" presId="urn:microsoft.com/office/officeart/2018/2/layout/IconCircleList"/>
    <dgm:cxn modelId="{6DFA9D56-86B6-4FC4-9C7B-D3C41A6987AC}" type="presParOf" srcId="{DDB0AD34-11E0-4987-8E65-ECCD3325215C}" destId="{6987127E-E6A8-4912-9FA9-787FCD37DA0B}" srcOrd="5" destOrd="0" presId="urn:microsoft.com/office/officeart/2018/2/layout/IconCircleList"/>
    <dgm:cxn modelId="{CF8239BB-DFB5-4483-A66B-D17713E4B410}" type="presParOf" srcId="{DDB0AD34-11E0-4987-8E65-ECCD3325215C}" destId="{091B35B1-C446-4312-A496-BCA91105D80F}" srcOrd="6" destOrd="0" presId="urn:microsoft.com/office/officeart/2018/2/layout/IconCircleList"/>
    <dgm:cxn modelId="{79EB0E93-00A8-414E-9E28-FBB5E70CC3FB}" type="presParOf" srcId="{091B35B1-C446-4312-A496-BCA91105D80F}" destId="{7306168E-01C8-4998-9340-F76522CEDB6A}" srcOrd="0" destOrd="0" presId="urn:microsoft.com/office/officeart/2018/2/layout/IconCircleList"/>
    <dgm:cxn modelId="{A0A361D3-88E0-48D9-8419-FEBE0039EF40}" type="presParOf" srcId="{091B35B1-C446-4312-A496-BCA91105D80F}" destId="{792BC1BA-BE32-435D-BA8E-CE17899B5772}" srcOrd="1" destOrd="0" presId="urn:microsoft.com/office/officeart/2018/2/layout/IconCircleList"/>
    <dgm:cxn modelId="{609A5481-BDE9-4F80-B355-8F4EE5E4FF3E}" type="presParOf" srcId="{091B35B1-C446-4312-A496-BCA91105D80F}" destId="{72A47561-D3CF-4680-ADAD-928562828F13}" srcOrd="2" destOrd="0" presId="urn:microsoft.com/office/officeart/2018/2/layout/IconCircleList"/>
    <dgm:cxn modelId="{CEAD4919-3C2C-4B68-8303-A8401CC77C63}" type="presParOf" srcId="{091B35B1-C446-4312-A496-BCA91105D80F}" destId="{A82D17CC-D63F-4013-9AC8-F2731415A411}" srcOrd="3" destOrd="0" presId="urn:microsoft.com/office/officeart/2018/2/layout/IconCircleList"/>
    <dgm:cxn modelId="{F6D072B3-AEEA-46B8-BA5C-2676DD1A4B59}" type="presParOf" srcId="{DDB0AD34-11E0-4987-8E65-ECCD3325215C}" destId="{14D07A1E-39B8-4023-B4D8-0786CF667B94}" srcOrd="7" destOrd="0" presId="urn:microsoft.com/office/officeart/2018/2/layout/IconCircleList"/>
    <dgm:cxn modelId="{CD0FC102-6098-4EB3-BB2E-69EEFF395325}" type="presParOf" srcId="{DDB0AD34-11E0-4987-8E65-ECCD3325215C}" destId="{DA577359-CEE1-4868-A37D-1AA70BB4D725}" srcOrd="8" destOrd="0" presId="urn:microsoft.com/office/officeart/2018/2/layout/IconCircleList"/>
    <dgm:cxn modelId="{9B50FA29-D4DD-4CE5-B350-2C854F0046F7}" type="presParOf" srcId="{DA577359-CEE1-4868-A37D-1AA70BB4D725}" destId="{B4F20E51-151A-472B-B47E-B22E49A80111}" srcOrd="0" destOrd="0" presId="urn:microsoft.com/office/officeart/2018/2/layout/IconCircleList"/>
    <dgm:cxn modelId="{9570AAAF-0CE5-4EFF-92C3-DE23776CA0E3}" type="presParOf" srcId="{DA577359-CEE1-4868-A37D-1AA70BB4D725}" destId="{FF485630-19F5-4E4C-B013-0B3B6E0A04CE}" srcOrd="1" destOrd="0" presId="urn:microsoft.com/office/officeart/2018/2/layout/IconCircleList"/>
    <dgm:cxn modelId="{7CED74FA-5F09-4E10-ACEA-3B33FEFFC54F}" type="presParOf" srcId="{DA577359-CEE1-4868-A37D-1AA70BB4D725}" destId="{34983B4E-ED4C-45DB-9022-30F7CF8FF660}" srcOrd="2" destOrd="0" presId="urn:microsoft.com/office/officeart/2018/2/layout/IconCircleList"/>
    <dgm:cxn modelId="{B8A5A7B1-BF8C-4C67-BBFE-84EBA0AF162C}" type="presParOf" srcId="{DA577359-CEE1-4868-A37D-1AA70BB4D725}" destId="{6FF3B244-41A1-4526-A5E5-C786ED1F56F6}" srcOrd="3" destOrd="0" presId="urn:microsoft.com/office/officeart/2018/2/layout/IconCircleList"/>
    <dgm:cxn modelId="{3DD74212-C551-4A6E-B5C1-66448B9D3B67}" type="presParOf" srcId="{DDB0AD34-11E0-4987-8E65-ECCD3325215C}" destId="{057BEBF0-FBEF-475E-829C-4A619A24FE7B}" srcOrd="9" destOrd="0" presId="urn:microsoft.com/office/officeart/2018/2/layout/IconCircleList"/>
    <dgm:cxn modelId="{1722D263-DBC6-47BE-B108-CE26AC8E4A07}" type="presParOf" srcId="{DDB0AD34-11E0-4987-8E65-ECCD3325215C}" destId="{25FCBD70-0331-4D1C-B140-8333E84EAE11}" srcOrd="10" destOrd="0" presId="urn:microsoft.com/office/officeart/2018/2/layout/IconCircleList"/>
    <dgm:cxn modelId="{7C18E960-8A72-4D0B-8396-2B42A219AD34}" type="presParOf" srcId="{25FCBD70-0331-4D1C-B140-8333E84EAE11}" destId="{9AD8FD33-437C-4D6A-808A-A1C50C38C93D}" srcOrd="0" destOrd="0" presId="urn:microsoft.com/office/officeart/2018/2/layout/IconCircleList"/>
    <dgm:cxn modelId="{AA523A49-BC7B-4B0F-ADE7-DA8F4CDD1963}" type="presParOf" srcId="{25FCBD70-0331-4D1C-B140-8333E84EAE11}" destId="{D74320E6-8CD9-4D12-8617-FE2DD7019ED0}" srcOrd="1" destOrd="0" presId="urn:microsoft.com/office/officeart/2018/2/layout/IconCircleList"/>
    <dgm:cxn modelId="{7F9B04B2-E0ED-4F50-94F6-528D655BF4A6}" type="presParOf" srcId="{25FCBD70-0331-4D1C-B140-8333E84EAE11}" destId="{99CF33BD-1057-4883-8321-4F0B311B4724}" srcOrd="2" destOrd="0" presId="urn:microsoft.com/office/officeart/2018/2/layout/IconCircleList"/>
    <dgm:cxn modelId="{6025D3B0-26C4-4177-8365-EBDB87AD43AF}" type="presParOf" srcId="{25FCBD70-0331-4D1C-B140-8333E84EAE11}" destId="{ACE905D5-50CF-4886-A0FD-37890B0DA2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E2320-2B1F-4B7C-BDB5-5AADBB86BF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3FCE48-7CB7-4210-8CB7-E8C4DCE24C13}">
      <dgm:prSet/>
      <dgm:spPr/>
      <dgm:t>
        <a:bodyPr/>
        <a:lstStyle/>
        <a:p>
          <a:r>
            <a:rPr lang="en-US"/>
            <a:t>- Detects early failures before breakdowns.</a:t>
          </a:r>
        </a:p>
      </dgm:t>
    </dgm:pt>
    <dgm:pt modelId="{53362572-F671-4E99-9567-526F46D431F4}" type="parTrans" cxnId="{B9C08E27-3396-45CB-B5AD-A3E889C0F524}">
      <dgm:prSet/>
      <dgm:spPr/>
      <dgm:t>
        <a:bodyPr/>
        <a:lstStyle/>
        <a:p>
          <a:endParaRPr lang="en-US"/>
        </a:p>
      </dgm:t>
    </dgm:pt>
    <dgm:pt modelId="{745ADEF8-A709-4CB9-B87C-D89DC73B6C25}" type="sibTrans" cxnId="{B9C08E27-3396-45CB-B5AD-A3E889C0F524}">
      <dgm:prSet/>
      <dgm:spPr/>
      <dgm:t>
        <a:bodyPr/>
        <a:lstStyle/>
        <a:p>
          <a:endParaRPr lang="en-US"/>
        </a:p>
      </dgm:t>
    </dgm:pt>
    <dgm:pt modelId="{9607EB35-784E-4F71-9C50-997D6C89B142}">
      <dgm:prSet/>
      <dgm:spPr/>
      <dgm:t>
        <a:bodyPr/>
        <a:lstStyle/>
        <a:p>
          <a:r>
            <a:rPr lang="en-US"/>
            <a:t>- Identifies which sensor is causing the issue.</a:t>
          </a:r>
        </a:p>
      </dgm:t>
    </dgm:pt>
    <dgm:pt modelId="{F9B2C4BE-5873-4AAF-A9D3-9279CFCB06B9}" type="parTrans" cxnId="{70EA2B09-D086-4010-80AA-8A74D60CF75A}">
      <dgm:prSet/>
      <dgm:spPr/>
      <dgm:t>
        <a:bodyPr/>
        <a:lstStyle/>
        <a:p>
          <a:endParaRPr lang="en-US"/>
        </a:p>
      </dgm:t>
    </dgm:pt>
    <dgm:pt modelId="{7F037B84-69C4-4C21-BF82-902D2F2DBF58}" type="sibTrans" cxnId="{70EA2B09-D086-4010-80AA-8A74D60CF75A}">
      <dgm:prSet/>
      <dgm:spPr/>
      <dgm:t>
        <a:bodyPr/>
        <a:lstStyle/>
        <a:p>
          <a:endParaRPr lang="en-US"/>
        </a:p>
      </dgm:t>
    </dgm:pt>
    <dgm:pt modelId="{213D698A-7D89-4512-8F95-087DBE90C0D6}">
      <dgm:prSet/>
      <dgm:spPr/>
      <dgm:t>
        <a:bodyPr/>
        <a:lstStyle/>
        <a:p>
          <a:r>
            <a:rPr lang="en-US"/>
            <a:t>- Reduces downtime, boosts operational efficiency.</a:t>
          </a:r>
        </a:p>
      </dgm:t>
    </dgm:pt>
    <dgm:pt modelId="{BA1876C3-231D-44F4-B7A4-B305BF0C6607}" type="parTrans" cxnId="{2DE21872-1EF8-4B63-860A-7BEC2E58CD2C}">
      <dgm:prSet/>
      <dgm:spPr/>
      <dgm:t>
        <a:bodyPr/>
        <a:lstStyle/>
        <a:p>
          <a:endParaRPr lang="en-US"/>
        </a:p>
      </dgm:t>
    </dgm:pt>
    <dgm:pt modelId="{73A34EEF-FDAF-4CED-B0EC-89B303AA0368}" type="sibTrans" cxnId="{2DE21872-1EF8-4B63-860A-7BEC2E58CD2C}">
      <dgm:prSet/>
      <dgm:spPr/>
      <dgm:t>
        <a:bodyPr/>
        <a:lstStyle/>
        <a:p>
          <a:endParaRPr lang="en-US"/>
        </a:p>
      </dgm:t>
    </dgm:pt>
    <dgm:pt modelId="{A386D145-E7C3-424C-9BD3-31BABBDBDF1E}">
      <dgm:prSet/>
      <dgm:spPr/>
      <dgm:t>
        <a:bodyPr/>
        <a:lstStyle/>
        <a:p>
          <a:r>
            <a:rPr lang="en-US"/>
            <a:t>- Easy to deploy in real-time systems.</a:t>
          </a:r>
        </a:p>
      </dgm:t>
    </dgm:pt>
    <dgm:pt modelId="{E6FFBC70-07D8-47BC-B166-23AA0616B640}" type="parTrans" cxnId="{4723F028-C2B9-49E7-8E38-345EEE55EF1D}">
      <dgm:prSet/>
      <dgm:spPr/>
      <dgm:t>
        <a:bodyPr/>
        <a:lstStyle/>
        <a:p>
          <a:endParaRPr lang="en-US"/>
        </a:p>
      </dgm:t>
    </dgm:pt>
    <dgm:pt modelId="{E2A993AD-F467-4383-9D65-72BA64E3653B}" type="sibTrans" cxnId="{4723F028-C2B9-49E7-8E38-345EEE55EF1D}">
      <dgm:prSet/>
      <dgm:spPr/>
      <dgm:t>
        <a:bodyPr/>
        <a:lstStyle/>
        <a:p>
          <a:endParaRPr lang="en-US"/>
        </a:p>
      </dgm:t>
    </dgm:pt>
    <dgm:pt modelId="{8F6EBDE8-34A0-4445-BA28-1F50A08BCD11}">
      <dgm:prSet/>
      <dgm:spPr/>
      <dgm:t>
        <a:bodyPr/>
        <a:lstStyle/>
        <a:p>
          <a:r>
            <a:rPr lang="en-US"/>
            <a:t>- Future: API deployment, dashboards, live alerting.</a:t>
          </a:r>
        </a:p>
      </dgm:t>
    </dgm:pt>
    <dgm:pt modelId="{78D3EB4C-4E50-476F-A182-34F586248D12}" type="parTrans" cxnId="{2CE74588-5FBF-41B5-972E-A2FD0CCB0E29}">
      <dgm:prSet/>
      <dgm:spPr/>
      <dgm:t>
        <a:bodyPr/>
        <a:lstStyle/>
        <a:p>
          <a:endParaRPr lang="en-US"/>
        </a:p>
      </dgm:t>
    </dgm:pt>
    <dgm:pt modelId="{7577F517-0953-4718-902C-1FC0E756C0DB}" type="sibTrans" cxnId="{2CE74588-5FBF-41B5-972E-A2FD0CCB0E29}">
      <dgm:prSet/>
      <dgm:spPr/>
      <dgm:t>
        <a:bodyPr/>
        <a:lstStyle/>
        <a:p>
          <a:endParaRPr lang="en-US"/>
        </a:p>
      </dgm:t>
    </dgm:pt>
    <dgm:pt modelId="{4098DD5B-69B3-4872-96EC-E679538E2BD4}" type="pres">
      <dgm:prSet presAssocID="{A46E2320-2B1F-4B7C-BDB5-5AADBB86BF2E}" presName="cycle" presStyleCnt="0">
        <dgm:presLayoutVars>
          <dgm:dir/>
          <dgm:resizeHandles val="exact"/>
        </dgm:presLayoutVars>
      </dgm:prSet>
      <dgm:spPr/>
    </dgm:pt>
    <dgm:pt modelId="{1795A62D-1F1D-4DD4-96D5-2119F9BD59A7}" type="pres">
      <dgm:prSet presAssocID="{1E3FCE48-7CB7-4210-8CB7-E8C4DCE24C13}" presName="dummy" presStyleCnt="0"/>
      <dgm:spPr/>
    </dgm:pt>
    <dgm:pt modelId="{D1FFED4F-046C-4B83-9C7F-682BC4F6BCB2}" type="pres">
      <dgm:prSet presAssocID="{1E3FCE48-7CB7-4210-8CB7-E8C4DCE24C13}" presName="node" presStyleLbl="revTx" presStyleIdx="0" presStyleCnt="5">
        <dgm:presLayoutVars>
          <dgm:bulletEnabled val="1"/>
        </dgm:presLayoutVars>
      </dgm:prSet>
      <dgm:spPr/>
    </dgm:pt>
    <dgm:pt modelId="{626D92F9-41FE-417B-A5AA-A6AB5145A193}" type="pres">
      <dgm:prSet presAssocID="{745ADEF8-A709-4CB9-B87C-D89DC73B6C25}" presName="sibTrans" presStyleLbl="node1" presStyleIdx="0" presStyleCnt="5"/>
      <dgm:spPr/>
    </dgm:pt>
    <dgm:pt modelId="{DF4B6C89-F6B0-4D68-8248-E21279FE3645}" type="pres">
      <dgm:prSet presAssocID="{9607EB35-784E-4F71-9C50-997D6C89B142}" presName="dummy" presStyleCnt="0"/>
      <dgm:spPr/>
    </dgm:pt>
    <dgm:pt modelId="{2D85103C-B4B7-4A8E-BF6A-1DC634BE6442}" type="pres">
      <dgm:prSet presAssocID="{9607EB35-784E-4F71-9C50-997D6C89B142}" presName="node" presStyleLbl="revTx" presStyleIdx="1" presStyleCnt="5">
        <dgm:presLayoutVars>
          <dgm:bulletEnabled val="1"/>
        </dgm:presLayoutVars>
      </dgm:prSet>
      <dgm:spPr/>
    </dgm:pt>
    <dgm:pt modelId="{A4CC5F69-A062-4FE1-9340-3366DCBA38A0}" type="pres">
      <dgm:prSet presAssocID="{7F037B84-69C4-4C21-BF82-902D2F2DBF58}" presName="sibTrans" presStyleLbl="node1" presStyleIdx="1" presStyleCnt="5"/>
      <dgm:spPr/>
    </dgm:pt>
    <dgm:pt modelId="{B3AB38DF-7AEB-4AC2-8969-8078E4235680}" type="pres">
      <dgm:prSet presAssocID="{213D698A-7D89-4512-8F95-087DBE90C0D6}" presName="dummy" presStyleCnt="0"/>
      <dgm:spPr/>
    </dgm:pt>
    <dgm:pt modelId="{B4398947-D5EC-48B9-9038-4D078A267D9F}" type="pres">
      <dgm:prSet presAssocID="{213D698A-7D89-4512-8F95-087DBE90C0D6}" presName="node" presStyleLbl="revTx" presStyleIdx="2" presStyleCnt="5">
        <dgm:presLayoutVars>
          <dgm:bulletEnabled val="1"/>
        </dgm:presLayoutVars>
      </dgm:prSet>
      <dgm:spPr/>
    </dgm:pt>
    <dgm:pt modelId="{809FCB63-D8CE-48F7-970F-D8CA60F3847E}" type="pres">
      <dgm:prSet presAssocID="{73A34EEF-FDAF-4CED-B0EC-89B303AA0368}" presName="sibTrans" presStyleLbl="node1" presStyleIdx="2" presStyleCnt="5"/>
      <dgm:spPr/>
    </dgm:pt>
    <dgm:pt modelId="{9A11D2FF-9E07-428F-AA67-A17279C7D349}" type="pres">
      <dgm:prSet presAssocID="{A386D145-E7C3-424C-9BD3-31BABBDBDF1E}" presName="dummy" presStyleCnt="0"/>
      <dgm:spPr/>
    </dgm:pt>
    <dgm:pt modelId="{43B9F3D5-BE64-4436-BE93-93CBA1EE40B4}" type="pres">
      <dgm:prSet presAssocID="{A386D145-E7C3-424C-9BD3-31BABBDBDF1E}" presName="node" presStyleLbl="revTx" presStyleIdx="3" presStyleCnt="5">
        <dgm:presLayoutVars>
          <dgm:bulletEnabled val="1"/>
        </dgm:presLayoutVars>
      </dgm:prSet>
      <dgm:spPr/>
    </dgm:pt>
    <dgm:pt modelId="{EE5D1B25-A7FC-4AC5-BC7E-C5F103DB490A}" type="pres">
      <dgm:prSet presAssocID="{E2A993AD-F467-4383-9D65-72BA64E3653B}" presName="sibTrans" presStyleLbl="node1" presStyleIdx="3" presStyleCnt="5"/>
      <dgm:spPr/>
    </dgm:pt>
    <dgm:pt modelId="{805B0CAC-EE0A-4C15-BA25-621CC396FEC7}" type="pres">
      <dgm:prSet presAssocID="{8F6EBDE8-34A0-4445-BA28-1F50A08BCD11}" presName="dummy" presStyleCnt="0"/>
      <dgm:spPr/>
    </dgm:pt>
    <dgm:pt modelId="{F3FCF555-1A71-4102-BD37-66D6281DFCC6}" type="pres">
      <dgm:prSet presAssocID="{8F6EBDE8-34A0-4445-BA28-1F50A08BCD11}" presName="node" presStyleLbl="revTx" presStyleIdx="4" presStyleCnt="5">
        <dgm:presLayoutVars>
          <dgm:bulletEnabled val="1"/>
        </dgm:presLayoutVars>
      </dgm:prSet>
      <dgm:spPr/>
    </dgm:pt>
    <dgm:pt modelId="{55533F1D-B8BC-4662-8826-77AEF2342BDF}" type="pres">
      <dgm:prSet presAssocID="{7577F517-0953-4718-902C-1FC0E756C0DB}" presName="sibTrans" presStyleLbl="node1" presStyleIdx="4" presStyleCnt="5"/>
      <dgm:spPr/>
    </dgm:pt>
  </dgm:ptLst>
  <dgm:cxnLst>
    <dgm:cxn modelId="{70C05B07-C703-49C8-B5FE-A674DCC57F66}" type="presOf" srcId="{E2A993AD-F467-4383-9D65-72BA64E3653B}" destId="{EE5D1B25-A7FC-4AC5-BC7E-C5F103DB490A}" srcOrd="0" destOrd="0" presId="urn:microsoft.com/office/officeart/2005/8/layout/cycle1"/>
    <dgm:cxn modelId="{70EA2B09-D086-4010-80AA-8A74D60CF75A}" srcId="{A46E2320-2B1F-4B7C-BDB5-5AADBB86BF2E}" destId="{9607EB35-784E-4F71-9C50-997D6C89B142}" srcOrd="1" destOrd="0" parTransId="{F9B2C4BE-5873-4AAF-A9D3-9279CFCB06B9}" sibTransId="{7F037B84-69C4-4C21-BF82-902D2F2DBF58}"/>
    <dgm:cxn modelId="{B9C08E27-3396-45CB-B5AD-A3E889C0F524}" srcId="{A46E2320-2B1F-4B7C-BDB5-5AADBB86BF2E}" destId="{1E3FCE48-7CB7-4210-8CB7-E8C4DCE24C13}" srcOrd="0" destOrd="0" parTransId="{53362572-F671-4E99-9567-526F46D431F4}" sibTransId="{745ADEF8-A709-4CB9-B87C-D89DC73B6C25}"/>
    <dgm:cxn modelId="{4723F028-C2B9-49E7-8E38-345EEE55EF1D}" srcId="{A46E2320-2B1F-4B7C-BDB5-5AADBB86BF2E}" destId="{A386D145-E7C3-424C-9BD3-31BABBDBDF1E}" srcOrd="3" destOrd="0" parTransId="{E6FFBC70-07D8-47BC-B166-23AA0616B640}" sibTransId="{E2A993AD-F467-4383-9D65-72BA64E3653B}"/>
    <dgm:cxn modelId="{75D30F2C-7CCD-45F7-8725-AC6A7A78A751}" type="presOf" srcId="{1E3FCE48-7CB7-4210-8CB7-E8C4DCE24C13}" destId="{D1FFED4F-046C-4B83-9C7F-682BC4F6BCB2}" srcOrd="0" destOrd="0" presId="urn:microsoft.com/office/officeart/2005/8/layout/cycle1"/>
    <dgm:cxn modelId="{107CC037-3595-4B04-867F-838C9FF23CDE}" type="presOf" srcId="{73A34EEF-FDAF-4CED-B0EC-89B303AA0368}" destId="{809FCB63-D8CE-48F7-970F-D8CA60F3847E}" srcOrd="0" destOrd="0" presId="urn:microsoft.com/office/officeart/2005/8/layout/cycle1"/>
    <dgm:cxn modelId="{018D2B69-57D5-4F7C-A0CC-8766F4C7C41D}" type="presOf" srcId="{213D698A-7D89-4512-8F95-087DBE90C0D6}" destId="{B4398947-D5EC-48B9-9038-4D078A267D9F}" srcOrd="0" destOrd="0" presId="urn:microsoft.com/office/officeart/2005/8/layout/cycle1"/>
    <dgm:cxn modelId="{2DE21872-1EF8-4B63-860A-7BEC2E58CD2C}" srcId="{A46E2320-2B1F-4B7C-BDB5-5AADBB86BF2E}" destId="{213D698A-7D89-4512-8F95-087DBE90C0D6}" srcOrd="2" destOrd="0" parTransId="{BA1876C3-231D-44F4-B7A4-B305BF0C6607}" sibTransId="{73A34EEF-FDAF-4CED-B0EC-89B303AA0368}"/>
    <dgm:cxn modelId="{A415F37A-E753-47FC-A5D4-CD35057B7F38}" type="presOf" srcId="{A46E2320-2B1F-4B7C-BDB5-5AADBB86BF2E}" destId="{4098DD5B-69B3-4872-96EC-E679538E2BD4}" srcOrd="0" destOrd="0" presId="urn:microsoft.com/office/officeart/2005/8/layout/cycle1"/>
    <dgm:cxn modelId="{2CE74588-5FBF-41B5-972E-A2FD0CCB0E29}" srcId="{A46E2320-2B1F-4B7C-BDB5-5AADBB86BF2E}" destId="{8F6EBDE8-34A0-4445-BA28-1F50A08BCD11}" srcOrd="4" destOrd="0" parTransId="{78D3EB4C-4E50-476F-A182-34F586248D12}" sibTransId="{7577F517-0953-4718-902C-1FC0E756C0DB}"/>
    <dgm:cxn modelId="{67E1E9B7-682F-4B90-B015-97F4C05C0A40}" type="presOf" srcId="{8F6EBDE8-34A0-4445-BA28-1F50A08BCD11}" destId="{F3FCF555-1A71-4102-BD37-66D6281DFCC6}" srcOrd="0" destOrd="0" presId="urn:microsoft.com/office/officeart/2005/8/layout/cycle1"/>
    <dgm:cxn modelId="{4D5D53C1-535B-4685-A814-3607014ADC96}" type="presOf" srcId="{9607EB35-784E-4F71-9C50-997D6C89B142}" destId="{2D85103C-B4B7-4A8E-BF6A-1DC634BE6442}" srcOrd="0" destOrd="0" presId="urn:microsoft.com/office/officeart/2005/8/layout/cycle1"/>
    <dgm:cxn modelId="{453609C5-6560-43B6-8BE9-EE59541F8599}" type="presOf" srcId="{745ADEF8-A709-4CB9-B87C-D89DC73B6C25}" destId="{626D92F9-41FE-417B-A5AA-A6AB5145A193}" srcOrd="0" destOrd="0" presId="urn:microsoft.com/office/officeart/2005/8/layout/cycle1"/>
    <dgm:cxn modelId="{F72CEEEB-6CB8-4ED6-B30D-CF7D8074009D}" type="presOf" srcId="{7F037B84-69C4-4C21-BF82-902D2F2DBF58}" destId="{A4CC5F69-A062-4FE1-9340-3366DCBA38A0}" srcOrd="0" destOrd="0" presId="urn:microsoft.com/office/officeart/2005/8/layout/cycle1"/>
    <dgm:cxn modelId="{C0437EF1-FE37-4DA2-8BAC-EC8333CDF3FA}" type="presOf" srcId="{A386D145-E7C3-424C-9BD3-31BABBDBDF1E}" destId="{43B9F3D5-BE64-4436-BE93-93CBA1EE40B4}" srcOrd="0" destOrd="0" presId="urn:microsoft.com/office/officeart/2005/8/layout/cycle1"/>
    <dgm:cxn modelId="{A3D585F3-3293-44B6-AC11-8FE0365422FC}" type="presOf" srcId="{7577F517-0953-4718-902C-1FC0E756C0DB}" destId="{55533F1D-B8BC-4662-8826-77AEF2342BDF}" srcOrd="0" destOrd="0" presId="urn:microsoft.com/office/officeart/2005/8/layout/cycle1"/>
    <dgm:cxn modelId="{A05EC93B-2BBD-4068-8B99-549EBF3F4106}" type="presParOf" srcId="{4098DD5B-69B3-4872-96EC-E679538E2BD4}" destId="{1795A62D-1F1D-4DD4-96D5-2119F9BD59A7}" srcOrd="0" destOrd="0" presId="urn:microsoft.com/office/officeart/2005/8/layout/cycle1"/>
    <dgm:cxn modelId="{4CCE8AAE-7F2E-4448-9684-8EA74AAABB61}" type="presParOf" srcId="{4098DD5B-69B3-4872-96EC-E679538E2BD4}" destId="{D1FFED4F-046C-4B83-9C7F-682BC4F6BCB2}" srcOrd="1" destOrd="0" presId="urn:microsoft.com/office/officeart/2005/8/layout/cycle1"/>
    <dgm:cxn modelId="{E300CC49-F304-43B0-A90B-7C355E76EBB3}" type="presParOf" srcId="{4098DD5B-69B3-4872-96EC-E679538E2BD4}" destId="{626D92F9-41FE-417B-A5AA-A6AB5145A193}" srcOrd="2" destOrd="0" presId="urn:microsoft.com/office/officeart/2005/8/layout/cycle1"/>
    <dgm:cxn modelId="{51181921-66C9-473B-844B-EC110EEC6E72}" type="presParOf" srcId="{4098DD5B-69B3-4872-96EC-E679538E2BD4}" destId="{DF4B6C89-F6B0-4D68-8248-E21279FE3645}" srcOrd="3" destOrd="0" presId="urn:microsoft.com/office/officeart/2005/8/layout/cycle1"/>
    <dgm:cxn modelId="{A44E48E7-6650-4B68-A805-75FCA694928A}" type="presParOf" srcId="{4098DD5B-69B3-4872-96EC-E679538E2BD4}" destId="{2D85103C-B4B7-4A8E-BF6A-1DC634BE6442}" srcOrd="4" destOrd="0" presId="urn:microsoft.com/office/officeart/2005/8/layout/cycle1"/>
    <dgm:cxn modelId="{A6BF342F-9B2F-41C1-B73D-1AEDFEC5E517}" type="presParOf" srcId="{4098DD5B-69B3-4872-96EC-E679538E2BD4}" destId="{A4CC5F69-A062-4FE1-9340-3366DCBA38A0}" srcOrd="5" destOrd="0" presId="urn:microsoft.com/office/officeart/2005/8/layout/cycle1"/>
    <dgm:cxn modelId="{CDE6E334-B3E1-4321-967E-08074DA054F6}" type="presParOf" srcId="{4098DD5B-69B3-4872-96EC-E679538E2BD4}" destId="{B3AB38DF-7AEB-4AC2-8969-8078E4235680}" srcOrd="6" destOrd="0" presId="urn:microsoft.com/office/officeart/2005/8/layout/cycle1"/>
    <dgm:cxn modelId="{AD50525B-1890-48A4-AF03-85EF1B68A131}" type="presParOf" srcId="{4098DD5B-69B3-4872-96EC-E679538E2BD4}" destId="{B4398947-D5EC-48B9-9038-4D078A267D9F}" srcOrd="7" destOrd="0" presId="urn:microsoft.com/office/officeart/2005/8/layout/cycle1"/>
    <dgm:cxn modelId="{77508C88-7619-4BC2-B846-E19467610D08}" type="presParOf" srcId="{4098DD5B-69B3-4872-96EC-E679538E2BD4}" destId="{809FCB63-D8CE-48F7-970F-D8CA60F3847E}" srcOrd="8" destOrd="0" presId="urn:microsoft.com/office/officeart/2005/8/layout/cycle1"/>
    <dgm:cxn modelId="{D7E7C667-5A37-40D2-BADD-55531E6273AF}" type="presParOf" srcId="{4098DD5B-69B3-4872-96EC-E679538E2BD4}" destId="{9A11D2FF-9E07-428F-AA67-A17279C7D349}" srcOrd="9" destOrd="0" presId="urn:microsoft.com/office/officeart/2005/8/layout/cycle1"/>
    <dgm:cxn modelId="{7AB1C078-AAAC-49CC-A201-7A4B2610F1A3}" type="presParOf" srcId="{4098DD5B-69B3-4872-96EC-E679538E2BD4}" destId="{43B9F3D5-BE64-4436-BE93-93CBA1EE40B4}" srcOrd="10" destOrd="0" presId="urn:microsoft.com/office/officeart/2005/8/layout/cycle1"/>
    <dgm:cxn modelId="{2762DE7D-E374-433C-A0CC-A44304E34CB8}" type="presParOf" srcId="{4098DD5B-69B3-4872-96EC-E679538E2BD4}" destId="{EE5D1B25-A7FC-4AC5-BC7E-C5F103DB490A}" srcOrd="11" destOrd="0" presId="urn:microsoft.com/office/officeart/2005/8/layout/cycle1"/>
    <dgm:cxn modelId="{EC056F19-EE70-4142-8DDD-51076AB7B4D3}" type="presParOf" srcId="{4098DD5B-69B3-4872-96EC-E679538E2BD4}" destId="{805B0CAC-EE0A-4C15-BA25-621CC396FEC7}" srcOrd="12" destOrd="0" presId="urn:microsoft.com/office/officeart/2005/8/layout/cycle1"/>
    <dgm:cxn modelId="{15A295EA-4354-4C53-B7B0-5510689E17C9}" type="presParOf" srcId="{4098DD5B-69B3-4872-96EC-E679538E2BD4}" destId="{F3FCF555-1A71-4102-BD37-66D6281DFCC6}" srcOrd="13" destOrd="0" presId="urn:microsoft.com/office/officeart/2005/8/layout/cycle1"/>
    <dgm:cxn modelId="{E026B72F-4DB2-486F-A6A9-6ABE08BC038B}" type="presParOf" srcId="{4098DD5B-69B3-4872-96EC-E679538E2BD4}" destId="{55533F1D-B8BC-4662-8826-77AEF2342BD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3B79-F385-4486-AE5F-BA0507E84885}">
      <dsp:nvSpPr>
        <dsp:cNvPr id="0" name=""/>
        <dsp:cNvSpPr/>
      </dsp:nvSpPr>
      <dsp:spPr>
        <a:xfrm>
          <a:off x="918268" y="1273"/>
          <a:ext cx="956460" cy="9564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712AF-3ECA-4389-B83B-32B4E93494B0}">
      <dsp:nvSpPr>
        <dsp:cNvPr id="0" name=""/>
        <dsp:cNvSpPr/>
      </dsp:nvSpPr>
      <dsp:spPr>
        <a:xfrm>
          <a:off x="1122104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BB66-3D83-438B-9382-B0718F02F33E}">
      <dsp:nvSpPr>
        <dsp:cNvPr id="0" name=""/>
        <dsp:cNvSpPr/>
      </dsp:nvSpPr>
      <dsp:spPr>
        <a:xfrm>
          <a:off x="612514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Metro trains rely on Air Production Units (APUs) for braking and suspension.</a:t>
          </a:r>
        </a:p>
      </dsp:txBody>
      <dsp:txXfrm>
        <a:off x="612514" y="1255648"/>
        <a:ext cx="1567968" cy="627187"/>
      </dsp:txXfrm>
    </dsp:sp>
    <dsp:sp modelId="{90B5FCC6-0A24-4AA3-B61E-C81E25968838}">
      <dsp:nvSpPr>
        <dsp:cNvPr id="0" name=""/>
        <dsp:cNvSpPr/>
      </dsp:nvSpPr>
      <dsp:spPr>
        <a:xfrm>
          <a:off x="2760631" y="1273"/>
          <a:ext cx="956460" cy="956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D716A-D51D-4731-8BDD-FF17C2DD6AD6}">
      <dsp:nvSpPr>
        <dsp:cNvPr id="0" name=""/>
        <dsp:cNvSpPr/>
      </dsp:nvSpPr>
      <dsp:spPr>
        <a:xfrm>
          <a:off x="2964467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05590-B551-46C4-87C2-F0468133444A}">
      <dsp:nvSpPr>
        <dsp:cNvPr id="0" name=""/>
        <dsp:cNvSpPr/>
      </dsp:nvSpPr>
      <dsp:spPr>
        <a:xfrm>
          <a:off x="2454877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Failures in APUs can cause service delays and safety risks.</a:t>
          </a:r>
        </a:p>
      </dsp:txBody>
      <dsp:txXfrm>
        <a:off x="2454877" y="1255648"/>
        <a:ext cx="1567968" cy="627187"/>
      </dsp:txXfrm>
    </dsp:sp>
    <dsp:sp modelId="{9E9FC05B-ECCD-4F49-B714-9A4FE7A2C46B}">
      <dsp:nvSpPr>
        <dsp:cNvPr id="0" name=""/>
        <dsp:cNvSpPr/>
      </dsp:nvSpPr>
      <dsp:spPr>
        <a:xfrm>
          <a:off x="4602994" y="1273"/>
          <a:ext cx="956460" cy="9564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20482-00AD-4EB5-8986-6FAE9B1BBE60}">
      <dsp:nvSpPr>
        <dsp:cNvPr id="0" name=""/>
        <dsp:cNvSpPr/>
      </dsp:nvSpPr>
      <dsp:spPr>
        <a:xfrm>
          <a:off x="4806830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172AF-CC9F-42FD-A427-838C5DC5A1EA}">
      <dsp:nvSpPr>
        <dsp:cNvPr id="0" name=""/>
        <dsp:cNvSpPr/>
      </dsp:nvSpPr>
      <dsp:spPr>
        <a:xfrm>
          <a:off x="4297240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Traditional maintenance is reactive or schedule-based.</a:t>
          </a:r>
        </a:p>
      </dsp:txBody>
      <dsp:txXfrm>
        <a:off x="4297240" y="1255648"/>
        <a:ext cx="1567968" cy="627187"/>
      </dsp:txXfrm>
    </dsp:sp>
    <dsp:sp modelId="{643F9278-C65E-4761-BC8F-F97A385A0BA7}">
      <dsp:nvSpPr>
        <dsp:cNvPr id="0" name=""/>
        <dsp:cNvSpPr/>
      </dsp:nvSpPr>
      <dsp:spPr>
        <a:xfrm>
          <a:off x="6445357" y="1273"/>
          <a:ext cx="956460" cy="9564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43B7-4138-4C85-BE0D-BC17BDE26FAB}">
      <dsp:nvSpPr>
        <dsp:cNvPr id="0" name=""/>
        <dsp:cNvSpPr/>
      </dsp:nvSpPr>
      <dsp:spPr>
        <a:xfrm>
          <a:off x="6649193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6F51-E4CC-421E-AB2B-C5341E38D0F5}">
      <dsp:nvSpPr>
        <dsp:cNvPr id="0" name=""/>
        <dsp:cNvSpPr/>
      </dsp:nvSpPr>
      <dsp:spPr>
        <a:xfrm>
          <a:off x="6139604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Predictive maintenance helps detect faults early.</a:t>
          </a:r>
        </a:p>
      </dsp:txBody>
      <dsp:txXfrm>
        <a:off x="6139604" y="1255648"/>
        <a:ext cx="1567968" cy="627187"/>
      </dsp:txXfrm>
    </dsp:sp>
    <dsp:sp modelId="{15F7C79E-8906-4BB6-AF47-643FDF93DD9F}">
      <dsp:nvSpPr>
        <dsp:cNvPr id="0" name=""/>
        <dsp:cNvSpPr/>
      </dsp:nvSpPr>
      <dsp:spPr>
        <a:xfrm>
          <a:off x="3681813" y="2274828"/>
          <a:ext cx="956460" cy="9564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AB4E1-922E-4439-8EEE-09C4C81D9B58}">
      <dsp:nvSpPr>
        <dsp:cNvPr id="0" name=""/>
        <dsp:cNvSpPr/>
      </dsp:nvSpPr>
      <dsp:spPr>
        <a:xfrm>
          <a:off x="3885648" y="2478664"/>
          <a:ext cx="548789" cy="5487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089F0-DDB2-4C50-84E9-FD3F1B9871E9}">
      <dsp:nvSpPr>
        <dsp:cNvPr id="0" name=""/>
        <dsp:cNvSpPr/>
      </dsp:nvSpPr>
      <dsp:spPr>
        <a:xfrm>
          <a:off x="3376059" y="352920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Sparse Autoencoders learn normal patterns and detect deviations.</a:t>
          </a:r>
        </a:p>
      </dsp:txBody>
      <dsp:txXfrm>
        <a:off x="3376059" y="3529203"/>
        <a:ext cx="1567968" cy="627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AB721-FCBD-4A92-AAC8-298DCD73AE3D}">
      <dsp:nvSpPr>
        <dsp:cNvPr id="0" name=""/>
        <dsp:cNvSpPr/>
      </dsp:nvSpPr>
      <dsp:spPr>
        <a:xfrm>
          <a:off x="582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D8E2A-E6F6-48A9-8186-B1FBCC521C6A}">
      <dsp:nvSpPr>
        <dsp:cNvPr id="0" name=""/>
        <dsp:cNvSpPr/>
      </dsp:nvSpPr>
      <dsp:spPr>
        <a:xfrm>
          <a:off x="87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Goal: Detect anomalies in APU sensor data &amp; group fault types.</a:t>
          </a:r>
        </a:p>
      </dsp:txBody>
      <dsp:txXfrm>
        <a:off x="87543" y="2258915"/>
        <a:ext cx="1800000" cy="720000"/>
      </dsp:txXfrm>
    </dsp:sp>
    <dsp:sp modelId="{E33B76BB-99CC-404E-B826-72560CBF1721}">
      <dsp:nvSpPr>
        <dsp:cNvPr id="0" name=""/>
        <dsp:cNvSpPr/>
      </dsp:nvSpPr>
      <dsp:spPr>
        <a:xfrm>
          <a:off x="2697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D0733-411C-47DB-9C77-4F95A9216BF1}">
      <dsp:nvSpPr>
        <dsp:cNvPr id="0" name=""/>
        <dsp:cNvSpPr/>
      </dsp:nvSpPr>
      <dsp:spPr>
        <a:xfrm>
          <a:off x="2202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Dataset: MetroPT (17+ analog and digital sensor features).</a:t>
          </a:r>
        </a:p>
      </dsp:txBody>
      <dsp:txXfrm>
        <a:off x="2202543" y="2258915"/>
        <a:ext cx="1800000" cy="720000"/>
      </dsp:txXfrm>
    </dsp:sp>
    <dsp:sp modelId="{8D843220-8AC7-4CB1-A2F5-AD2D75A30764}">
      <dsp:nvSpPr>
        <dsp:cNvPr id="0" name=""/>
        <dsp:cNvSpPr/>
      </dsp:nvSpPr>
      <dsp:spPr>
        <a:xfrm>
          <a:off x="4812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2E8A4-B371-4310-9323-67DF537E01FC}">
      <dsp:nvSpPr>
        <dsp:cNvPr id="0" name=""/>
        <dsp:cNvSpPr/>
      </dsp:nvSpPr>
      <dsp:spPr>
        <a:xfrm>
          <a:off x="4317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Data Preprocessing: Normalization and windowing (30 time steps).</a:t>
          </a:r>
        </a:p>
      </dsp:txBody>
      <dsp:txXfrm>
        <a:off x="4317543" y="2258915"/>
        <a:ext cx="1800000" cy="720000"/>
      </dsp:txXfrm>
    </dsp:sp>
    <dsp:sp modelId="{38BEC664-03A2-45FA-AF09-70C1158520BE}">
      <dsp:nvSpPr>
        <dsp:cNvPr id="0" name=""/>
        <dsp:cNvSpPr/>
      </dsp:nvSpPr>
      <dsp:spPr>
        <a:xfrm>
          <a:off x="6927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921B-83D4-4771-9633-24690C5574AE}">
      <dsp:nvSpPr>
        <dsp:cNvPr id="0" name=""/>
        <dsp:cNvSpPr/>
      </dsp:nvSpPr>
      <dsp:spPr>
        <a:xfrm>
          <a:off x="6432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No labeled faults; unsupervised anomaly detection used.</a:t>
          </a:r>
        </a:p>
      </dsp:txBody>
      <dsp:txXfrm>
        <a:off x="6432543" y="2258915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3F9B5-77C1-4CEC-B274-04E4E373C29C}">
      <dsp:nvSpPr>
        <dsp:cNvPr id="0" name=""/>
        <dsp:cNvSpPr/>
      </dsp:nvSpPr>
      <dsp:spPr>
        <a:xfrm>
          <a:off x="857985" y="60573"/>
          <a:ext cx="874303" cy="874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8107F-32D9-4AFB-8116-22F48CD88DE0}">
      <dsp:nvSpPr>
        <dsp:cNvPr id="0" name=""/>
        <dsp:cNvSpPr/>
      </dsp:nvSpPr>
      <dsp:spPr>
        <a:xfrm>
          <a:off x="1041589" y="244177"/>
          <a:ext cx="507096" cy="507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7368F-5F97-4D81-A841-8FE29FB67EF8}">
      <dsp:nvSpPr>
        <dsp:cNvPr id="0" name=""/>
        <dsp:cNvSpPr/>
      </dsp:nvSpPr>
      <dsp:spPr>
        <a:xfrm>
          <a:off x="1919639" y="60573"/>
          <a:ext cx="2060858" cy="87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Sparse Autoencoder with TimeDistributed Dense layers.</a:t>
          </a:r>
        </a:p>
      </dsp:txBody>
      <dsp:txXfrm>
        <a:off x="1919639" y="60573"/>
        <a:ext cx="2060858" cy="874303"/>
      </dsp:txXfrm>
    </dsp:sp>
    <dsp:sp modelId="{6F299793-2AB2-4D7F-B8FD-3B5DE2878671}">
      <dsp:nvSpPr>
        <dsp:cNvPr id="0" name=""/>
        <dsp:cNvSpPr/>
      </dsp:nvSpPr>
      <dsp:spPr>
        <a:xfrm>
          <a:off x="4339588" y="60573"/>
          <a:ext cx="874303" cy="8743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5431A-225C-4AAF-8C46-98675B85ED13}">
      <dsp:nvSpPr>
        <dsp:cNvPr id="0" name=""/>
        <dsp:cNvSpPr/>
      </dsp:nvSpPr>
      <dsp:spPr>
        <a:xfrm>
          <a:off x="4523191" y="244177"/>
          <a:ext cx="507096" cy="507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A50E9-0BEC-4C08-B856-F3794AF649BC}">
      <dsp:nvSpPr>
        <dsp:cNvPr id="0" name=""/>
        <dsp:cNvSpPr/>
      </dsp:nvSpPr>
      <dsp:spPr>
        <a:xfrm>
          <a:off x="5401242" y="60573"/>
          <a:ext cx="2060858" cy="87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Input: 3D → samples × 30 timesteps × features.</a:t>
          </a:r>
        </a:p>
      </dsp:txBody>
      <dsp:txXfrm>
        <a:off x="5401242" y="60573"/>
        <a:ext cx="2060858" cy="874303"/>
      </dsp:txXfrm>
    </dsp:sp>
    <dsp:sp modelId="{9D97583A-EA3F-42DB-A46B-F1C8AC58CF01}">
      <dsp:nvSpPr>
        <dsp:cNvPr id="0" name=""/>
        <dsp:cNvSpPr/>
      </dsp:nvSpPr>
      <dsp:spPr>
        <a:xfrm>
          <a:off x="857985" y="1641680"/>
          <a:ext cx="874303" cy="874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B89EC-0566-4853-A348-A63D724502C6}">
      <dsp:nvSpPr>
        <dsp:cNvPr id="0" name=""/>
        <dsp:cNvSpPr/>
      </dsp:nvSpPr>
      <dsp:spPr>
        <a:xfrm>
          <a:off x="1041589" y="1825283"/>
          <a:ext cx="507096" cy="507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40B0A-59F2-4B77-BCAE-6EFBD5220081}">
      <dsp:nvSpPr>
        <dsp:cNvPr id="0" name=""/>
        <dsp:cNvSpPr/>
      </dsp:nvSpPr>
      <dsp:spPr>
        <a:xfrm>
          <a:off x="1919639" y="1641680"/>
          <a:ext cx="2060858" cy="87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L1 regularization enforces sparsity.</a:t>
          </a:r>
        </a:p>
      </dsp:txBody>
      <dsp:txXfrm>
        <a:off x="1919639" y="1641680"/>
        <a:ext cx="2060858" cy="874303"/>
      </dsp:txXfrm>
    </dsp:sp>
    <dsp:sp modelId="{7306168E-01C8-4998-9340-F76522CEDB6A}">
      <dsp:nvSpPr>
        <dsp:cNvPr id="0" name=""/>
        <dsp:cNvSpPr/>
      </dsp:nvSpPr>
      <dsp:spPr>
        <a:xfrm>
          <a:off x="4339588" y="1641680"/>
          <a:ext cx="874303" cy="874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BC1BA-BE32-435D-BA8E-CE17899B5772}">
      <dsp:nvSpPr>
        <dsp:cNvPr id="0" name=""/>
        <dsp:cNvSpPr/>
      </dsp:nvSpPr>
      <dsp:spPr>
        <a:xfrm>
          <a:off x="4523191" y="1825283"/>
          <a:ext cx="507096" cy="507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D17CC-D63F-4013-9AC8-F2731415A411}">
      <dsp:nvSpPr>
        <dsp:cNvPr id="0" name=""/>
        <dsp:cNvSpPr/>
      </dsp:nvSpPr>
      <dsp:spPr>
        <a:xfrm>
          <a:off x="5401242" y="1641680"/>
          <a:ext cx="2060858" cy="87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Loss: Mean Squared Error (MSE).</a:t>
          </a:r>
        </a:p>
      </dsp:txBody>
      <dsp:txXfrm>
        <a:off x="5401242" y="1641680"/>
        <a:ext cx="2060858" cy="874303"/>
      </dsp:txXfrm>
    </dsp:sp>
    <dsp:sp modelId="{B4F20E51-151A-472B-B47E-B22E49A80111}">
      <dsp:nvSpPr>
        <dsp:cNvPr id="0" name=""/>
        <dsp:cNvSpPr/>
      </dsp:nvSpPr>
      <dsp:spPr>
        <a:xfrm>
          <a:off x="857985" y="3222786"/>
          <a:ext cx="874303" cy="8743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85630-19F5-4E4C-B013-0B3B6E0A04CE}">
      <dsp:nvSpPr>
        <dsp:cNvPr id="0" name=""/>
        <dsp:cNvSpPr/>
      </dsp:nvSpPr>
      <dsp:spPr>
        <a:xfrm>
          <a:off x="1041589" y="3406390"/>
          <a:ext cx="507096" cy="5070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3B244-41A1-4526-A5E5-C786ED1F56F6}">
      <dsp:nvSpPr>
        <dsp:cNvPr id="0" name=""/>
        <dsp:cNvSpPr/>
      </dsp:nvSpPr>
      <dsp:spPr>
        <a:xfrm>
          <a:off x="1919639" y="3222786"/>
          <a:ext cx="2060858" cy="87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Anomalies flagged if error &gt; 95th percentile.</a:t>
          </a:r>
        </a:p>
      </dsp:txBody>
      <dsp:txXfrm>
        <a:off x="1919639" y="3222786"/>
        <a:ext cx="2060858" cy="874303"/>
      </dsp:txXfrm>
    </dsp:sp>
    <dsp:sp modelId="{9AD8FD33-437C-4D6A-808A-A1C50C38C93D}">
      <dsp:nvSpPr>
        <dsp:cNvPr id="0" name=""/>
        <dsp:cNvSpPr/>
      </dsp:nvSpPr>
      <dsp:spPr>
        <a:xfrm>
          <a:off x="4339588" y="3222786"/>
          <a:ext cx="874303" cy="874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320E6-8CD9-4D12-8617-FE2DD7019ED0}">
      <dsp:nvSpPr>
        <dsp:cNvPr id="0" name=""/>
        <dsp:cNvSpPr/>
      </dsp:nvSpPr>
      <dsp:spPr>
        <a:xfrm>
          <a:off x="4523191" y="3406390"/>
          <a:ext cx="507096" cy="5070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905D5-50CF-4886-A0FD-37890B0DA229}">
      <dsp:nvSpPr>
        <dsp:cNvPr id="0" name=""/>
        <dsp:cNvSpPr/>
      </dsp:nvSpPr>
      <dsp:spPr>
        <a:xfrm>
          <a:off x="5401242" y="3222786"/>
          <a:ext cx="2060858" cy="874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PCA + KMeans used to cluster anomaly types.</a:t>
          </a:r>
        </a:p>
      </dsp:txBody>
      <dsp:txXfrm>
        <a:off x="5401242" y="3222786"/>
        <a:ext cx="2060858" cy="874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FED4F-046C-4B83-9C7F-682BC4F6BCB2}">
      <dsp:nvSpPr>
        <dsp:cNvPr id="0" name=""/>
        <dsp:cNvSpPr/>
      </dsp:nvSpPr>
      <dsp:spPr>
        <a:xfrm>
          <a:off x="4458144" y="32156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Detects early failures before breakdowns.</a:t>
          </a:r>
        </a:p>
      </dsp:txBody>
      <dsp:txXfrm>
        <a:off x="4458144" y="32156"/>
        <a:ext cx="1076334" cy="1076334"/>
      </dsp:txXfrm>
    </dsp:sp>
    <dsp:sp modelId="{626D92F9-41FE-417B-A5AA-A6AB5145A193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21293789"/>
            <a:gd name="adj4" fmla="val 19765760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85103C-B4B7-4A8E-BF6A-1DC634BE6442}">
      <dsp:nvSpPr>
        <dsp:cNvPr id="0" name=""/>
        <dsp:cNvSpPr/>
      </dsp:nvSpPr>
      <dsp:spPr>
        <a:xfrm>
          <a:off x="5108910" y="203500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Identifies which sensor is causing the issue.</a:t>
          </a:r>
        </a:p>
      </dsp:txBody>
      <dsp:txXfrm>
        <a:off x="5108910" y="2035008"/>
        <a:ext cx="1076334" cy="1076334"/>
      </dsp:txXfrm>
    </dsp:sp>
    <dsp:sp modelId="{A4CC5F69-A062-4FE1-9340-3366DCBA38A0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4015265"/>
            <a:gd name="adj4" fmla="val 2252912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98947-D5EC-48B9-9038-4D078A267D9F}">
      <dsp:nvSpPr>
        <dsp:cNvPr id="0" name=""/>
        <dsp:cNvSpPr/>
      </dsp:nvSpPr>
      <dsp:spPr>
        <a:xfrm>
          <a:off x="3405182" y="327283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Reduces downtime, boosts operational efficiency.</a:t>
          </a:r>
        </a:p>
      </dsp:txBody>
      <dsp:txXfrm>
        <a:off x="3405182" y="3272838"/>
        <a:ext cx="1076334" cy="1076334"/>
      </dsp:txXfrm>
    </dsp:sp>
    <dsp:sp modelId="{809FCB63-D8CE-48F7-970F-D8CA60F3847E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8211309"/>
            <a:gd name="adj4" fmla="val 6448956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B9F3D5-BE64-4436-BE93-93CBA1EE40B4}">
      <dsp:nvSpPr>
        <dsp:cNvPr id="0" name=""/>
        <dsp:cNvSpPr/>
      </dsp:nvSpPr>
      <dsp:spPr>
        <a:xfrm>
          <a:off x="1701455" y="203500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Easy to deploy in real-time systems.</a:t>
          </a:r>
        </a:p>
      </dsp:txBody>
      <dsp:txXfrm>
        <a:off x="1701455" y="2035008"/>
        <a:ext cx="1076334" cy="1076334"/>
      </dsp:txXfrm>
    </dsp:sp>
    <dsp:sp modelId="{EE5D1B25-A7FC-4AC5-BC7E-C5F103DB490A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12298462"/>
            <a:gd name="adj4" fmla="val 10770432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FCF555-1A71-4102-BD37-66D6281DFCC6}">
      <dsp:nvSpPr>
        <dsp:cNvPr id="0" name=""/>
        <dsp:cNvSpPr/>
      </dsp:nvSpPr>
      <dsp:spPr>
        <a:xfrm>
          <a:off x="2352221" y="32156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Future: API deployment, dashboards, live alerting.</a:t>
          </a:r>
        </a:p>
      </dsp:txBody>
      <dsp:txXfrm>
        <a:off x="2352221" y="32156"/>
        <a:ext cx="1076334" cy="1076334"/>
      </dsp:txXfrm>
    </dsp:sp>
    <dsp:sp modelId="{55533F1D-B8BC-4662-8826-77AEF2342BDF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16866252"/>
            <a:gd name="adj4" fmla="val 15197969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View of motion blurred underground railway">
            <a:extLst>
              <a:ext uri="{FF2B5EF4-FFF2-40B4-BE49-F238E27FC236}">
                <a16:creationId xmlns:a16="http://schemas.microsoft.com/office/drawing/2014/main" id="{27638F31-9024-4A8E-F581-5008BCD7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58" r="5" b="5"/>
          <a:stretch/>
        </p:blipFill>
        <p:spPr>
          <a:xfrm>
            <a:off x="17079" y="58991"/>
            <a:ext cx="9146585" cy="68797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Optimizing Metro Train Maintenance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rmAutofit fontScale="92500"/>
          </a:bodyPr>
          <a:lstStyle/>
          <a:p>
            <a:pPr algn="l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Using Sparse Autoencoder for Sensor Fault Detection</a:t>
            </a:r>
          </a:p>
          <a:p>
            <a:pPr algn="l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Tushar Gharpure  • Domain Applications • x23289902.student.ncirl.ie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Background &amp;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9DB526-0994-4450-FC00-8F43FC7A4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063138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Goal &amp;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C5100-C275-DA9E-DD88-1B7EFE814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683795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Model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267212-4608-70E5-69AB-CA53C0EB3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46382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Implementation – Detailed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1. 3D Input Format: (samples × 30 timesteps × features) enables learning sensor trends over time.</a:t>
            </a:r>
          </a:p>
          <a:p>
            <a:pPr marL="0" indent="0">
              <a:buNone/>
            </a:pPr>
            <a:r>
              <a:rPr sz="2000" dirty="0"/>
              <a:t>2. </a:t>
            </a:r>
            <a:r>
              <a:rPr sz="2000" dirty="0" err="1"/>
              <a:t>TimeDistributed</a:t>
            </a:r>
            <a:r>
              <a:rPr sz="2000" dirty="0"/>
              <a:t> Layers: Applies dense layers to each timestep independently, preserving sequence structure.</a:t>
            </a:r>
          </a:p>
          <a:p>
            <a:pPr marL="0" indent="0">
              <a:buNone/>
            </a:pPr>
            <a:r>
              <a:rPr sz="2000" dirty="0"/>
              <a:t>3. L1 Regularization: Encourages sparsity in encoding, making the model focus on key signals.</a:t>
            </a:r>
          </a:p>
          <a:p>
            <a:pPr marL="0" indent="0">
              <a:buNone/>
            </a:pPr>
            <a:r>
              <a:rPr sz="2000" dirty="0"/>
              <a:t>4. MSE Loss: Measures reconstruction accuracy; higher values mean unusual behavior.</a:t>
            </a:r>
          </a:p>
          <a:p>
            <a:pPr marL="0" indent="0">
              <a:buNone/>
            </a:pPr>
            <a:r>
              <a:rPr sz="2000" dirty="0"/>
              <a:t>5. Adaptive Threshold: Set at 95th percentile of errors to detect outliers dynamically.</a:t>
            </a:r>
          </a:p>
          <a:p>
            <a:pPr marL="0" indent="0">
              <a:buNone/>
            </a:pPr>
            <a:r>
              <a:rPr sz="2000" dirty="0"/>
              <a:t>6. PCA + </a:t>
            </a:r>
            <a:r>
              <a:rPr sz="2000" dirty="0" err="1"/>
              <a:t>KMeans</a:t>
            </a:r>
            <a:r>
              <a:rPr sz="2000" dirty="0"/>
              <a:t>: Groups detected anomalies into clusters representing different fault types.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75672D-3407-895B-27EE-B3B3C6F6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659" r="9159" b="544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Business Value &amp; Wrap-up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3E5A9-3579-9CD7-365F-631F88E7B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0493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Questions?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55F04CB-72E2-B4A9-467E-E97ED122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573" r="4607" b="-3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351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Optimizing Metro Train Maintenance With Predictive Analytics</vt:lpstr>
      <vt:lpstr>Background &amp; Scope</vt:lpstr>
      <vt:lpstr>Goal &amp; Dataset</vt:lpstr>
      <vt:lpstr>Model Implementation</vt:lpstr>
      <vt:lpstr>Model Implementation – Detailed Measures</vt:lpstr>
      <vt:lpstr>Business Value &amp; Wrap-up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Tushar</dc:creator>
  <cp:keywords/>
  <dc:description>generated using python-pptx</dc:description>
  <cp:lastModifiedBy>Tushar Rajesh Gharpure</cp:lastModifiedBy>
  <cp:revision>16</cp:revision>
  <dcterms:created xsi:type="dcterms:W3CDTF">2013-01-27T09:14:16Z</dcterms:created>
  <dcterms:modified xsi:type="dcterms:W3CDTF">2025-04-02T09:12:45Z</dcterms:modified>
  <cp:category/>
</cp:coreProperties>
</file>