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3" r:id="rId2"/>
    <p:sldId id="281" r:id="rId3"/>
    <p:sldId id="264" r:id="rId4"/>
    <p:sldId id="283" r:id="rId5"/>
    <p:sldId id="282" r:id="rId6"/>
    <p:sldId id="265" r:id="rId7"/>
    <p:sldId id="266" r:id="rId8"/>
    <p:sldId id="267" r:id="rId9"/>
    <p:sldId id="268" r:id="rId10"/>
    <p:sldId id="269" r:id="rId11"/>
    <p:sldId id="270" r:id="rId12"/>
    <p:sldId id="28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5" autoAdjust="0"/>
    <p:restoredTop sz="97386" autoAdjust="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2A25-4439-4533-B0F0-FA77DA69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2C43FE8-3DC9-4B18-9ECE-3243CA06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1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8410-2DBA-439C-8780-D6B75138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164FB6F-2683-41D4-B0CD-78711B89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9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R</a:t>
            </a:r>
          </a:p>
        </p:txBody>
      </p:sp>
    </p:spTree>
    <p:extLst>
      <p:ext uri="{BB962C8B-B14F-4D97-AF65-F5344CB8AC3E}">
        <p14:creationId xmlns:p14="http://schemas.microsoft.com/office/powerpoint/2010/main" val="200238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5DF9-BD75-4389-9D5A-3EB8053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06E1AA9-F278-4B88-9555-9AEBA5EA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1CC-A729-4AB7-82F9-42EC58E6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E239BCA-2F18-45E4-8D87-19DF8B9A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E981-FD6A-4DFA-BE40-849645EB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1BA3789-5A9C-4F7D-82B7-6876A667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4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47F4-4FC3-4B5E-9EFF-45799350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90F5593-B61A-4616-AFDD-E0B0DA15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BCBA-0489-41B7-8331-FC634170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34D50CB-8F24-47AD-A44F-23FB8E7BF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3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FC95-5005-449F-9BE3-89A62F33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4553A82-3599-448F-AB24-E85BF291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6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A09D-C4F4-4403-A82D-B9C135F5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F841DA34-10BC-40A4-A69E-07407972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AFC0-6059-4947-93C6-AAF58DFE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098A82C-0230-4E0C-A5FD-BCFADE47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05BF-F606-4E37-94A9-EFD4240C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1A48B0E-9E3D-490C-BA3D-90AB268E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32"/>
            <a:ext cx="9144000" cy="45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9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227B-C4F0-4E8F-A9A1-4FC1479C2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0E2F16-C929-4799-B964-3B6A5E8C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0058-C99A-4CEA-A996-29ED8F4D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56F1874B-652B-41AE-8B77-362711C8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85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DFCA-2935-4217-99D9-2863234F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392A9D-C66C-45AB-BF7C-8E66D509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85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974A-BD83-40A7-B3A1-A866EDC4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6DDCA2B-A8B3-4718-893E-71DD95C5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1989-C66B-43E2-B7ED-AB63C3C0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E39EE2-4961-45ED-89CB-923475D6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0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A1F-5272-42B6-BECB-D50F91F1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E8AB5D6-8BEA-4FE2-B99D-ECD991C5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9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2CDF-E9AD-4707-94FF-24E9E2EB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17425AD-7A3C-429B-9C2B-BB7E04FF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71"/>
            <a:ext cx="9144000" cy="46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6</Words>
  <Application>Microsoft Office PowerPoint</Application>
  <PresentationFormat>On-screen Show (16:9)</PresentationFormat>
  <Paragraphs>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Roboto</vt:lpstr>
      <vt:lpstr>Arial</vt:lpstr>
      <vt:lpstr>Simple Light</vt:lpstr>
      <vt:lpstr>Connecting with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Connecting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18</cp:revision>
  <dcterms:modified xsi:type="dcterms:W3CDTF">2021-11-23T07:26:28Z</dcterms:modified>
</cp:coreProperties>
</file>