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63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5" autoAdjust="0"/>
    <p:restoredTop sz="97386" autoAdjust="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MongoDB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D5329-C3F5-4B76-9B80-2757F8A5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F5837-433B-4168-81D7-ED583E96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308B3-A37F-45EA-BAAB-5EEDF717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6A03C-E77E-4C62-9FBC-3F75A2BA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A9F5-1B57-48CC-B866-241C3513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65CBA-1F79-4DDF-BB9B-E6343065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D77D6-57AC-4187-B153-E9D715481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47"/>
            <a:ext cx="9144000" cy="4687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C7CB5-FC74-4839-8995-B0A28483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148"/>
            <a:ext cx="9144000" cy="4687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AADED-1819-4428-ABAE-C90A2BE5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149"/>
            <a:ext cx="9144000" cy="4687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46132-545D-45A1-8E37-9C98AB6E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150"/>
            <a:ext cx="9144000" cy="46873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93ACB-64AD-47C4-8D61-7520E8EB8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6151"/>
            <a:ext cx="9144000" cy="46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5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949A2D-8A10-43F0-A15C-E456F43A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91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FEECE-45AD-4687-8783-11EB114D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E57F1-D47F-4993-A5A1-39AE15D5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593A6-5F5D-4883-85B7-E44D7990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6ADCA-F0D7-4DD5-84BE-313F7D2F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01BBB-C4BC-4050-805B-A91198A3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5EA90-C034-4DF6-824A-528F0DDA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3BD1C-78BC-475A-B57E-7423D9E4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095"/>
            <a:ext cx="9144000" cy="45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2</Words>
  <Application>Microsoft Office PowerPoint</Application>
  <PresentationFormat>On-screen Show (16:9)</PresentationFormat>
  <Paragraphs>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Simple Light</vt:lpstr>
      <vt:lpstr>Installing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15</cp:revision>
  <dcterms:modified xsi:type="dcterms:W3CDTF">2021-11-22T00:52:32Z</dcterms:modified>
</cp:coreProperties>
</file>