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63" r:id="rId2"/>
    <p:sldId id="290" r:id="rId3"/>
    <p:sldId id="28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5" autoAdjust="0"/>
    <p:restoredTop sz="97386" autoAdjust="0"/>
  </p:normalViewPr>
  <p:slideViewPr>
    <p:cSldViewPr snapToGrid="0">
      <p:cViewPr>
        <p:scale>
          <a:sx n="170" d="100"/>
          <a:sy n="170" d="100"/>
        </p:scale>
        <p:origin x="120" y="-8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545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5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Commands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030D2AE-A089-4B91-8405-CD0CAE5E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5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19CF938-33F7-4042-A451-3BBC6CE0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29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6355AD0-D7D0-4456-961B-CA76BA828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6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6EDED28-647E-48C1-ACBC-34FBC870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7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84BE93E-1F90-4CD9-9CE0-0E12DC82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9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57925EF-F1EA-4038-8EE7-F08D6ABC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8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CD53466-6298-4D50-83C5-AE9411CE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5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8AFEE0C-26FF-469E-82E9-E38913E06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7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75E23C8-2BD5-4A11-A57F-294488C7E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1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274439E-2AC7-4CC6-812D-27B0B5E2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4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C31E92D-D2EF-4E00-A9EC-2AECC9F6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9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6C8F13F-10CA-4E86-94B5-969175A6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7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50A1963-52F6-40A7-8C3F-B94032661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09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A2D0E63-8C9C-4E38-BA20-C36132F7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6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2595676-1D24-4C26-8101-B0E26EDE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CFB8FE1-2DF3-4F32-9D86-7FEC0F24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5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7203C3A-FD8B-4FBA-A3B1-A9D7C3A14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B8FD449-3744-4C8C-BC22-33E73A5A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6533EA-C814-4BC2-B92A-96A28A58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9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589E50B-E64F-4972-892D-27920FB0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4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761CADD-33E0-4935-8CCE-C2D952C2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88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67ED8C6-D36B-4C62-AB44-C2CB695AA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4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5776</TotalTime>
  <Words>2</Words>
  <Application>Microsoft Office PowerPoint</Application>
  <PresentationFormat>On-screen Show (16:9)</PresentationFormat>
  <Paragraphs>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Roboto</vt:lpstr>
      <vt:lpstr>Arial</vt:lpstr>
      <vt:lpstr>Simple Light</vt:lpstr>
      <vt:lpstr>Shell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16</cp:revision>
  <dcterms:modified xsi:type="dcterms:W3CDTF">2021-11-22T00:52:14Z</dcterms:modified>
</cp:coreProperties>
</file>