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3" r:id="rId2"/>
    <p:sldId id="318" r:id="rId3"/>
    <p:sldId id="313" r:id="rId4"/>
    <p:sldId id="314" r:id="rId5"/>
    <p:sldId id="315" r:id="rId6"/>
    <p:sldId id="316" r:id="rId7"/>
    <p:sldId id="317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0" autoAdjust="0"/>
    <p:restoredTop sz="97386" autoAdjust="0"/>
  </p:normalViewPr>
  <p:slideViewPr>
    <p:cSldViewPr snapToGrid="0">
      <p:cViewPr varScale="1">
        <p:scale>
          <a:sx n="256" d="100"/>
          <a:sy n="256" d="100"/>
        </p:scale>
        <p:origin x="13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aggregation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834B-3174-C640-8BF3-50D02764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</a:t>
            </a:r>
          </a:p>
        </p:txBody>
      </p:sp>
    </p:spTree>
    <p:extLst>
      <p:ext uri="{BB962C8B-B14F-4D97-AF65-F5344CB8AC3E}">
        <p14:creationId xmlns:p14="http://schemas.microsoft.com/office/powerpoint/2010/main" val="13465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$lookup implements joins between MongoDB collections</a:t>
            </a:r>
          </a:p>
          <a:p>
            <a:endParaRPr lang="en-US" dirty="0"/>
          </a:p>
          <a:p>
            <a:r>
              <a:rPr lang="en-US" dirty="0"/>
              <a:t>Technically, it’s a LEFT OUTER JOIN </a:t>
            </a:r>
          </a:p>
          <a:p>
            <a:endParaRPr lang="en-US" dirty="0"/>
          </a:p>
          <a:p>
            <a:r>
              <a:rPr lang="en-US" dirty="0"/>
              <a:t>Can perform very poorly if without appropriate indexes </a:t>
            </a:r>
          </a:p>
          <a:p>
            <a:pPr lvl="1"/>
            <a:r>
              <a:rPr lang="en-US" dirty="0"/>
              <a:t>(See 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mongodb</a:t>
            </a:r>
            <a:r>
              <a:rPr lang="en-US"/>
              <a:t>-performance-tuning/coding-efficient-mongodb-joins-97fe0627751a)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F703-F9AF-2149-8126-8C85A18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F77F-407C-1842-9FF5-4F14A1FBB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A1AE2-6A22-C94F-A27F-4EFA7697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0A32-3F87-9848-B78B-81AB85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AF9E-B0CB-1D40-BAFC-8CF82236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5F95C-3128-1E43-A01D-AF98A905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F9FF-49BA-C243-B9FC-A19B2DE3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77" y="4777458"/>
            <a:ext cx="956090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36B-9350-2246-83F7-B719857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AD13-AB69-6E4E-9AC8-D6E7D902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ECCC-0A87-5E49-9873-45AB95D1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0D32E-1A9C-4746-8B3F-8485FD53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97" y="1193647"/>
            <a:ext cx="1916723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1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10BA-F65D-4D4C-A352-764959E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844D-F7CA-8142-A8D4-0BE9EE5F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A38D-EE39-EF42-8E51-31432E9E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3DA08-5D6E-D944-BEA6-4798F003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37" y="1637084"/>
            <a:ext cx="1690692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40</Words>
  <Application>Microsoft Macintosh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Advanced aggregation</vt:lpstr>
      <vt:lpstr>$lookup</vt:lpstr>
      <vt:lpstr>$lookup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37</cp:revision>
  <dcterms:modified xsi:type="dcterms:W3CDTF">2021-12-06T07:11:36Z</dcterms:modified>
</cp:coreProperties>
</file>