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3" r:id="rId2"/>
    <p:sldId id="264" r:id="rId3"/>
    <p:sldId id="257" r:id="rId4"/>
    <p:sldId id="265" r:id="rId5"/>
    <p:sldId id="258" r:id="rId6"/>
    <p:sldId id="259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2"/>
    <p:restoredTop sz="86375"/>
  </p:normalViewPr>
  <p:slideViewPr>
    <p:cSldViewPr snapToGrid="0">
      <p:cViewPr>
        <p:scale>
          <a:sx n="250" d="100"/>
          <a:sy n="250" d="100"/>
        </p:scale>
        <p:origin x="3680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5E8E3-C660-4937-932D-85EDCDCCD1A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715B7CA-C4D7-47FF-B339-AF2AD51ABBEB}">
      <dgm:prSet phldrT="[Text]"/>
      <dgm:spPr/>
      <dgm:t>
        <a:bodyPr/>
        <a:lstStyle/>
        <a:p>
          <a:r>
            <a:rPr lang="en-US" dirty="0"/>
            <a:t>Advantages</a:t>
          </a:r>
          <a:endParaRPr lang="en-GB" dirty="0"/>
        </a:p>
      </dgm:t>
    </dgm:pt>
    <dgm:pt modelId="{5182B347-96BF-4B2E-9A01-EAE0F31E60F1}" type="parTrans" cxnId="{F4E19744-D18B-4386-9359-157AA7AC515D}">
      <dgm:prSet/>
      <dgm:spPr/>
      <dgm:t>
        <a:bodyPr/>
        <a:lstStyle/>
        <a:p>
          <a:endParaRPr lang="en-GB"/>
        </a:p>
      </dgm:t>
    </dgm:pt>
    <dgm:pt modelId="{BA66A035-66F8-4C5D-81CF-328E648EFAED}" type="sibTrans" cxnId="{F4E19744-D18B-4386-9359-157AA7AC515D}">
      <dgm:prSet/>
      <dgm:spPr/>
      <dgm:t>
        <a:bodyPr/>
        <a:lstStyle/>
        <a:p>
          <a:endParaRPr lang="en-GB"/>
        </a:p>
      </dgm:t>
    </dgm:pt>
    <dgm:pt modelId="{50CE7B3E-78EE-44F8-AE6C-313BFE2A58BB}">
      <dgm:prSet phldrT="[Text]" custT="1"/>
      <dgm:spPr/>
      <dgm:t>
        <a:bodyPr/>
        <a:lstStyle/>
        <a:p>
          <a:r>
            <a:rPr lang="en-US" sz="2400" dirty="0"/>
            <a:t>Fast lookups</a:t>
          </a:r>
          <a:endParaRPr lang="en-GB" sz="2400" dirty="0"/>
        </a:p>
      </dgm:t>
    </dgm:pt>
    <dgm:pt modelId="{67B8BDB6-97A4-4FAB-A9CC-9CCE06ED058C}" type="parTrans" cxnId="{B434CC6E-8834-489F-A772-9D951730DD14}">
      <dgm:prSet/>
      <dgm:spPr/>
      <dgm:t>
        <a:bodyPr/>
        <a:lstStyle/>
        <a:p>
          <a:endParaRPr lang="en-GB"/>
        </a:p>
      </dgm:t>
    </dgm:pt>
    <dgm:pt modelId="{7916AC48-D079-4EC2-86A6-15C7383630D9}" type="sibTrans" cxnId="{B434CC6E-8834-489F-A772-9D951730DD14}">
      <dgm:prSet/>
      <dgm:spPr/>
      <dgm:t>
        <a:bodyPr/>
        <a:lstStyle/>
        <a:p>
          <a:endParaRPr lang="en-GB"/>
        </a:p>
      </dgm:t>
    </dgm:pt>
    <dgm:pt modelId="{253628E4-63F9-4BC6-AA64-10A778A68A82}">
      <dgm:prSet phldrT="[Text]" custT="1"/>
      <dgm:spPr/>
      <dgm:t>
        <a:bodyPr/>
        <a:lstStyle/>
        <a:p>
          <a:r>
            <a:rPr lang="en-US" sz="2400" dirty="0"/>
            <a:t>Easy for programmers</a:t>
          </a:r>
          <a:endParaRPr lang="en-GB" sz="2400" dirty="0"/>
        </a:p>
      </dgm:t>
    </dgm:pt>
    <dgm:pt modelId="{CFFD9FEC-704E-47BE-8F35-D9C96E8B972D}" type="parTrans" cxnId="{C85E6EE2-FA95-4FC0-AD7A-AEF32918961D}">
      <dgm:prSet/>
      <dgm:spPr/>
      <dgm:t>
        <a:bodyPr/>
        <a:lstStyle/>
        <a:p>
          <a:endParaRPr lang="en-GB"/>
        </a:p>
      </dgm:t>
    </dgm:pt>
    <dgm:pt modelId="{AAE9FF49-21C0-46CF-8951-AC9AE2160541}" type="sibTrans" cxnId="{C85E6EE2-FA95-4FC0-AD7A-AEF32918961D}">
      <dgm:prSet/>
      <dgm:spPr/>
      <dgm:t>
        <a:bodyPr/>
        <a:lstStyle/>
        <a:p>
          <a:endParaRPr lang="en-GB"/>
        </a:p>
      </dgm:t>
    </dgm:pt>
    <dgm:pt modelId="{E763743F-C96A-4C4C-95AF-2516D58F8B18}">
      <dgm:prSet phldrT="[Text]"/>
      <dgm:spPr/>
      <dgm:t>
        <a:bodyPr/>
        <a:lstStyle/>
        <a:p>
          <a:r>
            <a:rPr lang="en-US" dirty="0"/>
            <a:t>Disadvantages</a:t>
          </a:r>
          <a:endParaRPr lang="en-GB" dirty="0"/>
        </a:p>
      </dgm:t>
    </dgm:pt>
    <dgm:pt modelId="{22260D45-D439-4638-9F02-A8756A9858EE}" type="parTrans" cxnId="{1250B2F0-BC81-4A64-8E7F-33B34CBC71A5}">
      <dgm:prSet/>
      <dgm:spPr/>
      <dgm:t>
        <a:bodyPr/>
        <a:lstStyle/>
        <a:p>
          <a:endParaRPr lang="en-GB"/>
        </a:p>
      </dgm:t>
    </dgm:pt>
    <dgm:pt modelId="{FDB8CAA1-8B8E-4FAD-A42A-BA85FAB43EA5}" type="sibTrans" cxnId="{1250B2F0-BC81-4A64-8E7F-33B34CBC71A5}">
      <dgm:prSet/>
      <dgm:spPr/>
      <dgm:t>
        <a:bodyPr/>
        <a:lstStyle/>
        <a:p>
          <a:endParaRPr lang="en-GB"/>
        </a:p>
      </dgm:t>
    </dgm:pt>
    <dgm:pt modelId="{EA21574D-ADB2-4191-934C-8BA6E5B691B0}">
      <dgm:prSet phldrT="[Text]" custT="1"/>
      <dgm:spPr/>
      <dgm:t>
        <a:bodyPr/>
        <a:lstStyle/>
        <a:p>
          <a:r>
            <a:rPr lang="en-US" sz="2400" dirty="0"/>
            <a:t>Redundancy</a:t>
          </a:r>
          <a:endParaRPr lang="en-GB" sz="2400" dirty="0"/>
        </a:p>
      </dgm:t>
    </dgm:pt>
    <dgm:pt modelId="{8ED16E87-2C18-4409-B47A-6EBA9A6D088B}" type="parTrans" cxnId="{1207D057-E1DB-451F-85CA-9479DF13DCCC}">
      <dgm:prSet/>
      <dgm:spPr/>
      <dgm:t>
        <a:bodyPr/>
        <a:lstStyle/>
        <a:p>
          <a:endParaRPr lang="en-GB"/>
        </a:p>
      </dgm:t>
    </dgm:pt>
    <dgm:pt modelId="{2B80BEF4-27AE-4117-A0FC-55E1C7C9E5BB}" type="sibTrans" cxnId="{1207D057-E1DB-451F-85CA-9479DF13DCCC}">
      <dgm:prSet/>
      <dgm:spPr/>
      <dgm:t>
        <a:bodyPr/>
        <a:lstStyle/>
        <a:p>
          <a:endParaRPr lang="en-GB"/>
        </a:p>
      </dgm:t>
    </dgm:pt>
    <dgm:pt modelId="{C33935BE-312B-4650-938B-3FED922A8394}">
      <dgm:prSet phldrT="[Text]" custT="1"/>
      <dgm:spPr/>
      <dgm:t>
        <a:bodyPr/>
        <a:lstStyle/>
        <a:p>
          <a:r>
            <a:rPr lang="en-US" sz="2400" dirty="0"/>
            <a:t>Slower updates</a:t>
          </a:r>
          <a:endParaRPr lang="en-GB" sz="2400" dirty="0"/>
        </a:p>
      </dgm:t>
    </dgm:pt>
    <dgm:pt modelId="{156590B2-D59D-4C3C-9218-3EFA5B87C5FD}" type="parTrans" cxnId="{3DA976E7-AD0A-41DD-B03B-DB6D764639F4}">
      <dgm:prSet/>
      <dgm:spPr/>
      <dgm:t>
        <a:bodyPr/>
        <a:lstStyle/>
        <a:p>
          <a:endParaRPr lang="en-GB"/>
        </a:p>
      </dgm:t>
    </dgm:pt>
    <dgm:pt modelId="{82041440-2591-4057-8EAE-B27DF3C06896}" type="sibTrans" cxnId="{3DA976E7-AD0A-41DD-B03B-DB6D764639F4}">
      <dgm:prSet/>
      <dgm:spPr/>
      <dgm:t>
        <a:bodyPr/>
        <a:lstStyle/>
        <a:p>
          <a:endParaRPr lang="en-GB"/>
        </a:p>
      </dgm:t>
    </dgm:pt>
    <dgm:pt modelId="{F4DF0B46-0B75-4EB6-BE90-3AEC2F4A001C}">
      <dgm:prSet phldrT="[Text]" custT="1"/>
      <dgm:spPr/>
      <dgm:t>
        <a:bodyPr/>
        <a:lstStyle/>
        <a:p>
          <a:r>
            <a:rPr lang="en-US" sz="2400" dirty="0"/>
            <a:t>Rapid development </a:t>
          </a:r>
          <a:endParaRPr lang="en-GB" sz="2400" dirty="0"/>
        </a:p>
      </dgm:t>
    </dgm:pt>
    <dgm:pt modelId="{F5474150-93D8-47DE-A62B-458EE75A7031}" type="parTrans" cxnId="{A4972C69-5BCC-451B-AC2B-70CCD59EC50E}">
      <dgm:prSet/>
      <dgm:spPr/>
      <dgm:t>
        <a:bodyPr/>
        <a:lstStyle/>
        <a:p>
          <a:endParaRPr lang="en-GB"/>
        </a:p>
      </dgm:t>
    </dgm:pt>
    <dgm:pt modelId="{3AE97C17-3FEE-4654-B90B-A96D5B5A4901}" type="sibTrans" cxnId="{A4972C69-5BCC-451B-AC2B-70CCD59EC50E}">
      <dgm:prSet/>
      <dgm:spPr/>
      <dgm:t>
        <a:bodyPr/>
        <a:lstStyle/>
        <a:p>
          <a:endParaRPr lang="en-GB"/>
        </a:p>
      </dgm:t>
    </dgm:pt>
    <dgm:pt modelId="{592C3728-B81B-4E6C-9AF6-234684517CED}">
      <dgm:prSet phldrT="[Text]" custT="1"/>
      <dgm:spPr/>
      <dgm:t>
        <a:bodyPr/>
        <a:lstStyle/>
        <a:p>
          <a:r>
            <a:rPr lang="en-US" sz="2400" dirty="0"/>
            <a:t>Difficult analytics</a:t>
          </a:r>
          <a:endParaRPr lang="en-GB" sz="2400" dirty="0"/>
        </a:p>
      </dgm:t>
    </dgm:pt>
    <dgm:pt modelId="{39CD68D6-F139-475B-B3D1-93619CAFFDED}" type="parTrans" cxnId="{DF9803D8-02AE-47A5-8E56-EEA76A366FEC}">
      <dgm:prSet/>
      <dgm:spPr/>
      <dgm:t>
        <a:bodyPr/>
        <a:lstStyle/>
        <a:p>
          <a:endParaRPr lang="en-GB"/>
        </a:p>
      </dgm:t>
    </dgm:pt>
    <dgm:pt modelId="{22AA38C0-AD62-42B8-89AF-A48CF0367B2E}" type="sibTrans" cxnId="{DF9803D8-02AE-47A5-8E56-EEA76A366FEC}">
      <dgm:prSet/>
      <dgm:spPr/>
      <dgm:t>
        <a:bodyPr/>
        <a:lstStyle/>
        <a:p>
          <a:endParaRPr lang="en-GB"/>
        </a:p>
      </dgm:t>
    </dgm:pt>
    <dgm:pt modelId="{C6B34E6B-AE82-CF41-862C-E6CAEE55F43B}">
      <dgm:prSet phldrT="[Text]" custT="1"/>
      <dgm:spPr/>
      <dgm:t>
        <a:bodyPr/>
        <a:lstStyle/>
        <a:p>
          <a:r>
            <a:rPr lang="en-GB" sz="2000" dirty="0"/>
            <a:t>No Joins</a:t>
          </a:r>
        </a:p>
      </dgm:t>
    </dgm:pt>
    <dgm:pt modelId="{F4DF03B3-3F25-0844-8DE2-A6C7F204531B}" type="parTrans" cxnId="{AF796031-6893-8C49-8745-C8A5268E8A01}">
      <dgm:prSet/>
      <dgm:spPr/>
      <dgm:t>
        <a:bodyPr/>
        <a:lstStyle/>
        <a:p>
          <a:endParaRPr lang="en-GB"/>
        </a:p>
      </dgm:t>
    </dgm:pt>
    <dgm:pt modelId="{ED096270-9153-A045-AD9D-171189A09398}" type="sibTrans" cxnId="{AF796031-6893-8C49-8745-C8A5268E8A01}">
      <dgm:prSet/>
      <dgm:spPr/>
      <dgm:t>
        <a:bodyPr/>
        <a:lstStyle/>
        <a:p>
          <a:endParaRPr lang="en-GB"/>
        </a:p>
      </dgm:t>
    </dgm:pt>
    <dgm:pt modelId="{D9F26E22-05EF-8547-8A88-9DE98A5A3C57}">
      <dgm:prSet phldrT="[Text]" custT="1"/>
      <dgm:spPr/>
      <dgm:t>
        <a:bodyPr/>
        <a:lstStyle/>
        <a:p>
          <a:r>
            <a:rPr lang="en-GB" sz="2000" dirty="0"/>
            <a:t>More object-oriented</a:t>
          </a:r>
        </a:p>
      </dgm:t>
    </dgm:pt>
    <dgm:pt modelId="{B6C7B5C4-3382-4F4C-819F-2EA952257F41}" type="parTrans" cxnId="{E6884E8D-EFB8-A448-88B9-6F8614620ECD}">
      <dgm:prSet/>
      <dgm:spPr/>
      <dgm:t>
        <a:bodyPr/>
        <a:lstStyle/>
        <a:p>
          <a:endParaRPr lang="en-GB"/>
        </a:p>
      </dgm:t>
    </dgm:pt>
    <dgm:pt modelId="{96580A9E-6BA9-DF4B-911E-1914AEC77639}" type="sibTrans" cxnId="{E6884E8D-EFB8-A448-88B9-6F8614620ECD}">
      <dgm:prSet/>
      <dgm:spPr/>
      <dgm:t>
        <a:bodyPr/>
        <a:lstStyle/>
        <a:p>
          <a:endParaRPr lang="en-GB"/>
        </a:p>
      </dgm:t>
    </dgm:pt>
    <dgm:pt modelId="{4A969C1A-5365-B64A-9C29-6FCD79A2DDD5}">
      <dgm:prSet phldrT="[Text]" custT="1"/>
      <dgm:spPr/>
      <dgm:t>
        <a:bodyPr/>
        <a:lstStyle/>
        <a:p>
          <a:r>
            <a:rPr lang="en-GB" sz="2000" dirty="0"/>
            <a:t>No ALTER TABLE</a:t>
          </a:r>
        </a:p>
      </dgm:t>
    </dgm:pt>
    <dgm:pt modelId="{CA5AAB29-7F39-BA42-A06D-39EAB3DF19A1}" type="parTrans" cxnId="{9CA8B563-0AA8-9C4D-85A9-A73A3818EF21}">
      <dgm:prSet/>
      <dgm:spPr/>
      <dgm:t>
        <a:bodyPr/>
        <a:lstStyle/>
        <a:p>
          <a:endParaRPr lang="en-GB"/>
        </a:p>
      </dgm:t>
    </dgm:pt>
    <dgm:pt modelId="{59097C0D-2F63-1248-9F52-24D55B6B49C5}" type="sibTrans" cxnId="{9CA8B563-0AA8-9C4D-85A9-A73A3818EF21}">
      <dgm:prSet/>
      <dgm:spPr/>
      <dgm:t>
        <a:bodyPr/>
        <a:lstStyle/>
        <a:p>
          <a:endParaRPr lang="en-GB"/>
        </a:p>
      </dgm:t>
    </dgm:pt>
    <dgm:pt modelId="{E16B5981-0532-034D-B781-3EF4FD111A3D}">
      <dgm:prSet phldrT="[Text]" custT="1"/>
      <dgm:spPr/>
      <dgm:t>
        <a:bodyPr/>
        <a:lstStyle/>
        <a:p>
          <a:r>
            <a:rPr lang="en-GB" sz="2000" dirty="0"/>
            <a:t>Can cause inconsistencies</a:t>
          </a:r>
        </a:p>
      </dgm:t>
    </dgm:pt>
    <dgm:pt modelId="{B1EE963B-AC60-4B4E-8520-4D6D205C871E}" type="parTrans" cxnId="{4D16E515-4A8E-974D-B2B4-BFAD9213D1D6}">
      <dgm:prSet/>
      <dgm:spPr/>
      <dgm:t>
        <a:bodyPr/>
        <a:lstStyle/>
        <a:p>
          <a:endParaRPr lang="en-GB"/>
        </a:p>
      </dgm:t>
    </dgm:pt>
    <dgm:pt modelId="{FBE58CDA-5149-CA4F-80BA-3B093D840FF7}" type="sibTrans" cxnId="{4D16E515-4A8E-974D-B2B4-BFAD9213D1D6}">
      <dgm:prSet/>
      <dgm:spPr/>
      <dgm:t>
        <a:bodyPr/>
        <a:lstStyle/>
        <a:p>
          <a:endParaRPr lang="en-GB"/>
        </a:p>
      </dgm:t>
    </dgm:pt>
    <dgm:pt modelId="{FE86BDF1-6C1C-6B49-95A3-64972B6266DA}">
      <dgm:prSet phldrT="[Text]" custT="1"/>
      <dgm:spPr/>
      <dgm:t>
        <a:bodyPr/>
        <a:lstStyle/>
        <a:p>
          <a:r>
            <a:rPr lang="en-US" sz="2000" dirty="0"/>
            <a:t> (sometimes)</a:t>
          </a:r>
          <a:endParaRPr lang="en-GB" sz="2000" dirty="0"/>
        </a:p>
      </dgm:t>
    </dgm:pt>
    <dgm:pt modelId="{02E5AC09-25AE-D549-84DE-40D6C3561D6A}" type="parTrans" cxnId="{CC5CA347-D656-C54B-BCEC-11F6A59488A4}">
      <dgm:prSet/>
      <dgm:spPr/>
      <dgm:t>
        <a:bodyPr/>
        <a:lstStyle/>
        <a:p>
          <a:endParaRPr lang="en-GB"/>
        </a:p>
      </dgm:t>
    </dgm:pt>
    <dgm:pt modelId="{F04F1D6D-D9BE-184A-8DA1-436D7074D4EE}" type="sibTrans" cxnId="{CC5CA347-D656-C54B-BCEC-11F6A59488A4}">
      <dgm:prSet/>
      <dgm:spPr/>
      <dgm:t>
        <a:bodyPr/>
        <a:lstStyle/>
        <a:p>
          <a:endParaRPr lang="en-GB"/>
        </a:p>
      </dgm:t>
    </dgm:pt>
    <dgm:pt modelId="{01E573D5-AA7A-9141-A59A-F5E667903B0D}">
      <dgm:prSet phldrT="[Text]" custT="1"/>
      <dgm:spPr/>
      <dgm:t>
        <a:bodyPr/>
        <a:lstStyle/>
        <a:p>
          <a:r>
            <a:rPr lang="en-GB" sz="2000" dirty="0"/>
            <a:t>No SQL </a:t>
          </a:r>
        </a:p>
      </dgm:t>
    </dgm:pt>
    <dgm:pt modelId="{CC8C903D-5C32-0044-8A3D-717416C61940}" type="parTrans" cxnId="{B28F1765-AD32-864C-ABE0-CC5927E43665}">
      <dgm:prSet/>
      <dgm:spPr/>
      <dgm:t>
        <a:bodyPr/>
        <a:lstStyle/>
        <a:p>
          <a:endParaRPr lang="en-GB"/>
        </a:p>
      </dgm:t>
    </dgm:pt>
    <dgm:pt modelId="{0ED1D269-44DB-A846-A92F-F180B5A0CAC4}" type="sibTrans" cxnId="{B28F1765-AD32-864C-ABE0-CC5927E43665}">
      <dgm:prSet/>
      <dgm:spPr/>
      <dgm:t>
        <a:bodyPr/>
        <a:lstStyle/>
        <a:p>
          <a:endParaRPr lang="en-GB"/>
        </a:p>
      </dgm:t>
    </dgm:pt>
    <dgm:pt modelId="{B38D3CA8-5FC6-4ED8-B66E-5E0C187C0C51}" type="pres">
      <dgm:prSet presAssocID="{2925E8E3-C660-4937-932D-85EDCDCCD1AA}" presName="Name0" presStyleCnt="0">
        <dgm:presLayoutVars>
          <dgm:dir/>
          <dgm:animLvl val="lvl"/>
          <dgm:resizeHandles val="exact"/>
        </dgm:presLayoutVars>
      </dgm:prSet>
      <dgm:spPr/>
    </dgm:pt>
    <dgm:pt modelId="{E4532A4D-0C80-4850-870E-EF229D2C524D}" type="pres">
      <dgm:prSet presAssocID="{1715B7CA-C4D7-47FF-B339-AF2AD51ABBEB}" presName="composite" presStyleCnt="0"/>
      <dgm:spPr/>
    </dgm:pt>
    <dgm:pt modelId="{6435D7C2-CEA5-48C8-B00B-FC970F1A7EA4}" type="pres">
      <dgm:prSet presAssocID="{1715B7CA-C4D7-47FF-B339-AF2AD51AB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E669AF2-8E9D-4B8C-BCA2-E332FC2D90BA}" type="pres">
      <dgm:prSet presAssocID="{1715B7CA-C4D7-47FF-B339-AF2AD51ABBEB}" presName="desTx" presStyleLbl="alignAccFollowNode1" presStyleIdx="0" presStyleCnt="2">
        <dgm:presLayoutVars>
          <dgm:bulletEnabled val="1"/>
        </dgm:presLayoutVars>
      </dgm:prSet>
      <dgm:spPr/>
    </dgm:pt>
    <dgm:pt modelId="{E9E4B0CE-4517-459D-9A11-3AD912B85D40}" type="pres">
      <dgm:prSet presAssocID="{BA66A035-66F8-4C5D-81CF-328E648EFAED}" presName="space" presStyleCnt="0"/>
      <dgm:spPr/>
    </dgm:pt>
    <dgm:pt modelId="{A741EEA6-60B4-4006-8A96-A5F57D62D702}" type="pres">
      <dgm:prSet presAssocID="{E763743F-C96A-4C4C-95AF-2516D58F8B18}" presName="composite" presStyleCnt="0"/>
      <dgm:spPr/>
    </dgm:pt>
    <dgm:pt modelId="{947AD6CD-25CC-4CA2-90D8-4BD5D3FDD6D2}" type="pres">
      <dgm:prSet presAssocID="{E763743F-C96A-4C4C-95AF-2516D58F8B1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96E605-8DE9-4703-B8A6-4CC926692C15}" type="pres">
      <dgm:prSet presAssocID="{E763743F-C96A-4C4C-95AF-2516D58F8B1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87E204-E065-5B4F-9A4C-A9E1FA068070}" type="presOf" srcId="{4A969C1A-5365-B64A-9C29-6FCD79A2DDD5}" destId="{CE669AF2-8E9D-4B8C-BCA2-E332FC2D90BA}" srcOrd="0" destOrd="5" presId="urn:microsoft.com/office/officeart/2005/8/layout/hList1"/>
    <dgm:cxn modelId="{4D16E515-4A8E-974D-B2B4-BFAD9213D1D6}" srcId="{EA21574D-ADB2-4191-934C-8BA6E5B691B0}" destId="{E16B5981-0532-034D-B781-3EF4FD111A3D}" srcOrd="0" destOrd="0" parTransId="{B1EE963B-AC60-4B4E-8520-4D6D205C871E}" sibTransId="{FBE58CDA-5149-CA4F-80BA-3B093D840FF7}"/>
    <dgm:cxn modelId="{E98E4E27-D698-4DB6-932A-B97CCE5F7324}" type="presOf" srcId="{50CE7B3E-78EE-44F8-AE6C-313BFE2A58BB}" destId="{CE669AF2-8E9D-4B8C-BCA2-E332FC2D90BA}" srcOrd="0" destOrd="0" presId="urn:microsoft.com/office/officeart/2005/8/layout/hList1"/>
    <dgm:cxn modelId="{AF796031-6893-8C49-8745-C8A5268E8A01}" srcId="{50CE7B3E-78EE-44F8-AE6C-313BFE2A58BB}" destId="{C6B34E6B-AE82-CF41-862C-E6CAEE55F43B}" srcOrd="0" destOrd="0" parTransId="{F4DF03B3-3F25-0844-8DE2-A6C7F204531B}" sibTransId="{ED096270-9153-A045-AD9D-171189A09398}"/>
    <dgm:cxn modelId="{F4E19744-D18B-4386-9359-157AA7AC515D}" srcId="{2925E8E3-C660-4937-932D-85EDCDCCD1AA}" destId="{1715B7CA-C4D7-47FF-B339-AF2AD51ABBEB}" srcOrd="0" destOrd="0" parTransId="{5182B347-96BF-4B2E-9A01-EAE0F31E60F1}" sibTransId="{BA66A035-66F8-4C5D-81CF-328E648EFAED}"/>
    <dgm:cxn modelId="{CC5CA347-D656-C54B-BCEC-11F6A59488A4}" srcId="{C33935BE-312B-4650-938B-3FED922A8394}" destId="{FE86BDF1-6C1C-6B49-95A3-64972B6266DA}" srcOrd="0" destOrd="0" parTransId="{02E5AC09-25AE-D549-84DE-40D6C3561D6A}" sibTransId="{F04F1D6D-D9BE-184A-8DA1-436D7074D4EE}"/>
    <dgm:cxn modelId="{660B0552-CFFD-4674-9354-88E12544163D}" type="presOf" srcId="{E763743F-C96A-4C4C-95AF-2516D58F8B18}" destId="{947AD6CD-25CC-4CA2-90D8-4BD5D3FDD6D2}" srcOrd="0" destOrd="0" presId="urn:microsoft.com/office/officeart/2005/8/layout/hList1"/>
    <dgm:cxn modelId="{1207D057-E1DB-451F-85CA-9479DF13DCCC}" srcId="{E763743F-C96A-4C4C-95AF-2516D58F8B18}" destId="{EA21574D-ADB2-4191-934C-8BA6E5B691B0}" srcOrd="0" destOrd="0" parTransId="{8ED16E87-2C18-4409-B47A-6EBA9A6D088B}" sibTransId="{2B80BEF4-27AE-4117-A0FC-55E1C7C9E5BB}"/>
    <dgm:cxn modelId="{9CA8B563-0AA8-9C4D-85A9-A73A3818EF21}" srcId="{F4DF0B46-0B75-4EB6-BE90-3AEC2F4A001C}" destId="{4A969C1A-5365-B64A-9C29-6FCD79A2DDD5}" srcOrd="0" destOrd="0" parTransId="{CA5AAB29-7F39-BA42-A06D-39EAB3DF19A1}" sibTransId="{59097C0D-2F63-1248-9F52-24D55B6B49C5}"/>
    <dgm:cxn modelId="{B28F1765-AD32-864C-ABE0-CC5927E43665}" srcId="{592C3728-B81B-4E6C-9AF6-234684517CED}" destId="{01E573D5-AA7A-9141-A59A-F5E667903B0D}" srcOrd="0" destOrd="0" parTransId="{CC8C903D-5C32-0044-8A3D-717416C61940}" sibTransId="{0ED1D269-44DB-A846-A92F-F180B5A0CAC4}"/>
    <dgm:cxn modelId="{A4972C69-5BCC-451B-AC2B-70CCD59EC50E}" srcId="{1715B7CA-C4D7-47FF-B339-AF2AD51ABBEB}" destId="{F4DF0B46-0B75-4EB6-BE90-3AEC2F4A001C}" srcOrd="2" destOrd="0" parTransId="{F5474150-93D8-47DE-A62B-458EE75A7031}" sibTransId="{3AE97C17-3FEE-4654-B90B-A96D5B5A4901}"/>
    <dgm:cxn modelId="{9BA1276A-0085-2E42-B9A7-A4C34F9BB5B7}" type="presOf" srcId="{C6B34E6B-AE82-CF41-862C-E6CAEE55F43B}" destId="{CE669AF2-8E9D-4B8C-BCA2-E332FC2D90BA}" srcOrd="0" destOrd="1" presId="urn:microsoft.com/office/officeart/2005/8/layout/hList1"/>
    <dgm:cxn modelId="{B434CC6E-8834-489F-A772-9D951730DD14}" srcId="{1715B7CA-C4D7-47FF-B339-AF2AD51ABBEB}" destId="{50CE7B3E-78EE-44F8-AE6C-313BFE2A58BB}" srcOrd="0" destOrd="0" parTransId="{67B8BDB6-97A4-4FAB-A9CC-9CCE06ED058C}" sibTransId="{7916AC48-D079-4EC2-86A6-15C7383630D9}"/>
    <dgm:cxn modelId="{E6884E8D-EFB8-A448-88B9-6F8614620ECD}" srcId="{253628E4-63F9-4BC6-AA64-10A778A68A82}" destId="{D9F26E22-05EF-8547-8A88-9DE98A5A3C57}" srcOrd="0" destOrd="0" parTransId="{B6C7B5C4-3382-4F4C-819F-2EA952257F41}" sibTransId="{96580A9E-6BA9-DF4B-911E-1914AEC77639}"/>
    <dgm:cxn modelId="{F0689598-1D70-5F44-8624-CDA840B48CF0}" type="presOf" srcId="{E16B5981-0532-034D-B781-3EF4FD111A3D}" destId="{F296E605-8DE9-4703-B8A6-4CC926692C15}" srcOrd="0" destOrd="1" presId="urn:microsoft.com/office/officeart/2005/8/layout/hList1"/>
    <dgm:cxn modelId="{22BA0C99-470E-49E1-83D9-144336F2B633}" type="presOf" srcId="{2925E8E3-C660-4937-932D-85EDCDCCD1AA}" destId="{B38D3CA8-5FC6-4ED8-B66E-5E0C187C0C51}" srcOrd="0" destOrd="0" presId="urn:microsoft.com/office/officeart/2005/8/layout/hList1"/>
    <dgm:cxn modelId="{FE3BCCA0-5EEC-49B5-AC8D-F360E9F730FF}" type="presOf" srcId="{253628E4-63F9-4BC6-AA64-10A778A68A82}" destId="{CE669AF2-8E9D-4B8C-BCA2-E332FC2D90BA}" srcOrd="0" destOrd="2" presId="urn:microsoft.com/office/officeart/2005/8/layout/hList1"/>
    <dgm:cxn modelId="{779B7CA5-EB8F-4086-B69C-67BBF1034313}" type="presOf" srcId="{C33935BE-312B-4650-938B-3FED922A8394}" destId="{F296E605-8DE9-4703-B8A6-4CC926692C15}" srcOrd="0" destOrd="2" presId="urn:microsoft.com/office/officeart/2005/8/layout/hList1"/>
    <dgm:cxn modelId="{933C6EA8-4A00-4663-8DDF-8ECB59EF5356}" type="presOf" srcId="{EA21574D-ADB2-4191-934C-8BA6E5B691B0}" destId="{F296E605-8DE9-4703-B8A6-4CC926692C15}" srcOrd="0" destOrd="0" presId="urn:microsoft.com/office/officeart/2005/8/layout/hList1"/>
    <dgm:cxn modelId="{A5F874A8-28D1-FF44-AA91-9FF1263A76DB}" type="presOf" srcId="{FE86BDF1-6C1C-6B49-95A3-64972B6266DA}" destId="{F296E605-8DE9-4703-B8A6-4CC926692C15}" srcOrd="0" destOrd="3" presId="urn:microsoft.com/office/officeart/2005/8/layout/hList1"/>
    <dgm:cxn modelId="{89AEC5AA-661C-4A4B-B38B-1B8E58597428}" type="presOf" srcId="{D9F26E22-05EF-8547-8A88-9DE98A5A3C57}" destId="{CE669AF2-8E9D-4B8C-BCA2-E332FC2D90BA}" srcOrd="0" destOrd="3" presId="urn:microsoft.com/office/officeart/2005/8/layout/hList1"/>
    <dgm:cxn modelId="{C01E37CA-FE93-4E8E-9D0E-C6DF53FFC68C}" type="presOf" srcId="{1715B7CA-C4D7-47FF-B339-AF2AD51ABBEB}" destId="{6435D7C2-CEA5-48C8-B00B-FC970F1A7EA4}" srcOrd="0" destOrd="0" presId="urn:microsoft.com/office/officeart/2005/8/layout/hList1"/>
    <dgm:cxn modelId="{DF9803D8-02AE-47A5-8E56-EEA76A366FEC}" srcId="{E763743F-C96A-4C4C-95AF-2516D58F8B18}" destId="{592C3728-B81B-4E6C-9AF6-234684517CED}" srcOrd="2" destOrd="0" parTransId="{39CD68D6-F139-475B-B3D1-93619CAFFDED}" sibTransId="{22AA38C0-AD62-42B8-89AF-A48CF0367B2E}"/>
    <dgm:cxn modelId="{55B663DB-82E0-C84D-B5E0-5718CF5F60BB}" type="presOf" srcId="{01E573D5-AA7A-9141-A59A-F5E667903B0D}" destId="{F296E605-8DE9-4703-B8A6-4CC926692C15}" srcOrd="0" destOrd="5" presId="urn:microsoft.com/office/officeart/2005/8/layout/hList1"/>
    <dgm:cxn modelId="{C85E6EE2-FA95-4FC0-AD7A-AEF32918961D}" srcId="{1715B7CA-C4D7-47FF-B339-AF2AD51ABBEB}" destId="{253628E4-63F9-4BC6-AA64-10A778A68A82}" srcOrd="1" destOrd="0" parTransId="{CFFD9FEC-704E-47BE-8F35-D9C96E8B972D}" sibTransId="{AAE9FF49-21C0-46CF-8951-AC9AE2160541}"/>
    <dgm:cxn modelId="{E3C94DE6-0210-427D-85B7-089FEDB4D82F}" type="presOf" srcId="{592C3728-B81B-4E6C-9AF6-234684517CED}" destId="{F296E605-8DE9-4703-B8A6-4CC926692C15}" srcOrd="0" destOrd="4" presId="urn:microsoft.com/office/officeart/2005/8/layout/hList1"/>
    <dgm:cxn modelId="{3DA976E7-AD0A-41DD-B03B-DB6D764639F4}" srcId="{E763743F-C96A-4C4C-95AF-2516D58F8B18}" destId="{C33935BE-312B-4650-938B-3FED922A8394}" srcOrd="1" destOrd="0" parTransId="{156590B2-D59D-4C3C-9218-3EFA5B87C5FD}" sibTransId="{82041440-2591-4057-8EAE-B27DF3C06896}"/>
    <dgm:cxn modelId="{1250B2F0-BC81-4A64-8E7F-33B34CBC71A5}" srcId="{2925E8E3-C660-4937-932D-85EDCDCCD1AA}" destId="{E763743F-C96A-4C4C-95AF-2516D58F8B18}" srcOrd="1" destOrd="0" parTransId="{22260D45-D439-4638-9F02-A8756A9858EE}" sibTransId="{FDB8CAA1-8B8E-4FAD-A42A-BA85FAB43EA5}"/>
    <dgm:cxn modelId="{8C1154F6-5783-4DDA-87AC-E88DDFB24AC1}" type="presOf" srcId="{F4DF0B46-0B75-4EB6-BE90-3AEC2F4A001C}" destId="{CE669AF2-8E9D-4B8C-BCA2-E332FC2D90BA}" srcOrd="0" destOrd="4" presId="urn:microsoft.com/office/officeart/2005/8/layout/hList1"/>
    <dgm:cxn modelId="{598B730D-BBC7-49D8-BFC2-BB647E11CC2E}" type="presParOf" srcId="{B38D3CA8-5FC6-4ED8-B66E-5E0C187C0C51}" destId="{E4532A4D-0C80-4850-870E-EF229D2C524D}" srcOrd="0" destOrd="0" presId="urn:microsoft.com/office/officeart/2005/8/layout/hList1"/>
    <dgm:cxn modelId="{FDBCC84C-DFC7-4CD2-93D9-195EA37C8D91}" type="presParOf" srcId="{E4532A4D-0C80-4850-870E-EF229D2C524D}" destId="{6435D7C2-CEA5-48C8-B00B-FC970F1A7EA4}" srcOrd="0" destOrd="0" presId="urn:microsoft.com/office/officeart/2005/8/layout/hList1"/>
    <dgm:cxn modelId="{F2D97475-BE12-4E20-88C9-AADA16432C84}" type="presParOf" srcId="{E4532A4D-0C80-4850-870E-EF229D2C524D}" destId="{CE669AF2-8E9D-4B8C-BCA2-E332FC2D90BA}" srcOrd="1" destOrd="0" presId="urn:microsoft.com/office/officeart/2005/8/layout/hList1"/>
    <dgm:cxn modelId="{AF47717D-F3BD-4B5F-B070-DE48E2809135}" type="presParOf" srcId="{B38D3CA8-5FC6-4ED8-B66E-5E0C187C0C51}" destId="{E9E4B0CE-4517-459D-9A11-3AD912B85D40}" srcOrd="1" destOrd="0" presId="urn:microsoft.com/office/officeart/2005/8/layout/hList1"/>
    <dgm:cxn modelId="{D7B6C262-770F-4BB4-B337-F9D77595301C}" type="presParOf" srcId="{B38D3CA8-5FC6-4ED8-B66E-5E0C187C0C51}" destId="{A741EEA6-60B4-4006-8A96-A5F57D62D702}" srcOrd="2" destOrd="0" presId="urn:microsoft.com/office/officeart/2005/8/layout/hList1"/>
    <dgm:cxn modelId="{3227BD3D-7FFE-4008-A748-823D3789D73C}" type="presParOf" srcId="{A741EEA6-60B4-4006-8A96-A5F57D62D702}" destId="{947AD6CD-25CC-4CA2-90D8-4BD5D3FDD6D2}" srcOrd="0" destOrd="0" presId="urn:microsoft.com/office/officeart/2005/8/layout/hList1"/>
    <dgm:cxn modelId="{E16111C0-E47A-411A-8715-1051AD47AFA8}" type="presParOf" srcId="{A741EEA6-60B4-4006-8A96-A5F57D62D702}" destId="{F296E605-8DE9-4703-B8A6-4CC926692C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5D7C2-CEA5-48C8-B00B-FC970F1A7EA4}">
      <dsp:nvSpPr>
        <dsp:cNvPr id="0" name=""/>
        <dsp:cNvSpPr/>
      </dsp:nvSpPr>
      <dsp:spPr>
        <a:xfrm>
          <a:off x="39" y="23263"/>
          <a:ext cx="373607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Advantages</a:t>
          </a:r>
          <a:endParaRPr lang="en-GB" sz="1500" kern="1200" dirty="0"/>
        </a:p>
      </dsp:txBody>
      <dsp:txXfrm>
        <a:off x="39" y="23263"/>
        <a:ext cx="3736072" cy="432000"/>
      </dsp:txXfrm>
    </dsp:sp>
    <dsp:sp modelId="{CE669AF2-8E9D-4B8C-BCA2-E332FC2D90BA}">
      <dsp:nvSpPr>
        <dsp:cNvPr id="0" name=""/>
        <dsp:cNvSpPr/>
      </dsp:nvSpPr>
      <dsp:spPr>
        <a:xfrm>
          <a:off x="39" y="455263"/>
          <a:ext cx="3736072" cy="25940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Fast lookups</a:t>
          </a:r>
          <a:endParaRPr lang="en-GB" sz="24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No Joins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Easy for programmers</a:t>
          </a:r>
          <a:endParaRPr lang="en-GB" sz="24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More object-oriented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Rapid development </a:t>
          </a:r>
          <a:endParaRPr lang="en-GB" sz="24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No ALTER TABLE</a:t>
          </a:r>
        </a:p>
      </dsp:txBody>
      <dsp:txXfrm>
        <a:off x="39" y="455263"/>
        <a:ext cx="3736072" cy="2594025"/>
      </dsp:txXfrm>
    </dsp:sp>
    <dsp:sp modelId="{947AD6CD-25CC-4CA2-90D8-4BD5D3FDD6D2}">
      <dsp:nvSpPr>
        <dsp:cNvPr id="0" name=""/>
        <dsp:cNvSpPr/>
      </dsp:nvSpPr>
      <dsp:spPr>
        <a:xfrm>
          <a:off x="4259162" y="23263"/>
          <a:ext cx="373607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Disadvantages</a:t>
          </a:r>
          <a:endParaRPr lang="en-GB" sz="1500" kern="1200" dirty="0"/>
        </a:p>
      </dsp:txBody>
      <dsp:txXfrm>
        <a:off x="4259162" y="23263"/>
        <a:ext cx="3736072" cy="432000"/>
      </dsp:txXfrm>
    </dsp:sp>
    <dsp:sp modelId="{F296E605-8DE9-4703-B8A6-4CC926692C15}">
      <dsp:nvSpPr>
        <dsp:cNvPr id="0" name=""/>
        <dsp:cNvSpPr/>
      </dsp:nvSpPr>
      <dsp:spPr>
        <a:xfrm>
          <a:off x="4259162" y="455263"/>
          <a:ext cx="3736072" cy="25940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Redundancy</a:t>
          </a:r>
          <a:endParaRPr lang="en-GB" sz="24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Can cause inconsistencies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Slower updates</a:t>
          </a:r>
          <a:endParaRPr lang="en-GB" sz="24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(sometimes)</a:t>
          </a:r>
          <a:endParaRPr lang="en-GB" sz="20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Difficult analytics</a:t>
          </a:r>
          <a:endParaRPr lang="en-GB" sz="24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No SQL </a:t>
          </a:r>
        </a:p>
      </dsp:txBody>
      <dsp:txXfrm>
        <a:off x="4259162" y="455263"/>
        <a:ext cx="3736072" cy="259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329ba36e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329ba36e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74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4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60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MongoDB?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B2F8CF-3C97-A640-BC97-018092A1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E55A-D21E-9540-BAEF-DDAC951C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MongoDB is a </a:t>
            </a:r>
            <a:r>
              <a:rPr lang="en-US" i="1" dirty="0"/>
              <a:t>Document Database</a:t>
            </a:r>
            <a:endParaRPr lang="en-US" i="0" dirty="0"/>
          </a:p>
          <a:p>
            <a:r>
              <a:rPr lang="en-US" i="0" dirty="0"/>
              <a:t>Instead of Tables (rows and columns)</a:t>
            </a:r>
            <a:r>
              <a:rPr lang="en-US" i="0" baseline="0" dirty="0"/>
              <a:t> data is stored in documents in the JSON format</a:t>
            </a:r>
          </a:p>
          <a:p>
            <a:pPr lvl="1"/>
            <a:r>
              <a:rPr lang="en-US" dirty="0"/>
              <a:t>JSON stands</a:t>
            </a:r>
            <a:r>
              <a:rPr lang="en-US" baseline="0" dirty="0"/>
              <a:t> for JavaScript Object Notation</a:t>
            </a:r>
          </a:p>
          <a:p>
            <a:pPr lvl="0"/>
            <a:r>
              <a:rPr lang="en-US" dirty="0"/>
              <a:t>Instead</a:t>
            </a:r>
            <a:r>
              <a:rPr lang="en-US" baseline="0" dirty="0"/>
              <a:t> of SQL, MongoDB using MongoDB Query Language (MQL)</a:t>
            </a:r>
          </a:p>
          <a:p>
            <a:pPr lvl="1"/>
            <a:r>
              <a:rPr lang="en-US" dirty="0"/>
              <a:t>MQL is based on 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9472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Tables vs Documents</a:t>
            </a:r>
            <a:endParaRPr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E4A168F-65BE-496B-827D-B6C47239FA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729180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{_id:1,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Name:”Guy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Address: “Melbourne”, email: “guy@guy.com”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D66A9C6-1E3E-434F-B204-92FFFC5A0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27991"/>
              </p:ext>
            </p:extLst>
          </p:nvPr>
        </p:nvGraphicFramePr>
        <p:xfrm>
          <a:off x="527123" y="1651299"/>
          <a:ext cx="38297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44">
                  <a:extLst>
                    <a:ext uri="{9D8B030D-6E8A-4147-A177-3AD203B41FA5}">
                      <a16:colId xmlns:a16="http://schemas.microsoft.com/office/drawing/2014/main" val="2983828460"/>
                    </a:ext>
                  </a:extLst>
                </a:gridCol>
                <a:gridCol w="852544">
                  <a:extLst>
                    <a:ext uri="{9D8B030D-6E8A-4147-A177-3AD203B41FA5}">
                      <a16:colId xmlns:a16="http://schemas.microsoft.com/office/drawing/2014/main" val="3663832519"/>
                    </a:ext>
                  </a:extLst>
                </a:gridCol>
                <a:gridCol w="852544">
                  <a:extLst>
                    <a:ext uri="{9D8B030D-6E8A-4147-A177-3AD203B41FA5}">
                      <a16:colId xmlns:a16="http://schemas.microsoft.com/office/drawing/2014/main" val="1285793341"/>
                    </a:ext>
                  </a:extLst>
                </a:gridCol>
                <a:gridCol w="1272092">
                  <a:extLst>
                    <a:ext uri="{9D8B030D-6E8A-4147-A177-3AD203B41FA5}">
                      <a16:colId xmlns:a16="http://schemas.microsoft.com/office/drawing/2014/main" val="2877719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25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guy@guy.com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15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A630FB-E9DC-3145-9DE9-E58900DB4758}"/>
              </a:ext>
            </a:extLst>
          </p:cNvPr>
          <p:cNvSpPr txBox="1"/>
          <p:nvPr/>
        </p:nvSpPr>
        <p:spPr>
          <a:xfrm>
            <a:off x="527123" y="1360842"/>
            <a:ext cx="160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708E35B-8C63-2B4C-91CD-939ADDBA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91743"/>
              </p:ext>
            </p:extLst>
          </p:nvPr>
        </p:nvGraphicFramePr>
        <p:xfrm>
          <a:off x="527123" y="2571750"/>
          <a:ext cx="25576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44">
                  <a:extLst>
                    <a:ext uri="{9D8B030D-6E8A-4147-A177-3AD203B41FA5}">
                      <a16:colId xmlns:a16="http://schemas.microsoft.com/office/drawing/2014/main" val="2983828460"/>
                    </a:ext>
                  </a:extLst>
                </a:gridCol>
                <a:gridCol w="852544">
                  <a:extLst>
                    <a:ext uri="{9D8B030D-6E8A-4147-A177-3AD203B41FA5}">
                      <a16:colId xmlns:a16="http://schemas.microsoft.com/office/drawing/2014/main" val="3663832519"/>
                    </a:ext>
                  </a:extLst>
                </a:gridCol>
                <a:gridCol w="852544">
                  <a:extLst>
                    <a:ext uri="{9D8B030D-6E8A-4147-A177-3AD203B41FA5}">
                      <a16:colId xmlns:a16="http://schemas.microsoft.com/office/drawing/2014/main" val="1285793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25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Feb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Jan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616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31AD55-B700-EF45-83C0-FE95D8A95FAB}"/>
              </a:ext>
            </a:extLst>
          </p:cNvPr>
          <p:cNvSpPr txBox="1"/>
          <p:nvPr/>
        </p:nvSpPr>
        <p:spPr>
          <a:xfrm>
            <a:off x="527123" y="2281293"/>
            <a:ext cx="160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F0013320-EA7B-104B-B392-40E49E48B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73351"/>
              </p:ext>
            </p:extLst>
          </p:nvPr>
        </p:nvGraphicFramePr>
        <p:xfrm>
          <a:off x="527122" y="3837567"/>
          <a:ext cx="33994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66">
                  <a:extLst>
                    <a:ext uri="{9D8B030D-6E8A-4147-A177-3AD203B41FA5}">
                      <a16:colId xmlns:a16="http://schemas.microsoft.com/office/drawing/2014/main" val="2983828460"/>
                    </a:ext>
                  </a:extLst>
                </a:gridCol>
                <a:gridCol w="888234">
                  <a:extLst>
                    <a:ext uri="{9D8B030D-6E8A-4147-A177-3AD203B41FA5}">
                      <a16:colId xmlns:a16="http://schemas.microsoft.com/office/drawing/2014/main" val="3663832519"/>
                    </a:ext>
                  </a:extLst>
                </a:gridCol>
                <a:gridCol w="1792919">
                  <a:extLst>
                    <a:ext uri="{9D8B030D-6E8A-4147-A177-3AD203B41FA5}">
                      <a16:colId xmlns:a16="http://schemas.microsoft.com/office/drawing/2014/main" val="1285793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LineItemId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25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Chocolate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More Chocolate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616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9BC0E3-20CE-C54E-BC87-423FFA3B53D8}"/>
              </a:ext>
            </a:extLst>
          </p:cNvPr>
          <p:cNvSpPr txBox="1"/>
          <p:nvPr/>
        </p:nvSpPr>
        <p:spPr>
          <a:xfrm>
            <a:off x="527123" y="3547110"/>
            <a:ext cx="160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LineItem</a:t>
            </a:r>
            <a:r>
              <a:rPr lang="en-US" sz="1000" dirty="0"/>
              <a:t>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2651BD-3168-4F42-83CF-714BFD10EA9C}"/>
              </a:ext>
            </a:extLst>
          </p:cNvPr>
          <p:cNvSpPr/>
          <p:nvPr/>
        </p:nvSpPr>
        <p:spPr>
          <a:xfrm>
            <a:off x="89854" y="2959376"/>
            <a:ext cx="437268" cy="1189975"/>
          </a:xfrm>
          <a:custGeom>
            <a:avLst/>
            <a:gdLst>
              <a:gd name="connsiteX0" fmla="*/ 0 w 1775944"/>
              <a:gd name="connsiteY0" fmla="*/ 0 h 668292"/>
              <a:gd name="connsiteX1" fmla="*/ 1775944 w 1775944"/>
              <a:gd name="connsiteY1" fmla="*/ 0 h 668292"/>
              <a:gd name="connsiteX2" fmla="*/ 1775944 w 1775944"/>
              <a:gd name="connsiteY2" fmla="*/ 668292 h 668292"/>
              <a:gd name="connsiteX3" fmla="*/ 0 w 1775944"/>
              <a:gd name="connsiteY3" fmla="*/ 668292 h 668292"/>
              <a:gd name="connsiteX4" fmla="*/ 0 w 1775944"/>
              <a:gd name="connsiteY4" fmla="*/ 0 h 668292"/>
              <a:gd name="connsiteX0" fmla="*/ 1775944 w 1867384"/>
              <a:gd name="connsiteY0" fmla="*/ 668292 h 668292"/>
              <a:gd name="connsiteX1" fmla="*/ 0 w 1867384"/>
              <a:gd name="connsiteY1" fmla="*/ 668292 h 668292"/>
              <a:gd name="connsiteX2" fmla="*/ 0 w 1867384"/>
              <a:gd name="connsiteY2" fmla="*/ 0 h 668292"/>
              <a:gd name="connsiteX3" fmla="*/ 1867384 w 1867384"/>
              <a:gd name="connsiteY3" fmla="*/ 91440 h 668292"/>
              <a:gd name="connsiteX0" fmla="*/ 1775944 w 1775944"/>
              <a:gd name="connsiteY0" fmla="*/ 946840 h 946840"/>
              <a:gd name="connsiteX1" fmla="*/ 0 w 1775944"/>
              <a:gd name="connsiteY1" fmla="*/ 946840 h 946840"/>
              <a:gd name="connsiteX2" fmla="*/ 0 w 1775944"/>
              <a:gd name="connsiteY2" fmla="*/ 278548 h 946840"/>
              <a:gd name="connsiteX3" fmla="*/ 1164406 w 1775944"/>
              <a:gd name="connsiteY3" fmla="*/ 0 h 946840"/>
              <a:gd name="connsiteX0" fmla="*/ 1220961 w 1220961"/>
              <a:gd name="connsiteY0" fmla="*/ 1189975 h 1189975"/>
              <a:gd name="connsiteX1" fmla="*/ 0 w 1220961"/>
              <a:gd name="connsiteY1" fmla="*/ 946840 h 1189975"/>
              <a:gd name="connsiteX2" fmla="*/ 0 w 1220961"/>
              <a:gd name="connsiteY2" fmla="*/ 278548 h 1189975"/>
              <a:gd name="connsiteX3" fmla="*/ 1164406 w 1220961"/>
              <a:gd name="connsiteY3" fmla="*/ 0 h 1189975"/>
              <a:gd name="connsiteX0" fmla="*/ 1220961 w 1220961"/>
              <a:gd name="connsiteY0" fmla="*/ 1189975 h 1189975"/>
              <a:gd name="connsiteX1" fmla="*/ 0 w 1220961"/>
              <a:gd name="connsiteY1" fmla="*/ 946840 h 1189975"/>
              <a:gd name="connsiteX2" fmla="*/ 0 w 1220961"/>
              <a:gd name="connsiteY2" fmla="*/ 278548 h 1189975"/>
              <a:gd name="connsiteX3" fmla="*/ 398482 w 1220961"/>
              <a:gd name="connsiteY3" fmla="*/ 143241 h 1189975"/>
              <a:gd name="connsiteX4" fmla="*/ 1164406 w 1220961"/>
              <a:gd name="connsiteY4" fmla="*/ 0 h 118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61" h="1189975">
                <a:moveTo>
                  <a:pt x="1220961" y="1189975"/>
                </a:moveTo>
                <a:lnTo>
                  <a:pt x="0" y="946840"/>
                </a:lnTo>
                <a:lnTo>
                  <a:pt x="0" y="278548"/>
                </a:lnTo>
                <a:cubicBezTo>
                  <a:pt x="73793" y="159591"/>
                  <a:pt x="204414" y="189666"/>
                  <a:pt x="398482" y="143241"/>
                </a:cubicBezTo>
                <a:cubicBezTo>
                  <a:pt x="592550" y="96816"/>
                  <a:pt x="1044131" y="38849"/>
                  <a:pt x="1164406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70C7AA-3606-43EF-B77B-54951C8B42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2620" y="2037579"/>
            <a:ext cx="819260" cy="792832"/>
          </a:xfrm>
          <a:prstGeom prst="bentConnector3">
            <a:avLst>
              <a:gd name="adj1" fmla="val 3322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D88F1B0-ED93-417C-B753-5415D23814A3}"/>
              </a:ext>
            </a:extLst>
          </p:cNvPr>
          <p:cNvCxnSpPr/>
          <p:nvPr/>
        </p:nvCxnSpPr>
        <p:spPr>
          <a:xfrm flipV="1">
            <a:off x="4408148" y="1360842"/>
            <a:ext cx="618409" cy="40453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7B23D616-0997-42DC-94CB-33F4AB4ADEBD}"/>
              </a:ext>
            </a:extLst>
          </p:cNvPr>
          <p:cNvSpPr txBox="1">
            <a:spLocks/>
          </p:cNvSpPr>
          <p:nvPr/>
        </p:nvSpPr>
        <p:spPr>
          <a:xfrm>
            <a:off x="4849689" y="1729574"/>
            <a:ext cx="3999900" cy="72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orders:[ {orderId:1,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date:”Feb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2020”},</a:t>
            </a:r>
          </a:p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2, date “Jan 2022”}]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A99D634-75F6-4AEB-B59E-DD4D2E94E252}"/>
              </a:ext>
            </a:extLst>
          </p:cNvPr>
          <p:cNvCxnSpPr>
            <a:cxnSpLocks/>
          </p:cNvCxnSpPr>
          <p:nvPr/>
        </p:nvCxnSpPr>
        <p:spPr>
          <a:xfrm flipV="1">
            <a:off x="3234390" y="1955653"/>
            <a:ext cx="1792167" cy="96787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B42E2F60-3552-49E3-BD4D-24924109E89E}"/>
              </a:ext>
            </a:extLst>
          </p:cNvPr>
          <p:cNvSpPr txBox="1">
            <a:spLocks/>
          </p:cNvSpPr>
          <p:nvPr/>
        </p:nvSpPr>
        <p:spPr>
          <a:xfrm>
            <a:off x="4856188" y="1725175"/>
            <a:ext cx="3999900" cy="183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orders:[ {orderId:1,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date:”Feb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2020”,</a:t>
            </a:r>
          </a:p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[{lineItemId:1, </a:t>
            </a:r>
          </a:p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Item:”Chocolate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”},</a:t>
            </a:r>
          </a:p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{lineItemId:2, </a:t>
            </a:r>
          </a:p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Item:”More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Chocolate”}],</a:t>
            </a:r>
          </a:p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2, date “Jan 2022”}] }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E733C54-EA74-46E6-AAB9-E6115235730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26541" y="2269504"/>
            <a:ext cx="1865481" cy="193382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 animBg="1"/>
      <p:bldP spid="13" grpId="1" animBg="1"/>
      <p:bldP spid="31" grpId="0"/>
      <p:bldP spid="31" grpId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89B6E-FB63-4402-9AC9-DA517833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Documents: Advantages and Disadvantages</a:t>
            </a:r>
            <a:endParaRPr lang="en-GB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988F65C-1902-44CE-8B74-CF1157A92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569436"/>
              </p:ext>
            </p:extLst>
          </p:nvPr>
        </p:nvGraphicFramePr>
        <p:xfrm>
          <a:off x="488032" y="1573480"/>
          <a:ext cx="7995274" cy="307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0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435D7C2-CEA5-48C8-B00B-FC970F1A7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E669AF2-8E9D-4B8C-BCA2-E332FC2D9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47AD6CD-25CC-4CA2-90D8-4BD5D3FDD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296E605-8DE9-4703-B8A6-4CC926692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JSON in MongoDB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183966-D611-C347-B53E-0B40AAB3E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MongoDB using a special variation of JSON called BSON.  BSON is fast an efficient, but mostly we’ll use JSON and BSON interchangeably.</a:t>
            </a:r>
          </a:p>
          <a:p>
            <a:r>
              <a:rPr lang="en-US" dirty="0"/>
              <a:t>A collection is a group of related JSON documents.  A collection is similar to a table in SQL databases</a:t>
            </a:r>
          </a:p>
          <a:p>
            <a:r>
              <a:rPr lang="en-US" dirty="0"/>
              <a:t>JSON consists of:</a:t>
            </a:r>
          </a:p>
          <a:p>
            <a:pPr lvl="1"/>
            <a:r>
              <a:rPr lang="en-US" dirty="0"/>
              <a:t>Attributes:  Name value pairs</a:t>
            </a:r>
          </a:p>
          <a:p>
            <a:pPr lvl="1"/>
            <a:r>
              <a:rPr lang="en-US" dirty="0"/>
              <a:t>Objects: groups of attributes</a:t>
            </a:r>
          </a:p>
          <a:p>
            <a:pPr lvl="1"/>
            <a:r>
              <a:rPr lang="en-US" dirty="0"/>
              <a:t>Arrays: repeating groups of objects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CCB85D-EF20-46CC-8352-01CCF5D2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333" y="13478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844B04-74C2-F141-906F-7C36B4B82A3D}"/>
              </a:ext>
            </a:extLst>
          </p:cNvPr>
          <p:cNvGrpSpPr/>
          <p:nvPr/>
        </p:nvGrpSpPr>
        <p:grpSpPr>
          <a:xfrm>
            <a:off x="4311600" y="956734"/>
            <a:ext cx="4607626" cy="3918857"/>
            <a:chOff x="133072" y="1435654"/>
            <a:chExt cx="4607626" cy="39188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332967-35E9-1B42-BC70-AE9EF2910A47}"/>
                </a:ext>
              </a:extLst>
            </p:cNvPr>
            <p:cNvSpPr/>
            <p:nvPr/>
          </p:nvSpPr>
          <p:spPr>
            <a:xfrm>
              <a:off x="133072" y="1435654"/>
              <a:ext cx="4607626" cy="39188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220897-5F49-784A-B3C7-63D75E727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593" y="1850384"/>
              <a:ext cx="3363744" cy="317286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10E734-43D6-6B4A-9C25-2AE2F493AD2A}"/>
              </a:ext>
            </a:extLst>
          </p:cNvPr>
          <p:cNvGrpSpPr/>
          <p:nvPr/>
        </p:nvGrpSpPr>
        <p:grpSpPr>
          <a:xfrm>
            <a:off x="4732221" y="2067560"/>
            <a:ext cx="346249" cy="1183639"/>
            <a:chOff x="4772257" y="1280436"/>
            <a:chExt cx="346249" cy="312250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91172F-AC23-AA4A-8BFE-A862454487E0}"/>
                </a:ext>
              </a:extLst>
            </p:cNvPr>
            <p:cNvCxnSpPr/>
            <p:nvPr/>
          </p:nvCxnSpPr>
          <p:spPr>
            <a:xfrm>
              <a:off x="5118506" y="1280436"/>
              <a:ext cx="0" cy="31225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AB38E3-9885-E94F-9B71-E9365B99717D}"/>
                </a:ext>
              </a:extLst>
            </p:cNvPr>
            <p:cNvSpPr txBox="1"/>
            <p:nvPr/>
          </p:nvSpPr>
          <p:spPr>
            <a:xfrm>
              <a:off x="4772257" y="1280441"/>
              <a:ext cx="346249" cy="260211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C000"/>
                  </a:solidFill>
                </a:rPr>
                <a:t>Document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0BB6A0-494F-DF47-B3D1-03C484379F4B}"/>
              </a:ext>
            </a:extLst>
          </p:cNvPr>
          <p:cNvGrpSpPr/>
          <p:nvPr/>
        </p:nvGrpSpPr>
        <p:grpSpPr>
          <a:xfrm>
            <a:off x="4427166" y="1396645"/>
            <a:ext cx="346249" cy="3122502"/>
            <a:chOff x="4772257" y="1280436"/>
            <a:chExt cx="346249" cy="31225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C6F7A3B-9947-E345-93AD-34E6B4B48EE7}"/>
                </a:ext>
              </a:extLst>
            </p:cNvPr>
            <p:cNvCxnSpPr/>
            <p:nvPr/>
          </p:nvCxnSpPr>
          <p:spPr>
            <a:xfrm>
              <a:off x="5118506" y="1280436"/>
              <a:ext cx="0" cy="31225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7232C4-C338-8D43-B8B4-4CE340AA38BA}"/>
                </a:ext>
              </a:extLst>
            </p:cNvPr>
            <p:cNvSpPr txBox="1"/>
            <p:nvPr/>
          </p:nvSpPr>
          <p:spPr>
            <a:xfrm>
              <a:off x="4772257" y="2470067"/>
              <a:ext cx="346249" cy="8301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050" dirty="0">
                  <a:solidFill>
                    <a:srgbClr val="FFC000"/>
                  </a:solidFill>
                </a:rPr>
                <a:t>Collection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64136B-F305-B947-B543-C9FF4CB11C60}"/>
              </a:ext>
            </a:extLst>
          </p:cNvPr>
          <p:cNvGrpSpPr/>
          <p:nvPr/>
        </p:nvGrpSpPr>
        <p:grpSpPr>
          <a:xfrm>
            <a:off x="4905345" y="3725467"/>
            <a:ext cx="346249" cy="562050"/>
            <a:chOff x="4772257" y="1280436"/>
            <a:chExt cx="346249" cy="312250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96843A-3A08-B046-B17D-FA83ED7420AC}"/>
                </a:ext>
              </a:extLst>
            </p:cNvPr>
            <p:cNvCxnSpPr/>
            <p:nvPr/>
          </p:nvCxnSpPr>
          <p:spPr>
            <a:xfrm>
              <a:off x="5118506" y="1280436"/>
              <a:ext cx="0" cy="31225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B623D0-B6EE-0144-9D47-BDFEF2B611CC}"/>
                </a:ext>
              </a:extLst>
            </p:cNvPr>
            <p:cNvSpPr txBox="1"/>
            <p:nvPr/>
          </p:nvSpPr>
          <p:spPr>
            <a:xfrm>
              <a:off x="4772257" y="1280441"/>
              <a:ext cx="346249" cy="260211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050" dirty="0">
                  <a:solidFill>
                    <a:srgbClr val="FFC000"/>
                  </a:solidFill>
                </a:rPr>
                <a:t>Array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2C27DB-E794-734B-810D-FF1A7844CD28}"/>
              </a:ext>
            </a:extLst>
          </p:cNvPr>
          <p:cNvGrpSpPr/>
          <p:nvPr/>
        </p:nvGrpSpPr>
        <p:grpSpPr>
          <a:xfrm>
            <a:off x="6754444" y="2571750"/>
            <a:ext cx="1318401" cy="421047"/>
            <a:chOff x="6973087" y="2521410"/>
            <a:chExt cx="1318401" cy="42104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457119-C66A-1E4B-BD17-1389206EE67D}"/>
                </a:ext>
              </a:extLst>
            </p:cNvPr>
            <p:cNvCxnSpPr/>
            <p:nvPr/>
          </p:nvCxnSpPr>
          <p:spPr>
            <a:xfrm flipH="1">
              <a:off x="6973087" y="2650787"/>
              <a:ext cx="718457" cy="291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3FD5CB-4396-2640-A218-BE7D2BB30177}"/>
                </a:ext>
              </a:extLst>
            </p:cNvPr>
            <p:cNvSpPr txBox="1"/>
            <p:nvPr/>
          </p:nvSpPr>
          <p:spPr>
            <a:xfrm>
              <a:off x="7632333" y="252141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C000"/>
                  </a:solidFill>
                </a:rPr>
                <a:t>Attribute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50F042-E7E6-CB43-B144-584F9A07BC33}"/>
              </a:ext>
            </a:extLst>
          </p:cNvPr>
          <p:cNvGrpSpPr/>
          <p:nvPr/>
        </p:nvGrpSpPr>
        <p:grpSpPr>
          <a:xfrm>
            <a:off x="7193169" y="2960844"/>
            <a:ext cx="933826" cy="246221"/>
            <a:chOff x="7251864" y="2521410"/>
            <a:chExt cx="933826" cy="246221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475157-E3D6-DE4E-A029-AB12A237EE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1864" y="2650787"/>
              <a:ext cx="4396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D44F70-BB33-DF4B-891A-780D07EDEE95}"/>
                </a:ext>
              </a:extLst>
            </p:cNvPr>
            <p:cNvSpPr txBox="1"/>
            <p:nvPr/>
          </p:nvSpPr>
          <p:spPr>
            <a:xfrm>
              <a:off x="7632333" y="2521410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C000"/>
                  </a:solidFill>
                </a:rPr>
                <a:t>Object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MongoDB Query Language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05F6E-1F55-480C-ADF8-C7BD65AA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1647"/>
            <a:ext cx="9144000" cy="3921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7371A-C592-4905-9A19-1A5BB919F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1646"/>
            <a:ext cx="9144000" cy="39218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21AC78F-6DE2-478A-A7B5-813169EF9E27}"/>
              </a:ext>
            </a:extLst>
          </p:cNvPr>
          <p:cNvGrpSpPr/>
          <p:nvPr/>
        </p:nvGrpSpPr>
        <p:grpSpPr>
          <a:xfrm>
            <a:off x="5153411" y="2112885"/>
            <a:ext cx="3176614" cy="458865"/>
            <a:chOff x="5153411" y="2112885"/>
            <a:chExt cx="3176614" cy="4588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73BFDB-A439-4860-98C2-786133084710}"/>
                </a:ext>
              </a:extLst>
            </p:cNvPr>
            <p:cNvSpPr txBox="1"/>
            <p:nvPr/>
          </p:nvSpPr>
          <p:spPr>
            <a:xfrm>
              <a:off x="6321517" y="2112885"/>
              <a:ext cx="2008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Query filter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7006C61-D650-4C67-B2F9-109CD6BBF1B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153411" y="2266774"/>
              <a:ext cx="1168106" cy="30497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8126BB-BB8B-48A8-BD39-6F569A3CC840}"/>
              </a:ext>
            </a:extLst>
          </p:cNvPr>
          <p:cNvGrpSpPr/>
          <p:nvPr/>
        </p:nvGrpSpPr>
        <p:grpSpPr>
          <a:xfrm>
            <a:off x="3678743" y="2680254"/>
            <a:ext cx="4545571" cy="294921"/>
            <a:chOff x="3300827" y="2527854"/>
            <a:chExt cx="4771087" cy="26065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CB3C20-61AD-42D4-AA5D-DAFDAFFA0332}"/>
                </a:ext>
              </a:extLst>
            </p:cNvPr>
            <p:cNvSpPr txBox="1"/>
            <p:nvPr/>
          </p:nvSpPr>
          <p:spPr>
            <a:xfrm>
              <a:off x="6063406" y="2527854"/>
              <a:ext cx="2008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Attributes to be returned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1999E7-2686-4C34-B282-223A6D1EA961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3300827" y="3051074"/>
              <a:ext cx="2762579" cy="208334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060EE3-5ABE-4264-B9EF-909E5F683E91}"/>
              </a:ext>
            </a:extLst>
          </p:cNvPr>
          <p:cNvGrpSpPr/>
          <p:nvPr/>
        </p:nvGrpSpPr>
        <p:grpSpPr>
          <a:xfrm>
            <a:off x="2885910" y="2893342"/>
            <a:ext cx="4210820" cy="367574"/>
            <a:chOff x="4119205" y="2053088"/>
            <a:chExt cx="4210820" cy="3675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EB3A57-A833-4F33-991D-51ED398C012D}"/>
                </a:ext>
              </a:extLst>
            </p:cNvPr>
            <p:cNvSpPr txBox="1"/>
            <p:nvPr/>
          </p:nvSpPr>
          <p:spPr>
            <a:xfrm>
              <a:off x="5567445" y="2112885"/>
              <a:ext cx="2762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Sort Results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96BFB7D-60E5-4C28-9F15-9C392B35A2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4119205" y="2053088"/>
              <a:ext cx="1448240" cy="21368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4D83D33-D3CB-4004-9805-D168207935C3}"/>
              </a:ext>
            </a:extLst>
          </p:cNvPr>
          <p:cNvSpPr txBox="1"/>
          <p:nvPr/>
        </p:nvSpPr>
        <p:spPr>
          <a:xfrm>
            <a:off x="4355292" y="3286217"/>
            <a:ext cx="276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Documents to be returned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D2B1CB-E9E6-4013-AB5B-F3E106DC71BE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379528" y="2999047"/>
            <a:ext cx="2975764" cy="441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3BF592C-87A2-4488-8638-97A133D7C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1645"/>
            <a:ext cx="9144000" cy="3921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324</Words>
  <Application>Microsoft Macintosh PowerPoint</Application>
  <PresentationFormat>On-screen Show (16:9)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Roboto</vt:lpstr>
      <vt:lpstr>Simple Light</vt:lpstr>
      <vt:lpstr>What is MongoDB?</vt:lpstr>
      <vt:lpstr>What is MongoDB?</vt:lpstr>
      <vt:lpstr>Tables vs Documents</vt:lpstr>
      <vt:lpstr>Documents: Advantages and Disadvantages</vt:lpstr>
      <vt:lpstr>JSON in MongoDB</vt:lpstr>
      <vt:lpstr>MongoDB Query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13</cp:revision>
  <dcterms:modified xsi:type="dcterms:W3CDTF">2021-11-28T06:17:32Z</dcterms:modified>
</cp:coreProperties>
</file>