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63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4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24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MongoDB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D5329-C3F5-4B76-9B80-2757F8A5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32B0BD-E0B5-BC4E-ACCF-9B98453F0B2B}"/>
              </a:ext>
            </a:extLst>
          </p:cNvPr>
          <p:cNvSpPr/>
          <p:nvPr/>
        </p:nvSpPr>
        <p:spPr>
          <a:xfrm>
            <a:off x="3317572" y="1952864"/>
            <a:ext cx="1015489" cy="923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F5837-433B-4168-81D7-ED583E96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D9FD5E-D236-E84D-8B11-C85D6EB3294A}"/>
              </a:ext>
            </a:extLst>
          </p:cNvPr>
          <p:cNvSpPr/>
          <p:nvPr/>
        </p:nvSpPr>
        <p:spPr>
          <a:xfrm>
            <a:off x="4999334" y="1994219"/>
            <a:ext cx="813310" cy="2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308B3-A37F-45EA-BAAB-5EEDF717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BE95EB-4FFB-A84B-BC0A-1D8E965E6C2C}"/>
              </a:ext>
            </a:extLst>
          </p:cNvPr>
          <p:cNvSpPr/>
          <p:nvPr/>
        </p:nvSpPr>
        <p:spPr>
          <a:xfrm>
            <a:off x="1557697" y="2334248"/>
            <a:ext cx="441117" cy="271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6A03C-E77E-4C62-9FBC-3F75A2BA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31C00-FE56-7049-B312-FABBC9C80486}"/>
              </a:ext>
            </a:extLst>
          </p:cNvPr>
          <p:cNvSpPr/>
          <p:nvPr/>
        </p:nvSpPr>
        <p:spPr>
          <a:xfrm>
            <a:off x="2816720" y="1851775"/>
            <a:ext cx="3556510" cy="441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A9F5-1B57-48CC-B866-241C3513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D9C11C-ECD0-CB49-AFDE-73490C685031}"/>
              </a:ext>
            </a:extLst>
          </p:cNvPr>
          <p:cNvSpPr/>
          <p:nvPr/>
        </p:nvSpPr>
        <p:spPr>
          <a:xfrm>
            <a:off x="2936189" y="2242348"/>
            <a:ext cx="1043059" cy="2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65CBA-1F79-4DDF-BB9B-E6343065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1AA443-2639-7F45-B1D3-292649788F03}"/>
              </a:ext>
            </a:extLst>
          </p:cNvPr>
          <p:cNvSpPr/>
          <p:nvPr/>
        </p:nvSpPr>
        <p:spPr>
          <a:xfrm>
            <a:off x="4388201" y="1511747"/>
            <a:ext cx="1465797" cy="2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55194-2B5F-4F46-831B-0FBE58F2C38A}"/>
              </a:ext>
            </a:extLst>
          </p:cNvPr>
          <p:cNvSpPr/>
          <p:nvPr/>
        </p:nvSpPr>
        <p:spPr>
          <a:xfrm>
            <a:off x="2913214" y="2743200"/>
            <a:ext cx="3450826" cy="2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D77D6-57AC-4187-B153-E9D71548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47"/>
            <a:ext cx="9144000" cy="4687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C7CB5-FC74-4839-8995-B0A28483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148"/>
            <a:ext cx="9144000" cy="4687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AADED-1819-4428-ABAE-C90A2BE5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149"/>
            <a:ext cx="9144000" cy="468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46132-545D-45A1-8E37-9C98AB6E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150"/>
            <a:ext cx="9144000" cy="4687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93ACB-64AD-47C4-8D61-7520E8EB8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6151"/>
            <a:ext cx="9144000" cy="468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63DD06-F444-714A-90D0-52295F4AA61B}"/>
              </a:ext>
            </a:extLst>
          </p:cNvPr>
          <p:cNvSpPr/>
          <p:nvPr/>
        </p:nvSpPr>
        <p:spPr>
          <a:xfrm>
            <a:off x="4595" y="2291457"/>
            <a:ext cx="1865560" cy="94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949A2D-8A10-43F0-A15C-E456F43A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91"/>
            <a:ext cx="9144000" cy="45933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6EA451-493C-AB42-B5DF-A4CB71C59009}"/>
              </a:ext>
            </a:extLst>
          </p:cNvPr>
          <p:cNvSpPr/>
          <p:nvPr/>
        </p:nvSpPr>
        <p:spPr>
          <a:xfrm>
            <a:off x="1047654" y="758172"/>
            <a:ext cx="1134959" cy="151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FEECE-45AD-4687-8783-11EB114D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81BEEE-88C4-7B49-B30E-96ED8EAD02F9}"/>
              </a:ext>
            </a:extLst>
          </p:cNvPr>
          <p:cNvSpPr/>
          <p:nvPr/>
        </p:nvSpPr>
        <p:spPr>
          <a:xfrm>
            <a:off x="1948269" y="1474987"/>
            <a:ext cx="1612837" cy="2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E57F1-D47F-4993-A5A1-39AE15D5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5425F-825B-3442-B9F7-81DEFF8A8EF3}"/>
              </a:ext>
            </a:extLst>
          </p:cNvPr>
          <p:cNvSpPr/>
          <p:nvPr/>
        </p:nvSpPr>
        <p:spPr>
          <a:xfrm>
            <a:off x="4526051" y="2949974"/>
            <a:ext cx="914400" cy="321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593A6-5F5D-4883-85B7-E44D7990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00D70A-899C-A845-A536-182303E69633}"/>
              </a:ext>
            </a:extLst>
          </p:cNvPr>
          <p:cNvSpPr/>
          <p:nvPr/>
        </p:nvSpPr>
        <p:spPr>
          <a:xfrm>
            <a:off x="5412881" y="3607055"/>
            <a:ext cx="1231453" cy="353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6ADCA-F0D7-4DD5-84BE-313F7D2F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7E6E61-C75A-2D43-8B6D-C29E7BFAF945}"/>
              </a:ext>
            </a:extLst>
          </p:cNvPr>
          <p:cNvSpPr/>
          <p:nvPr/>
        </p:nvSpPr>
        <p:spPr>
          <a:xfrm>
            <a:off x="5711555" y="4521455"/>
            <a:ext cx="868450" cy="29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01BBB-C4BC-4050-805B-A91198A3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6EDE8-A6FF-924E-A9F3-C6F9D02F4AF2}"/>
              </a:ext>
            </a:extLst>
          </p:cNvPr>
          <p:cNvSpPr/>
          <p:nvPr/>
        </p:nvSpPr>
        <p:spPr>
          <a:xfrm>
            <a:off x="1125769" y="4011413"/>
            <a:ext cx="1557696" cy="183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5EA90-C034-4DF6-824A-528F0DDA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07FEA6-3822-E64F-919C-1D8D750C5ED6}"/>
              </a:ext>
            </a:extLst>
          </p:cNvPr>
          <p:cNvSpPr/>
          <p:nvPr/>
        </p:nvSpPr>
        <p:spPr>
          <a:xfrm>
            <a:off x="3492181" y="3345142"/>
            <a:ext cx="1015489" cy="28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3BD1C-78BC-475A-B57E-7423D9E4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2</Words>
  <Application>Microsoft Macintosh PowerPoint</Application>
  <PresentationFormat>On-screen Show (16:9)</PresentationFormat>
  <Paragraphs>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Light</vt:lpstr>
      <vt:lpstr>Installing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17</cp:revision>
  <dcterms:modified xsi:type="dcterms:W3CDTF">2021-11-28T06:25:55Z</dcterms:modified>
</cp:coreProperties>
</file>