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63" r:id="rId2"/>
    <p:sldId id="290" r:id="rId3"/>
    <p:sldId id="289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63" autoAdjust="0"/>
    <p:restoredTop sz="97386" autoAdjust="0"/>
  </p:normalViewPr>
  <p:slideViewPr>
    <p:cSldViewPr snapToGrid="0">
      <p:cViewPr varScale="1">
        <p:scale>
          <a:sx n="222" d="100"/>
          <a:sy n="222" d="100"/>
        </p:scale>
        <p:origin x="216" y="9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66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545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5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Commands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030D2AE-A089-4B91-8405-CD0CAE5EE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841987-88A8-CB4D-803F-E3E1DF14FE32}"/>
              </a:ext>
            </a:extLst>
          </p:cNvPr>
          <p:cNvSpPr/>
          <p:nvPr/>
        </p:nvSpPr>
        <p:spPr>
          <a:xfrm>
            <a:off x="43314" y="4268804"/>
            <a:ext cx="3768290" cy="611204"/>
          </a:xfrm>
          <a:prstGeom prst="rect">
            <a:avLst/>
          </a:prstGeom>
          <a:solidFill>
            <a:srgbClr val="0C0C0C"/>
          </a:solidFill>
          <a:ln>
            <a:solidFill>
              <a:srgbClr val="0C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5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19CF938-33F7-4042-A451-3BBC6CE00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7D7258-3024-ED4D-A480-94EC58EDFBC4}"/>
              </a:ext>
            </a:extLst>
          </p:cNvPr>
          <p:cNvSpPr/>
          <p:nvPr/>
        </p:nvSpPr>
        <p:spPr>
          <a:xfrm>
            <a:off x="43314" y="4268804"/>
            <a:ext cx="3768290" cy="611204"/>
          </a:xfrm>
          <a:prstGeom prst="rect">
            <a:avLst/>
          </a:prstGeom>
          <a:solidFill>
            <a:srgbClr val="0C0C0C"/>
          </a:solidFill>
          <a:ln>
            <a:solidFill>
              <a:srgbClr val="0C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2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6355AD0-D7D0-4456-961B-CA76BA828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F2DAD-B748-514D-857D-513E658B59ED}"/>
              </a:ext>
            </a:extLst>
          </p:cNvPr>
          <p:cNvSpPr/>
          <p:nvPr/>
        </p:nvSpPr>
        <p:spPr>
          <a:xfrm>
            <a:off x="4239689" y="1982148"/>
            <a:ext cx="499088" cy="254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6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6EDED28-647E-48C1-ACBC-34FBC8704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7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84BE93E-1F90-4CD9-9CE0-0E12DC827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9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57925EF-F1EA-4038-8EE7-F08D6ABC7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8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CD53466-6298-4D50-83C5-AE9411CEA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0657CB-F173-7440-B220-2E3013A3B3E5}"/>
              </a:ext>
            </a:extLst>
          </p:cNvPr>
          <p:cNvSpPr/>
          <p:nvPr/>
        </p:nvSpPr>
        <p:spPr>
          <a:xfrm>
            <a:off x="4210934" y="3011567"/>
            <a:ext cx="1522756" cy="254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5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8AFEE0C-26FF-469E-82E9-E38913E06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75E23C8-2BD5-4A11-A57F-294488C7E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E96377-CBD6-FB4A-A707-65449AFB1CDA}"/>
              </a:ext>
            </a:extLst>
          </p:cNvPr>
          <p:cNvSpPr/>
          <p:nvPr/>
        </p:nvSpPr>
        <p:spPr>
          <a:xfrm>
            <a:off x="4228187" y="3224352"/>
            <a:ext cx="3276794" cy="254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1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274439E-2AC7-4CC6-812D-27B0B5E21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4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C31E92D-D2EF-4E00-A9EC-2AECC9F66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9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6C8F13F-10CA-4E86-94B5-969175A60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061EE6-F304-4D46-BB15-1C3EDD581DE9}"/>
              </a:ext>
            </a:extLst>
          </p:cNvPr>
          <p:cNvSpPr/>
          <p:nvPr/>
        </p:nvSpPr>
        <p:spPr>
          <a:xfrm>
            <a:off x="4216685" y="4305529"/>
            <a:ext cx="2385398" cy="254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7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50A1963-52F6-40A7-8C3F-B94032661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0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A2D0E63-8C9C-4E38-BA20-C36132F71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6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2595676-1D24-4C26-8101-B0E26EDEF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CFB8FE1-2DF3-4F32-9D86-7FEC0F244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5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7203C3A-FD8B-4FBA-A3B1-A9D7C3A14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B8FD449-3744-4C8C-BC22-33E73A5AD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F6533EA-C814-4BC2-B92A-96A28A588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429ECE-4C56-C441-B591-9926E001976F}"/>
              </a:ext>
            </a:extLst>
          </p:cNvPr>
          <p:cNvSpPr/>
          <p:nvPr/>
        </p:nvSpPr>
        <p:spPr>
          <a:xfrm>
            <a:off x="4233938" y="2217937"/>
            <a:ext cx="1522756" cy="254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9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589E50B-E64F-4972-892D-27920FB04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4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761CADD-33E0-4935-8CCE-C2D952C2D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8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67ED8C6-D36B-4C62-AB44-C2CB695AA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05F03C-1EA9-5646-9FC7-9BAE18FE0176}"/>
              </a:ext>
            </a:extLst>
          </p:cNvPr>
          <p:cNvSpPr/>
          <p:nvPr/>
        </p:nvSpPr>
        <p:spPr>
          <a:xfrm>
            <a:off x="4222436" y="2879295"/>
            <a:ext cx="1655027" cy="254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4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5781</TotalTime>
  <Words>2</Words>
  <Application>Microsoft Macintosh PowerPoint</Application>
  <PresentationFormat>On-screen Show (16:9)</PresentationFormat>
  <Paragraphs>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Roboto</vt:lpstr>
      <vt:lpstr>Simple Light</vt:lpstr>
      <vt:lpstr>Shell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18</cp:revision>
  <dcterms:modified xsi:type="dcterms:W3CDTF">2021-11-28T06:33:57Z</dcterms:modified>
</cp:coreProperties>
</file>