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63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40" autoAdjust="0"/>
    <p:restoredTop sz="97386" autoAdjust="0"/>
  </p:normalViewPr>
  <p:slideViewPr>
    <p:cSldViewPr snapToGrid="0">
      <p:cViewPr varScale="1">
        <p:scale>
          <a:sx n="210" d="100"/>
          <a:sy n="210" d="100"/>
        </p:scale>
        <p:origin x="292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29ba36e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29ba36e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29ba36e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29ba36e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334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29ba36e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29ba36e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29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29ba36e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29ba36e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85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545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Find()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3EC9-B8DF-4DE3-BA62-222E7B55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93319A1-D302-4AA7-BBF3-65707F82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8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1CA5-B56F-4A8F-ABB8-97926824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464078D-F50C-4F64-8B98-77CCFDC9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705"/>
            <a:ext cx="9144000" cy="4672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BAEAD-29D4-4966-96D5-99306FD54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97" y="4915960"/>
            <a:ext cx="1549206" cy="2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6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249C-A818-4381-9340-C22B076A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3A2D761-22D3-4310-90FB-177EF7D7F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1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D1FA-69FF-4CD0-94D2-B1517946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0D5BF57-5451-4758-B7F0-ED2611105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150"/>
            <a:ext cx="9144000" cy="4672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E029EE-CFA7-47AC-9B3B-7A0E2E7D7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87" y="4835857"/>
            <a:ext cx="2007450" cy="1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7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A79D-C18D-483E-9004-AC42536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4F21FF8-2C23-46B3-AF21-245DE20A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8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6932-4244-414A-BF5E-B451D4E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F7685FD-3379-4E25-96DF-1469C78B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53EC8B-02BF-42DD-B23D-1F1D46590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04" y="4844955"/>
            <a:ext cx="1115797" cy="19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1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4824-210C-4FA3-971F-67D07EE0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D89B369-61F4-44F5-9928-16251ED3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" y="470771"/>
            <a:ext cx="9144000" cy="4672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6051D0-344C-4C06-A18D-E67DD1633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39" y="4824975"/>
            <a:ext cx="688167" cy="2246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EF1DCD-D603-4BDF-ACB5-BF78901ED23B}"/>
              </a:ext>
            </a:extLst>
          </p:cNvPr>
          <p:cNvSpPr/>
          <p:nvPr/>
        </p:nvSpPr>
        <p:spPr>
          <a:xfrm>
            <a:off x="48811" y="4609948"/>
            <a:ext cx="5369349" cy="489765"/>
          </a:xfrm>
          <a:prstGeom prst="rect">
            <a:avLst/>
          </a:prstGeom>
          <a:solidFill>
            <a:srgbClr val="0C0C0C"/>
          </a:solidFill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57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2FCE-6F35-4904-832C-5A3D9BB7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22C241B-CD16-49A3-9EB5-EB51E398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3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2AB7-9072-4CA9-8660-4E179371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84A6376-B9D7-4F29-8293-B859F45AE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704"/>
            <a:ext cx="9144000" cy="267809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DF736D6-1DAD-464B-8D7E-05240B6B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3059B3-8D7A-49CF-9F0E-BDA8E8589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646" y="1977142"/>
            <a:ext cx="2280407" cy="22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6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9436-1474-4DC7-8EB2-1D7348FC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C2D1027-F4AA-465D-A9AE-D5DD9C7B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5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Find() syntax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07133-A577-43BA-B05E-48AE52B88CA8}"/>
              </a:ext>
            </a:extLst>
          </p:cNvPr>
          <p:cNvSpPr txBox="1"/>
          <p:nvPr/>
        </p:nvSpPr>
        <p:spPr>
          <a:xfrm>
            <a:off x="370248" y="1621238"/>
            <a:ext cx="4164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</a:rPr>
              <a:t>collectionName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chemeClr val="accent5"/>
                </a:solidFill>
              </a:rPr>
              <a:t>find</a:t>
            </a:r>
            <a:r>
              <a:rPr lang="en-US" sz="2800" dirty="0">
                <a:solidFill>
                  <a:schemeClr val="accent5"/>
                </a:solidFill>
              </a:rPr>
              <a:t>();</a:t>
            </a:r>
            <a:endParaRPr lang="en-GB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2668-8E7A-45D5-A314-DDEAB98F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0369D42-C91C-4559-8B6A-9EC1DF65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D50C0-3D1F-4A0F-8AD3-613DEC74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97" y="3232736"/>
            <a:ext cx="1247725" cy="2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AB3A-D930-4C17-838D-64346185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F9B8C36-AC48-4E56-809D-8C924C46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1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5E47-8D14-4947-8A6A-FF0C9D41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70D8620-1D3D-49DA-BE79-F02E8B79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2F09-2998-413C-8982-C78642AD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84" y="4793130"/>
            <a:ext cx="2142697" cy="2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82D9-2D27-42FE-9FD7-AD2DAB13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491DAEA-D4CD-400F-A62C-D61416E45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Find() syntax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07133-A577-43BA-B05E-48AE52B88CA8}"/>
              </a:ext>
            </a:extLst>
          </p:cNvPr>
          <p:cNvSpPr txBox="1"/>
          <p:nvPr/>
        </p:nvSpPr>
        <p:spPr>
          <a:xfrm>
            <a:off x="370248" y="1621238"/>
            <a:ext cx="3945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</a:rPr>
              <a:t>collectionName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chemeClr val="accent5"/>
                </a:solidFill>
              </a:rPr>
              <a:t>find</a:t>
            </a:r>
            <a:r>
              <a:rPr lang="en-US" sz="2800" dirty="0">
                <a:solidFill>
                  <a:schemeClr val="accent5"/>
                </a:solidFill>
              </a:rPr>
              <a:t>(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{</a:t>
            </a:r>
            <a:r>
              <a:rPr lang="en-US" sz="2800" dirty="0" err="1">
                <a:solidFill>
                  <a:srgbClr val="C00000"/>
                </a:solidFill>
              </a:rPr>
              <a:t>filterConditions</a:t>
            </a:r>
            <a:r>
              <a:rPr lang="en-US" sz="2800" dirty="0">
                <a:solidFill>
                  <a:srgbClr val="C00000"/>
                </a:solidFill>
              </a:rPr>
              <a:t>},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{projections}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);</a:t>
            </a:r>
            <a:endParaRPr lang="en-GB" sz="2800" dirty="0">
              <a:solidFill>
                <a:schemeClr val="accent5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CAD643-A8E8-4D3D-BE8B-1DDF5994C9C2}"/>
              </a:ext>
            </a:extLst>
          </p:cNvPr>
          <p:cNvCxnSpPr/>
          <p:nvPr/>
        </p:nvCxnSpPr>
        <p:spPr>
          <a:xfrm flipH="1">
            <a:off x="4315559" y="2401001"/>
            <a:ext cx="1019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E87EFF-21D8-42EC-962C-C93D7DB375D5}"/>
              </a:ext>
            </a:extLst>
          </p:cNvPr>
          <p:cNvSpPr txBox="1"/>
          <p:nvPr/>
        </p:nvSpPr>
        <p:spPr>
          <a:xfrm>
            <a:off x="5334935" y="2247112"/>
            <a:ext cx="1935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Documents to include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379F33-51C0-4716-A7F0-F68D8314974E}"/>
              </a:ext>
            </a:extLst>
          </p:cNvPr>
          <p:cNvCxnSpPr/>
          <p:nvPr/>
        </p:nvCxnSpPr>
        <p:spPr>
          <a:xfrm flipH="1">
            <a:off x="3609657" y="2765172"/>
            <a:ext cx="1019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4CAF37-8F3A-4837-80A0-E83AEBD5AE97}"/>
              </a:ext>
            </a:extLst>
          </p:cNvPr>
          <p:cNvSpPr txBox="1"/>
          <p:nvPr/>
        </p:nvSpPr>
        <p:spPr>
          <a:xfrm>
            <a:off x="4629033" y="2611283"/>
            <a:ext cx="1935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Attributes to include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4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Find() syntax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07133-A577-43BA-B05E-48AE52B88CA8}"/>
              </a:ext>
            </a:extLst>
          </p:cNvPr>
          <p:cNvSpPr txBox="1"/>
          <p:nvPr/>
        </p:nvSpPr>
        <p:spPr>
          <a:xfrm>
            <a:off x="370248" y="1621238"/>
            <a:ext cx="3945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</a:rPr>
              <a:t>collectionName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chemeClr val="accent5"/>
                </a:solidFill>
              </a:rPr>
              <a:t>find</a:t>
            </a:r>
            <a:r>
              <a:rPr lang="en-US" sz="2800" dirty="0">
                <a:solidFill>
                  <a:schemeClr val="accent5"/>
                </a:solidFill>
              </a:rPr>
              <a:t>(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{</a:t>
            </a:r>
            <a:r>
              <a:rPr lang="en-US" sz="2800" dirty="0" err="1">
                <a:solidFill>
                  <a:srgbClr val="C00000"/>
                </a:solidFill>
              </a:rPr>
              <a:t>filterConditions</a:t>
            </a:r>
            <a:r>
              <a:rPr lang="en-US" sz="2800" dirty="0">
                <a:solidFill>
                  <a:srgbClr val="C00000"/>
                </a:solidFill>
              </a:rPr>
              <a:t>},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{projections}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).sort(</a:t>
            </a:r>
            <a:r>
              <a:rPr lang="en-US" sz="2800" dirty="0">
                <a:solidFill>
                  <a:srgbClr val="C00000"/>
                </a:solidFill>
              </a:rPr>
              <a:t>{</a:t>
            </a:r>
            <a:r>
              <a:rPr lang="en-US" sz="2800" dirty="0" err="1">
                <a:solidFill>
                  <a:srgbClr val="C00000"/>
                </a:solidFill>
              </a:rPr>
              <a:t>sortCondition</a:t>
            </a:r>
            <a:r>
              <a:rPr lang="en-US" sz="2800" dirty="0">
                <a:solidFill>
                  <a:srgbClr val="C00000"/>
                </a:solidFill>
              </a:rPr>
              <a:t>}</a:t>
            </a:r>
            <a:r>
              <a:rPr lang="en-US" sz="2800" dirty="0">
                <a:solidFill>
                  <a:schemeClr val="accent5"/>
                </a:solidFill>
              </a:rPr>
              <a:t>);</a:t>
            </a:r>
            <a:endParaRPr lang="en-GB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39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Find() syntax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07133-A577-43BA-B05E-48AE52B88CA8}"/>
              </a:ext>
            </a:extLst>
          </p:cNvPr>
          <p:cNvSpPr txBox="1"/>
          <p:nvPr/>
        </p:nvSpPr>
        <p:spPr>
          <a:xfrm>
            <a:off x="370248" y="1621238"/>
            <a:ext cx="39453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</a:rPr>
              <a:t>collectionName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chemeClr val="accent5"/>
                </a:solidFill>
              </a:rPr>
              <a:t>find</a:t>
            </a:r>
            <a:r>
              <a:rPr lang="en-US" sz="2800" dirty="0">
                <a:solidFill>
                  <a:schemeClr val="accent5"/>
                </a:solidFill>
              </a:rPr>
              <a:t>(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{</a:t>
            </a:r>
            <a:r>
              <a:rPr lang="en-US" sz="2800" dirty="0" err="1">
                <a:solidFill>
                  <a:srgbClr val="C00000"/>
                </a:solidFill>
              </a:rPr>
              <a:t>filterConditions</a:t>
            </a:r>
            <a:r>
              <a:rPr lang="en-US" sz="2800" dirty="0">
                <a:solidFill>
                  <a:srgbClr val="C00000"/>
                </a:solidFill>
              </a:rPr>
              <a:t>},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{projections}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).sort(</a:t>
            </a:r>
            <a:r>
              <a:rPr lang="en-US" sz="2800" dirty="0">
                <a:solidFill>
                  <a:srgbClr val="C00000"/>
                </a:solidFill>
              </a:rPr>
              <a:t>{</a:t>
            </a:r>
            <a:r>
              <a:rPr lang="en-US" sz="2800" dirty="0" err="1">
                <a:solidFill>
                  <a:srgbClr val="C00000"/>
                </a:solidFill>
              </a:rPr>
              <a:t>sortCondition</a:t>
            </a:r>
            <a:r>
              <a:rPr lang="en-US" sz="2800" dirty="0">
                <a:solidFill>
                  <a:srgbClr val="C00000"/>
                </a:solidFill>
              </a:rPr>
              <a:t>}</a:t>
            </a:r>
            <a:r>
              <a:rPr lang="en-US" sz="2800" dirty="0">
                <a:solidFill>
                  <a:schemeClr val="accent5"/>
                </a:solidFill>
              </a:rPr>
              <a:t>)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 .limit(</a:t>
            </a:r>
            <a:r>
              <a:rPr lang="en-US" sz="2800" dirty="0" err="1">
                <a:solidFill>
                  <a:srgbClr val="C00000"/>
                </a:solidFill>
              </a:rPr>
              <a:t>RowstoReturn</a:t>
            </a:r>
            <a:r>
              <a:rPr lang="en-US" sz="2800" dirty="0">
                <a:solidFill>
                  <a:schemeClr val="accent5"/>
                </a:solidFill>
              </a:rPr>
              <a:t>);</a:t>
            </a:r>
            <a:endParaRPr lang="en-GB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54747CD-1122-4862-97C3-0AABE335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F13D86-35EA-4EE6-B94A-54D27ADC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065F9A4-9103-4045-B381-99C220F0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3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777D-F581-47B3-A1F0-AB846475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FD0DFA5-6D45-48F4-BFC0-A2A04F88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4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F26E-FC6F-451E-AF36-1BD7DD0B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12A9218-28C2-41A7-A5D0-C9D4927F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A5ED89-82F6-40E6-998D-8F342A0CE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552" y="3025254"/>
            <a:ext cx="697266" cy="2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5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6100</TotalTime>
  <Words>85</Words>
  <Application>Microsoft Office PowerPoint</Application>
  <PresentationFormat>On-screen Show (16:9)</PresentationFormat>
  <Paragraphs>21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Roboto</vt:lpstr>
      <vt:lpstr>Simple Light</vt:lpstr>
      <vt:lpstr>Find()</vt:lpstr>
      <vt:lpstr>Find() syntax</vt:lpstr>
      <vt:lpstr>Find() syntax</vt:lpstr>
      <vt:lpstr>Find() syntax</vt:lpstr>
      <vt:lpstr>Find()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22</cp:revision>
  <dcterms:modified xsi:type="dcterms:W3CDTF">2021-11-28T06:46:34Z</dcterms:modified>
</cp:coreProperties>
</file>