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63" r:id="rId2"/>
    <p:sldId id="273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65" autoAdjust="0"/>
    <p:restoredTop sz="97386" autoAdjust="0"/>
  </p:normalViewPr>
  <p:slideViewPr>
    <p:cSldViewPr snapToGrid="0">
      <p:cViewPr varScale="1">
        <p:scale>
          <a:sx n="210" d="100"/>
          <a:sy n="210" d="100"/>
        </p:scale>
        <p:origin x="2922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89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8664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24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3815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6">
            <a:alphaModFix/>
          </a:blip>
          <a:srcRect b="88865"/>
          <a:stretch/>
        </p:blipFill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35437" y="77484"/>
            <a:ext cx="1296860" cy="393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8" r:id="rId2"/>
    <p:sldLayoutId id="2147483660" r:id="rId3"/>
    <p:sldLayoutId id="214748366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608CA5-091C-D24C-85E8-50BE19F7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Compass</a:t>
            </a:r>
          </a:p>
        </p:txBody>
      </p:sp>
    </p:spTree>
    <p:extLst>
      <p:ext uri="{BB962C8B-B14F-4D97-AF65-F5344CB8AC3E}">
        <p14:creationId xmlns:p14="http://schemas.microsoft.com/office/powerpoint/2010/main" val="171739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A6C04B2-EADE-4DFF-896E-78C901057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60"/>
            <a:ext cx="9144000" cy="457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964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D9739B2-DBDE-4596-927D-B4FDA17D9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60"/>
            <a:ext cx="9144000" cy="45765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53B1AA7-0FD8-47D4-95E4-55F3781A9A6D}"/>
              </a:ext>
            </a:extLst>
          </p:cNvPr>
          <p:cNvSpPr/>
          <p:nvPr/>
        </p:nvSpPr>
        <p:spPr>
          <a:xfrm>
            <a:off x="1801505" y="1642281"/>
            <a:ext cx="727880" cy="163773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330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32B3566-DCFE-43E3-ABC6-B2BEE9D6A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60"/>
            <a:ext cx="9144000" cy="457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58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876BEB6-1DF1-40EE-A035-0686411DD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60"/>
            <a:ext cx="9144000" cy="457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22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F9D50D-4F9B-4EF2-BB1D-7099F3254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3771"/>
            <a:ext cx="9144000" cy="456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73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792F31-E6B2-428D-9F59-ECA251C60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3771"/>
            <a:ext cx="9144000" cy="456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53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8A8CFF-7820-4CAB-8FA6-6EDC3A63A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3771"/>
            <a:ext cx="9144000" cy="456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242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D2EF65-55EE-404F-81AA-D07694E1F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3771"/>
            <a:ext cx="9144000" cy="45697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CA862B8-4A1B-422D-AF05-AE6157151156}"/>
              </a:ext>
            </a:extLst>
          </p:cNvPr>
          <p:cNvSpPr/>
          <p:nvPr/>
        </p:nvSpPr>
        <p:spPr>
          <a:xfrm>
            <a:off x="6223379" y="3703093"/>
            <a:ext cx="1360227" cy="309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43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FCA74A9-59B8-4E2F-9618-43A0FF22E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60"/>
            <a:ext cx="9144000" cy="457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640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32F4FE2-0714-49F3-B111-5F3FA3B3E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60"/>
            <a:ext cx="9144000" cy="45765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489358C-D112-4F99-8F94-F6F8F4AE09E9}"/>
              </a:ext>
            </a:extLst>
          </p:cNvPr>
          <p:cNvSpPr/>
          <p:nvPr/>
        </p:nvSpPr>
        <p:spPr>
          <a:xfrm>
            <a:off x="2270078" y="1669576"/>
            <a:ext cx="577755" cy="163773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09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13FEDDF-FA73-4579-8FA3-5F11C5BCB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60"/>
            <a:ext cx="9144000" cy="457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964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0F8F2A59-EAC2-48A3-AD47-1C86665B9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60"/>
            <a:ext cx="9144000" cy="457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59249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6115</TotalTime>
  <Words>2</Words>
  <Application>Microsoft Office PowerPoint</Application>
  <PresentationFormat>On-screen Show (16:9)</PresentationFormat>
  <Paragraphs>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Roboto</vt:lpstr>
      <vt:lpstr>Arial</vt:lpstr>
      <vt:lpstr>Simple Light</vt:lpstr>
      <vt:lpstr>MongoDB Compass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Guy Harrison</cp:lastModifiedBy>
  <cp:revision>16</cp:revision>
  <dcterms:modified xsi:type="dcterms:W3CDTF">2021-11-22T06:34:11Z</dcterms:modified>
</cp:coreProperties>
</file>