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63" r:id="rId2"/>
    <p:sldId id="273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65" autoAdjust="0"/>
    <p:restoredTop sz="97386" autoAdjust="0"/>
  </p:normalViewPr>
  <p:slideViewPr>
    <p:cSldViewPr snapToGrid="0">
      <p:cViewPr varScale="1">
        <p:scale>
          <a:sx n="210" d="100"/>
          <a:sy n="210" d="100"/>
        </p:scale>
        <p:origin x="292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60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Compass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6C04B2-EADE-4DFF-896E-78C90105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60"/>
            <a:ext cx="9144000" cy="45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6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D9739B2-DBDE-4596-927D-B4FDA17D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60"/>
            <a:ext cx="9144000" cy="45765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3B1AA7-0FD8-47D4-95E4-55F3781A9A6D}"/>
              </a:ext>
            </a:extLst>
          </p:cNvPr>
          <p:cNvSpPr/>
          <p:nvPr/>
        </p:nvSpPr>
        <p:spPr>
          <a:xfrm>
            <a:off x="1801505" y="1642281"/>
            <a:ext cx="727880" cy="16377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3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2B3566-DCFE-43E3-ABC6-B2BEE9D6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60"/>
            <a:ext cx="9144000" cy="45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5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876BEB6-1DF1-40EE-A035-0686411D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60"/>
            <a:ext cx="9144000" cy="45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2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9D50D-4F9B-4EF2-BB1D-7099F325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771"/>
            <a:ext cx="9144000" cy="45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3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92F31-E6B2-428D-9F59-ECA251C60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771"/>
            <a:ext cx="9144000" cy="45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5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8A8CFF-7820-4CAB-8FA6-6EDC3A63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771"/>
            <a:ext cx="9144000" cy="45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4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D2EF65-55EE-404F-81AA-D07694E1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771"/>
            <a:ext cx="9144000" cy="45697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A862B8-4A1B-422D-AF05-AE6157151156}"/>
              </a:ext>
            </a:extLst>
          </p:cNvPr>
          <p:cNvSpPr/>
          <p:nvPr/>
        </p:nvSpPr>
        <p:spPr>
          <a:xfrm>
            <a:off x="6223379" y="3703093"/>
            <a:ext cx="1360227" cy="309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4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CA74A9-59B8-4E2F-9618-43A0FF22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60"/>
            <a:ext cx="9144000" cy="45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4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2F4FE2-0714-49F3-B111-5F3FA3B3E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60"/>
            <a:ext cx="9144000" cy="45765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89358C-D112-4F99-8F94-F6F8F4AE09E9}"/>
              </a:ext>
            </a:extLst>
          </p:cNvPr>
          <p:cNvSpPr/>
          <p:nvPr/>
        </p:nvSpPr>
        <p:spPr>
          <a:xfrm>
            <a:off x="2270078" y="1669576"/>
            <a:ext cx="577755" cy="16377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09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13FEDDF-FA73-4579-8FA3-5F11C5BCB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60"/>
            <a:ext cx="9144000" cy="45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6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F8F2A59-EAC2-48A3-AD47-1C86665B9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60"/>
            <a:ext cx="9144000" cy="45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924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6148</TotalTime>
  <Words>2</Words>
  <Application>Microsoft Office PowerPoint</Application>
  <PresentationFormat>On-screen Show (16:9)</PresentationFormat>
  <Paragraphs>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Roboto</vt:lpstr>
      <vt:lpstr>Arial</vt:lpstr>
      <vt:lpstr>Simple Light</vt:lpstr>
      <vt:lpstr>MongoDB Compass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16</cp:revision>
  <dcterms:modified xsi:type="dcterms:W3CDTF">2021-11-22T07:07:07Z</dcterms:modified>
</cp:coreProperties>
</file>