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29ba36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29ba36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29ba36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29ba36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29ba36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29ba36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29ba3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29ba3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364388" y="2141500"/>
            <a:ext cx="2448900" cy="19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399" y="270774"/>
            <a:ext cx="2448900" cy="24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330725" y="1603275"/>
            <a:ext cx="50796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 Medium"/>
              <a:buNone/>
              <a:defRPr sz="4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590725" y="2719675"/>
            <a:ext cx="19962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 Medium"/>
              <a:buNone/>
              <a:defRPr sz="21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4152"/>
            <a:ext cx="2448900" cy="74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 Medium"/>
              <a:buNone/>
              <a:defRPr sz="4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88865" l="0" r="0" t="0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30725" y="1603275"/>
            <a:ext cx="50796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590725" y="2719675"/>
            <a:ext cx="19962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15753" l="0" r="0" t="15753"/>
          <a:stretch/>
        </p:blipFill>
        <p:spPr>
          <a:xfrm>
            <a:off x="6692575" y="546175"/>
            <a:ext cx="1754100" cy="180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50" y="3857039"/>
            <a:ext cx="2448900" cy="74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