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63" r:id="rId2"/>
    <p:sldId id="281" r:id="rId3"/>
    <p:sldId id="264" r:id="rId4"/>
    <p:sldId id="283" r:id="rId5"/>
    <p:sldId id="282" r:id="rId6"/>
    <p:sldId id="265" r:id="rId7"/>
    <p:sldId id="266" r:id="rId8"/>
    <p:sldId id="267" r:id="rId9"/>
    <p:sldId id="268" r:id="rId10"/>
    <p:sldId id="269" r:id="rId11"/>
    <p:sldId id="270" r:id="rId12"/>
    <p:sldId id="280" r:id="rId13"/>
    <p:sldId id="271" r:id="rId14"/>
    <p:sldId id="272" r:id="rId15"/>
    <p:sldId id="273" r:id="rId16"/>
    <p:sldId id="289" r:id="rId17"/>
    <p:sldId id="284" r:id="rId18"/>
    <p:sldId id="285" r:id="rId19"/>
    <p:sldId id="286" r:id="rId20"/>
    <p:sldId id="287" r:id="rId21"/>
    <p:sldId id="290" r:id="rId22"/>
    <p:sldId id="291" r:id="rId23"/>
    <p:sldId id="292" r:id="rId24"/>
    <p:sldId id="258" r:id="rId2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4" autoAdjust="0"/>
    <p:restoredTop sz="97386" autoAdjust="0"/>
  </p:normalViewPr>
  <p:slideViewPr>
    <p:cSldViewPr snapToGrid="0">
      <p:cViewPr varScale="1">
        <p:scale>
          <a:sx n="210" d="100"/>
          <a:sy n="210" d="100"/>
        </p:scale>
        <p:origin x="2922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89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43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329ba36e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329ba36e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866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2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875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6">
            <a:alphaModFix/>
          </a:blip>
          <a:srcRect b="88865"/>
          <a:stretch/>
        </p:blipFill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35437" y="77484"/>
            <a:ext cx="1296860" cy="39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63" r:id="rId3"/>
    <p:sldLayoutId id="214748366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08CA5-091C-D24C-85E8-50BE19F7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171739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2A25-4439-4533-B0F0-FA77DA69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2C43FE8-3DC9-4B18-9ECE-3243CA063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1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28410-2DBA-439C-8780-D6B751385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164FB6F-2683-41D4-B0CD-78711B89B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9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08CA5-091C-D24C-85E8-50BE19F7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with R</a:t>
            </a:r>
          </a:p>
        </p:txBody>
      </p:sp>
    </p:spTree>
    <p:extLst>
      <p:ext uri="{BB962C8B-B14F-4D97-AF65-F5344CB8AC3E}">
        <p14:creationId xmlns:p14="http://schemas.microsoft.com/office/powerpoint/2010/main" val="200238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65DF9-BD75-4389-9D5A-3EB80535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706E1AA9-F278-4B88-9555-9AEBA5EAB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832"/>
            <a:ext cx="9144000" cy="456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6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E1CC-A729-4AB7-82F9-42EC58E6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CE239BCA-2F18-45E4-8D87-19DF8B9A2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832"/>
            <a:ext cx="9144000" cy="456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0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E981-FD6A-4DFA-BE40-849645EB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E1BA3789-5A9C-4F7D-82B7-6876A667E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832"/>
            <a:ext cx="9144000" cy="456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4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E8E6-6460-487B-A890-568A42C1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976A1BC9-8E9E-453A-A821-78A9CADA6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998"/>
            <a:ext cx="9144000" cy="459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15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4E826-29DA-4E1D-94E6-C77F7046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5F26FF9A-E253-43A3-B389-A0878BDCB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998"/>
            <a:ext cx="9144000" cy="459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56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C0CF-A964-4AD3-933A-18D8FB100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C239EFB7-4894-4059-8645-410610C38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998"/>
            <a:ext cx="9144000" cy="459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91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1CD4-BCC6-4857-B284-FCAE726C1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067F291E-120D-43C1-A0DD-29131DD97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998"/>
            <a:ext cx="9144000" cy="459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4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DAFC0-6059-4947-93C6-AAF58DFE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9098A82C-0230-4E0C-A5FD-BCFADE47E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6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CE8F-6E92-467A-8473-546B567C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36FCCE9B-3308-418B-904B-538A9380E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998"/>
            <a:ext cx="9144000" cy="459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98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04EE-1386-49D0-AD6D-CDC896A8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7086AB3-92E3-475D-A264-A204C79E1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998"/>
            <a:ext cx="9144000" cy="459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88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CD29-F45F-4CB6-8967-8C5A9A13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61F670EA-9988-4402-93F2-65B6611A3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998"/>
            <a:ext cx="9144000" cy="459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10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27B4-74DD-4C8D-8EA1-E803BADE5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705D29F6-9920-4633-9577-FB77BE43C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998"/>
            <a:ext cx="9144000" cy="459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57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Beware!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Pulling large amounts of data into R or python from MongoDB might cause out of memory errors. 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It’s usually better to use Aggregation to summarize data before bringing it across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7227B-C4F0-4E8F-A9A1-4FC1479C20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C0E2F16-C929-4799-B964-3B6A5E8CA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8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0058-C99A-4CEA-A996-29ED8F4D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Shape, rectangle&#10;&#10;Description automatically generated">
            <a:extLst>
              <a:ext uri="{FF2B5EF4-FFF2-40B4-BE49-F238E27FC236}">
                <a16:creationId xmlns:a16="http://schemas.microsoft.com/office/drawing/2014/main" id="{56F1874B-652B-41AE-8B77-362711C8A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0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4DFCA-2935-4217-99D9-2863234F5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A392A9D-C66C-45AB-BF7C-8E66D5095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3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974A-BD83-40A7-B3A1-A866EDC45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6DDCA2B-A8B3-4718-893E-71DD95C59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0301"/>
            <a:ext cx="9144000" cy="46727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81B97D-45B8-E84C-92EF-E61341F7D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03" y="1217176"/>
            <a:ext cx="1084569" cy="1955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CD555A-00C0-404C-A083-1635C8D72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05" y="1483429"/>
            <a:ext cx="5031689" cy="1955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C391F7-5CE1-3B49-8BDD-C9BB04AF3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11" y="1765627"/>
            <a:ext cx="2492404" cy="1548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F4E098-93C1-0A4F-8BD8-859F94A4D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11" y="1912913"/>
            <a:ext cx="1520049" cy="15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2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01989-C66B-43E2-B7ED-AB63C3C0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3E39EE2-4961-45ED-89CB-923475D65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417343-AE1D-9B4B-A1A3-9445ED64A56C}"/>
              </a:ext>
            </a:extLst>
          </p:cNvPr>
          <p:cNvSpPr/>
          <p:nvPr/>
        </p:nvSpPr>
        <p:spPr>
          <a:xfrm>
            <a:off x="2120533" y="1499535"/>
            <a:ext cx="490931" cy="151033"/>
          </a:xfrm>
          <a:prstGeom prst="rect">
            <a:avLst/>
          </a:prstGeom>
          <a:solidFill>
            <a:schemeClr val="bg2">
              <a:alpha val="8875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B02BFC-DB13-3747-BC81-96229CB00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64" y="2526528"/>
            <a:ext cx="1136273" cy="19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0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BA1F-5272-42B6-BECB-D50F91F1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E8AB5D6-8BEA-4FE2-B99D-ECD991C5D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9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2CDF-E9AD-4707-94FF-24E9E2EBE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17425AD-7A3C-429B-9C2B-BB7E04FFF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7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7636</TotalTime>
  <Words>39</Words>
  <Application>Microsoft Office PowerPoint</Application>
  <PresentationFormat>On-screen Show (16:9)</PresentationFormat>
  <Paragraphs>5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Roboto</vt:lpstr>
      <vt:lpstr>Arial</vt:lpstr>
      <vt:lpstr>Simple Light</vt:lpstr>
      <vt:lpstr>Connecting with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Connecting with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Beware!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Guy Harrison</cp:lastModifiedBy>
  <cp:revision>20</cp:revision>
  <dcterms:modified xsi:type="dcterms:W3CDTF">2021-11-29T04:48:09Z</dcterms:modified>
</cp:coreProperties>
</file>