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58" r:id="rId3"/>
    <p:sldId id="302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7386" autoAdjust="0"/>
  </p:normalViewPr>
  <p:slideViewPr>
    <p:cSldViewPr snapToGrid="0">
      <p:cViewPr varScale="1">
        <p:scale>
          <a:sx n="143" d="100"/>
          <a:sy n="143" d="100"/>
        </p:scale>
        <p:origin x="20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Basic Find() commands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From the </a:t>
            </a:r>
            <a:r>
              <a:rPr lang="en-AU" dirty="0" err="1"/>
              <a:t>sample_mflix</a:t>
            </a:r>
            <a:r>
              <a:rPr lang="en-AU" dirty="0"/>
              <a:t> database, list the most recently released “Romance” movie in the </a:t>
            </a:r>
            <a:r>
              <a:rPr lang="en-AU" dirty="0" err="1"/>
              <a:t>catalog</a:t>
            </a:r>
            <a:r>
              <a:rPr lang="en-AU" dirty="0"/>
              <a:t>.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Just list the title and release date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From the </a:t>
            </a:r>
            <a:r>
              <a:rPr lang="en-AU" dirty="0" err="1"/>
              <a:t>sample_mflix</a:t>
            </a:r>
            <a:r>
              <a:rPr lang="en-AU" dirty="0"/>
              <a:t> database , how many “Romance” movies starred Nicole Kidman?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E93A0-EE2B-5B42-BE36-B907E08C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450"/>
            <a:ext cx="9144000" cy="4090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50</Words>
  <Application>Microsoft Macintosh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Exercises</vt:lpstr>
      <vt:lpstr>Basic Find() commands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19</cp:revision>
  <dcterms:modified xsi:type="dcterms:W3CDTF">2021-11-29T00:35:38Z</dcterms:modified>
</cp:coreProperties>
</file>