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63" r:id="rId2"/>
    <p:sldId id="258" r:id="rId3"/>
    <p:sldId id="302" r:id="rId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7386" autoAdjust="0"/>
  </p:normalViewPr>
  <p:slideViewPr>
    <p:cSldViewPr snapToGrid="0">
      <p:cViewPr varScale="1">
        <p:scale>
          <a:sx n="143" d="100"/>
          <a:sy n="143" d="100"/>
        </p:scale>
        <p:origin x="200" y="5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Basic Find() commands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AU" dirty="0"/>
              <a:t>From the </a:t>
            </a:r>
            <a:r>
              <a:rPr lang="en-AU" dirty="0" err="1"/>
              <a:t>sample_mflix</a:t>
            </a:r>
            <a:r>
              <a:rPr lang="en-AU" dirty="0"/>
              <a:t> database, list the most recently released “Romance” movie in the </a:t>
            </a:r>
            <a:r>
              <a:rPr lang="en-AU" dirty="0" err="1"/>
              <a:t>catalog</a:t>
            </a:r>
            <a:r>
              <a:rPr lang="en-AU" dirty="0"/>
              <a:t>.</a:t>
            </a:r>
          </a:p>
          <a:p>
            <a:pPr marL="800100" lvl="1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AU" dirty="0"/>
              <a:t>Just list the title and release date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AU" dirty="0"/>
              <a:t>From the </a:t>
            </a:r>
            <a:r>
              <a:rPr lang="en-AU" dirty="0" err="1"/>
              <a:t>sample_mflix</a:t>
            </a:r>
            <a:r>
              <a:rPr lang="en-AU" dirty="0"/>
              <a:t> database , how many “Romance” movies starred Nicole Kidman?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Answers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1E93A0-EE2B-5B42-BE36-B907E08C0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3450"/>
            <a:ext cx="9144000" cy="40907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6164</TotalTime>
  <Words>50</Words>
  <Application>Microsoft Macintosh PowerPoint</Application>
  <PresentationFormat>On-screen Show (16:9)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Roboto</vt:lpstr>
      <vt:lpstr>Simple Light</vt:lpstr>
      <vt:lpstr>Exercises</vt:lpstr>
      <vt:lpstr>Basic Find() commands</vt:lpstr>
      <vt:lpstr>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19</cp:revision>
  <dcterms:modified xsi:type="dcterms:W3CDTF">2021-11-29T05:17:58Z</dcterms:modified>
</cp:coreProperties>
</file>