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63" r:id="rId2"/>
    <p:sldId id="304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18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05" r:id="rId23"/>
    <p:sldId id="306" r:id="rId24"/>
    <p:sldId id="307" r:id="rId25"/>
    <p:sldId id="325" r:id="rId26"/>
    <p:sldId id="326" r:id="rId27"/>
    <p:sldId id="327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36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2F6C2-73FF-6146-B5E6-11B3BDD1DF19}" type="doc">
      <dgm:prSet loTypeId="urn:microsoft.com/office/officeart/2005/8/layout/StepDownProces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801F629-4DA5-A64E-BA71-C392F091A7C1}">
      <dgm:prSet phldrT="[Text]"/>
      <dgm:spPr/>
      <dgm:t>
        <a:bodyPr/>
        <a:lstStyle/>
        <a:p>
          <a:r>
            <a:rPr lang="en-GB" dirty="0"/>
            <a:t>Collection</a:t>
          </a:r>
        </a:p>
      </dgm:t>
    </dgm:pt>
    <dgm:pt modelId="{7120BE36-C33D-D842-8C7C-680BD6C8EDC0}" type="parTrans" cxnId="{71AB66C6-01A1-1E4B-919A-A7718CEEFA1B}">
      <dgm:prSet/>
      <dgm:spPr/>
      <dgm:t>
        <a:bodyPr/>
        <a:lstStyle/>
        <a:p>
          <a:endParaRPr lang="en-GB"/>
        </a:p>
      </dgm:t>
    </dgm:pt>
    <dgm:pt modelId="{ACC0C921-983A-8C4E-8017-2B5FED26689C}" type="sibTrans" cxnId="{71AB66C6-01A1-1E4B-919A-A7718CEEFA1B}">
      <dgm:prSet/>
      <dgm:spPr/>
      <dgm:t>
        <a:bodyPr/>
        <a:lstStyle/>
        <a:p>
          <a:endParaRPr lang="en-GB"/>
        </a:p>
      </dgm:t>
    </dgm:pt>
    <dgm:pt modelId="{A59D89D4-3357-384C-A064-42B0E4AE82A9}">
      <dgm:prSet phldrT="[Text]"/>
      <dgm:spPr/>
      <dgm:t>
        <a:bodyPr/>
        <a:lstStyle/>
        <a:p>
          <a:r>
            <a:rPr lang="en-GB" dirty="0"/>
            <a:t>Filter</a:t>
          </a:r>
        </a:p>
      </dgm:t>
    </dgm:pt>
    <dgm:pt modelId="{36FB9B9E-CFE7-854A-B362-720E58AA1293}" type="parTrans" cxnId="{E8E86F7A-DF22-1946-8296-A1217B948CE1}">
      <dgm:prSet/>
      <dgm:spPr/>
      <dgm:t>
        <a:bodyPr/>
        <a:lstStyle/>
        <a:p>
          <a:endParaRPr lang="en-GB"/>
        </a:p>
      </dgm:t>
    </dgm:pt>
    <dgm:pt modelId="{D597E4E7-EACE-3B4C-BAC1-3B8B37722C20}" type="sibTrans" cxnId="{E8E86F7A-DF22-1946-8296-A1217B948CE1}">
      <dgm:prSet/>
      <dgm:spPr/>
      <dgm:t>
        <a:bodyPr/>
        <a:lstStyle/>
        <a:p>
          <a:endParaRPr lang="en-GB"/>
        </a:p>
      </dgm:t>
    </dgm:pt>
    <dgm:pt modelId="{521DD5D1-3F54-1547-A145-04C966F3941C}">
      <dgm:prSet phldrT="[Text]"/>
      <dgm:spPr/>
      <dgm:t>
        <a:bodyPr/>
        <a:lstStyle/>
        <a:p>
          <a:r>
            <a:rPr lang="en-GB" dirty="0"/>
            <a:t>Group</a:t>
          </a:r>
        </a:p>
      </dgm:t>
    </dgm:pt>
    <dgm:pt modelId="{971CCB94-B1E9-FC46-ABCC-AF54294AA03F}" type="parTrans" cxnId="{48376790-EAD7-7046-92E7-3E04EB2D0437}">
      <dgm:prSet/>
      <dgm:spPr/>
      <dgm:t>
        <a:bodyPr/>
        <a:lstStyle/>
        <a:p>
          <a:endParaRPr lang="en-GB"/>
        </a:p>
      </dgm:t>
    </dgm:pt>
    <dgm:pt modelId="{6A32A649-0A55-E94D-BCBB-DD25AFD77CB3}" type="sibTrans" cxnId="{48376790-EAD7-7046-92E7-3E04EB2D0437}">
      <dgm:prSet/>
      <dgm:spPr/>
      <dgm:t>
        <a:bodyPr/>
        <a:lstStyle/>
        <a:p>
          <a:endParaRPr lang="en-GB"/>
        </a:p>
      </dgm:t>
    </dgm:pt>
    <dgm:pt modelId="{0E9C23BE-313D-8644-AFE1-5624F21B4390}">
      <dgm:prSet phldrT="[Text]"/>
      <dgm:spPr/>
      <dgm:t>
        <a:bodyPr/>
        <a:lstStyle/>
        <a:p>
          <a:r>
            <a:rPr lang="en-GB" dirty="0"/>
            <a:t>Sort</a:t>
          </a:r>
        </a:p>
      </dgm:t>
    </dgm:pt>
    <dgm:pt modelId="{D23B9A6F-4E31-4847-B583-1AB942B5F5B3}" type="parTrans" cxnId="{3F720E7B-ABA8-9846-80C4-6F96904A98DC}">
      <dgm:prSet/>
      <dgm:spPr/>
      <dgm:t>
        <a:bodyPr/>
        <a:lstStyle/>
        <a:p>
          <a:endParaRPr lang="en-GB"/>
        </a:p>
      </dgm:t>
    </dgm:pt>
    <dgm:pt modelId="{C5CA4296-7C7C-7D4C-AFD8-022FF77A509D}" type="sibTrans" cxnId="{3F720E7B-ABA8-9846-80C4-6F96904A98DC}">
      <dgm:prSet/>
      <dgm:spPr/>
      <dgm:t>
        <a:bodyPr/>
        <a:lstStyle/>
        <a:p>
          <a:endParaRPr lang="en-GB"/>
        </a:p>
      </dgm:t>
    </dgm:pt>
    <dgm:pt modelId="{FF0894E1-20DA-254D-9A16-48C32EAA5E37}">
      <dgm:prSet phldrT="[Text]"/>
      <dgm:spPr/>
      <dgm:t>
        <a:bodyPr/>
        <a:lstStyle/>
        <a:p>
          <a:r>
            <a:rPr lang="en-GB" dirty="0"/>
            <a:t>Results</a:t>
          </a:r>
        </a:p>
      </dgm:t>
    </dgm:pt>
    <dgm:pt modelId="{84BFA10E-13C2-1D45-A194-A9A59B21E7F2}" type="parTrans" cxnId="{28D2C154-161C-7C47-A6A2-130D7B6B9CB3}">
      <dgm:prSet/>
      <dgm:spPr/>
      <dgm:t>
        <a:bodyPr/>
        <a:lstStyle/>
        <a:p>
          <a:endParaRPr lang="en-GB"/>
        </a:p>
      </dgm:t>
    </dgm:pt>
    <dgm:pt modelId="{269A331D-A9D3-8447-B95B-CC57C10631AF}" type="sibTrans" cxnId="{28D2C154-161C-7C47-A6A2-130D7B6B9CB3}">
      <dgm:prSet/>
      <dgm:spPr/>
      <dgm:t>
        <a:bodyPr/>
        <a:lstStyle/>
        <a:p>
          <a:endParaRPr lang="en-GB"/>
        </a:p>
      </dgm:t>
    </dgm:pt>
    <dgm:pt modelId="{2D66F054-9057-AC41-A5CC-9E8537E90068}" type="pres">
      <dgm:prSet presAssocID="{0D22F6C2-73FF-6146-B5E6-11B3BDD1DF19}" presName="rootnode" presStyleCnt="0">
        <dgm:presLayoutVars>
          <dgm:chMax/>
          <dgm:chPref/>
          <dgm:dir/>
          <dgm:animLvl val="lvl"/>
        </dgm:presLayoutVars>
      </dgm:prSet>
      <dgm:spPr/>
    </dgm:pt>
    <dgm:pt modelId="{DC74453B-725E-4C4B-B19B-A026A73181F4}" type="pres">
      <dgm:prSet presAssocID="{C801F629-4DA5-A64E-BA71-C392F091A7C1}" presName="composite" presStyleCnt="0"/>
      <dgm:spPr/>
    </dgm:pt>
    <dgm:pt modelId="{6C73427D-2DAA-4E49-984D-6FA937A3E3B8}" type="pres">
      <dgm:prSet presAssocID="{C801F629-4DA5-A64E-BA71-C392F091A7C1}" presName="bentUpArrow1" presStyleLbl="alignImgPlace1" presStyleIdx="0" presStyleCnt="4"/>
      <dgm:spPr/>
    </dgm:pt>
    <dgm:pt modelId="{2D4FAFD5-F675-BF4F-91AC-D544FA2DE70D}" type="pres">
      <dgm:prSet presAssocID="{C801F629-4DA5-A64E-BA71-C392F091A7C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D5C9471C-8C38-0A4A-852E-FFC5B84B1D0A}" type="pres">
      <dgm:prSet presAssocID="{C801F629-4DA5-A64E-BA71-C392F091A7C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1E68CE6-0D23-3C4D-A38E-7C8534843783}" type="pres">
      <dgm:prSet presAssocID="{ACC0C921-983A-8C4E-8017-2B5FED26689C}" presName="sibTrans" presStyleCnt="0"/>
      <dgm:spPr/>
    </dgm:pt>
    <dgm:pt modelId="{CF58EC34-DC93-E44C-9730-29D28AE5D529}" type="pres">
      <dgm:prSet presAssocID="{A59D89D4-3357-384C-A064-42B0E4AE82A9}" presName="composite" presStyleCnt="0"/>
      <dgm:spPr/>
    </dgm:pt>
    <dgm:pt modelId="{8C796128-67D4-8F4B-BC4C-3E47BF04A28C}" type="pres">
      <dgm:prSet presAssocID="{A59D89D4-3357-384C-A064-42B0E4AE82A9}" presName="bentUpArrow1" presStyleLbl="alignImgPlace1" presStyleIdx="1" presStyleCnt="4"/>
      <dgm:spPr/>
    </dgm:pt>
    <dgm:pt modelId="{277BCE31-0912-E841-BAF9-46A907C4A284}" type="pres">
      <dgm:prSet presAssocID="{A59D89D4-3357-384C-A064-42B0E4AE82A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025C776F-E952-ED4D-B42B-6F7FD9E3862A}" type="pres">
      <dgm:prSet presAssocID="{A59D89D4-3357-384C-A064-42B0E4AE82A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6D5257D-370F-C849-A731-2AA716E6BE6F}" type="pres">
      <dgm:prSet presAssocID="{D597E4E7-EACE-3B4C-BAC1-3B8B37722C20}" presName="sibTrans" presStyleCnt="0"/>
      <dgm:spPr/>
    </dgm:pt>
    <dgm:pt modelId="{6668FFC4-4C29-5B4A-A8B8-81817E8533CD}" type="pres">
      <dgm:prSet presAssocID="{521DD5D1-3F54-1547-A145-04C966F3941C}" presName="composite" presStyleCnt="0"/>
      <dgm:spPr/>
    </dgm:pt>
    <dgm:pt modelId="{BDB9794A-999A-104A-855C-51AFC2863DB6}" type="pres">
      <dgm:prSet presAssocID="{521DD5D1-3F54-1547-A145-04C966F3941C}" presName="bentUpArrow1" presStyleLbl="alignImgPlace1" presStyleIdx="2" presStyleCnt="4"/>
      <dgm:spPr/>
    </dgm:pt>
    <dgm:pt modelId="{F93CE76B-6321-064D-B366-7AEC2A65B106}" type="pres">
      <dgm:prSet presAssocID="{521DD5D1-3F54-1547-A145-04C966F3941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D2CB8F2-56A0-7248-B330-7CB266596B10}" type="pres">
      <dgm:prSet presAssocID="{521DD5D1-3F54-1547-A145-04C966F3941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56E619C-670B-F84E-92F9-A8F20719CAC8}" type="pres">
      <dgm:prSet presAssocID="{6A32A649-0A55-E94D-BCBB-DD25AFD77CB3}" presName="sibTrans" presStyleCnt="0"/>
      <dgm:spPr/>
    </dgm:pt>
    <dgm:pt modelId="{07DEE8F3-5C25-8849-AC56-1D27EE0D5E04}" type="pres">
      <dgm:prSet presAssocID="{0E9C23BE-313D-8644-AFE1-5624F21B4390}" presName="composite" presStyleCnt="0"/>
      <dgm:spPr/>
    </dgm:pt>
    <dgm:pt modelId="{D34347C5-AB4A-BE42-A896-8C8E1B55BCC0}" type="pres">
      <dgm:prSet presAssocID="{0E9C23BE-313D-8644-AFE1-5624F21B4390}" presName="bentUpArrow1" presStyleLbl="alignImgPlace1" presStyleIdx="3" presStyleCnt="4"/>
      <dgm:spPr/>
    </dgm:pt>
    <dgm:pt modelId="{7FA0221F-235A-0547-8F02-698069D3133D}" type="pres">
      <dgm:prSet presAssocID="{0E9C23BE-313D-8644-AFE1-5624F21B439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6B61C931-B89E-3C43-9A2A-288BFF687345}" type="pres">
      <dgm:prSet presAssocID="{0E9C23BE-313D-8644-AFE1-5624F21B439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312E69F-997C-7144-A71D-E92BB2887234}" type="pres">
      <dgm:prSet presAssocID="{C5CA4296-7C7C-7D4C-AFD8-022FF77A509D}" presName="sibTrans" presStyleCnt="0"/>
      <dgm:spPr/>
    </dgm:pt>
    <dgm:pt modelId="{0C1C26D8-3A86-D246-B422-8D10C72F785D}" type="pres">
      <dgm:prSet presAssocID="{FF0894E1-20DA-254D-9A16-48C32EAA5E37}" presName="composite" presStyleCnt="0"/>
      <dgm:spPr/>
    </dgm:pt>
    <dgm:pt modelId="{6026454C-54C4-9844-9E8D-BB967561BF22}" type="pres">
      <dgm:prSet presAssocID="{FF0894E1-20DA-254D-9A16-48C32EAA5E3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B5F72E04-9D2F-E04D-949C-205DCAF2F397}" type="presOf" srcId="{FF0894E1-20DA-254D-9A16-48C32EAA5E37}" destId="{6026454C-54C4-9844-9E8D-BB967561BF22}" srcOrd="0" destOrd="0" presId="urn:microsoft.com/office/officeart/2005/8/layout/StepDownProcess"/>
    <dgm:cxn modelId="{B55D4B1E-4C25-0B4E-9CE0-9DEDB81298D3}" type="presOf" srcId="{521DD5D1-3F54-1547-A145-04C966F3941C}" destId="{F93CE76B-6321-064D-B366-7AEC2A65B106}" srcOrd="0" destOrd="0" presId="urn:microsoft.com/office/officeart/2005/8/layout/StepDownProcess"/>
    <dgm:cxn modelId="{DE4E4D27-A197-EE47-9526-CAF81AAE0683}" type="presOf" srcId="{0E9C23BE-313D-8644-AFE1-5624F21B4390}" destId="{7FA0221F-235A-0547-8F02-698069D3133D}" srcOrd="0" destOrd="0" presId="urn:microsoft.com/office/officeart/2005/8/layout/StepDownProcess"/>
    <dgm:cxn modelId="{28D2C154-161C-7C47-A6A2-130D7B6B9CB3}" srcId="{0D22F6C2-73FF-6146-B5E6-11B3BDD1DF19}" destId="{FF0894E1-20DA-254D-9A16-48C32EAA5E37}" srcOrd="4" destOrd="0" parTransId="{84BFA10E-13C2-1D45-A194-A9A59B21E7F2}" sibTransId="{269A331D-A9D3-8447-B95B-CC57C10631AF}"/>
    <dgm:cxn modelId="{E8E86F7A-DF22-1946-8296-A1217B948CE1}" srcId="{0D22F6C2-73FF-6146-B5E6-11B3BDD1DF19}" destId="{A59D89D4-3357-384C-A064-42B0E4AE82A9}" srcOrd="1" destOrd="0" parTransId="{36FB9B9E-CFE7-854A-B362-720E58AA1293}" sibTransId="{D597E4E7-EACE-3B4C-BAC1-3B8B37722C20}"/>
    <dgm:cxn modelId="{3F720E7B-ABA8-9846-80C4-6F96904A98DC}" srcId="{0D22F6C2-73FF-6146-B5E6-11B3BDD1DF19}" destId="{0E9C23BE-313D-8644-AFE1-5624F21B4390}" srcOrd="3" destOrd="0" parTransId="{D23B9A6F-4E31-4847-B583-1AB942B5F5B3}" sibTransId="{C5CA4296-7C7C-7D4C-AFD8-022FF77A509D}"/>
    <dgm:cxn modelId="{48376790-EAD7-7046-92E7-3E04EB2D0437}" srcId="{0D22F6C2-73FF-6146-B5E6-11B3BDD1DF19}" destId="{521DD5D1-3F54-1547-A145-04C966F3941C}" srcOrd="2" destOrd="0" parTransId="{971CCB94-B1E9-FC46-ABCC-AF54294AA03F}" sibTransId="{6A32A649-0A55-E94D-BCBB-DD25AFD77CB3}"/>
    <dgm:cxn modelId="{B8CAC29D-49EA-7340-8A6A-E479454AE803}" type="presOf" srcId="{A59D89D4-3357-384C-A064-42B0E4AE82A9}" destId="{277BCE31-0912-E841-BAF9-46A907C4A284}" srcOrd="0" destOrd="0" presId="urn:microsoft.com/office/officeart/2005/8/layout/StepDownProcess"/>
    <dgm:cxn modelId="{4D4987BC-BD8B-8B4A-88DF-7D1BF222F75F}" type="presOf" srcId="{C801F629-4DA5-A64E-BA71-C392F091A7C1}" destId="{2D4FAFD5-F675-BF4F-91AC-D544FA2DE70D}" srcOrd="0" destOrd="0" presId="urn:microsoft.com/office/officeart/2005/8/layout/StepDownProcess"/>
    <dgm:cxn modelId="{71AB66C6-01A1-1E4B-919A-A7718CEEFA1B}" srcId="{0D22F6C2-73FF-6146-B5E6-11B3BDD1DF19}" destId="{C801F629-4DA5-A64E-BA71-C392F091A7C1}" srcOrd="0" destOrd="0" parTransId="{7120BE36-C33D-D842-8C7C-680BD6C8EDC0}" sibTransId="{ACC0C921-983A-8C4E-8017-2B5FED26689C}"/>
    <dgm:cxn modelId="{55AFBCD5-015C-F842-84A3-F3C0B4A79DE9}" type="presOf" srcId="{0D22F6C2-73FF-6146-B5E6-11B3BDD1DF19}" destId="{2D66F054-9057-AC41-A5CC-9E8537E90068}" srcOrd="0" destOrd="0" presId="urn:microsoft.com/office/officeart/2005/8/layout/StepDownProcess"/>
    <dgm:cxn modelId="{4F01A222-CC77-BD4B-9D84-B831FAF18BAA}" type="presParOf" srcId="{2D66F054-9057-AC41-A5CC-9E8537E90068}" destId="{DC74453B-725E-4C4B-B19B-A026A73181F4}" srcOrd="0" destOrd="0" presId="urn:microsoft.com/office/officeart/2005/8/layout/StepDownProcess"/>
    <dgm:cxn modelId="{C9A2461B-8CC2-CE4C-BCBE-CA3EC6822B43}" type="presParOf" srcId="{DC74453B-725E-4C4B-B19B-A026A73181F4}" destId="{6C73427D-2DAA-4E49-984D-6FA937A3E3B8}" srcOrd="0" destOrd="0" presId="urn:microsoft.com/office/officeart/2005/8/layout/StepDownProcess"/>
    <dgm:cxn modelId="{509BB695-45D9-7A49-9A7F-D828A4FB1768}" type="presParOf" srcId="{DC74453B-725E-4C4B-B19B-A026A73181F4}" destId="{2D4FAFD5-F675-BF4F-91AC-D544FA2DE70D}" srcOrd="1" destOrd="0" presId="urn:microsoft.com/office/officeart/2005/8/layout/StepDownProcess"/>
    <dgm:cxn modelId="{B598F736-3E58-7E4A-8E75-8912BC715A1F}" type="presParOf" srcId="{DC74453B-725E-4C4B-B19B-A026A73181F4}" destId="{D5C9471C-8C38-0A4A-852E-FFC5B84B1D0A}" srcOrd="2" destOrd="0" presId="urn:microsoft.com/office/officeart/2005/8/layout/StepDownProcess"/>
    <dgm:cxn modelId="{1CC27FD8-2B4F-B24E-9C27-8D1A13466602}" type="presParOf" srcId="{2D66F054-9057-AC41-A5CC-9E8537E90068}" destId="{A1E68CE6-0D23-3C4D-A38E-7C8534843783}" srcOrd="1" destOrd="0" presId="urn:microsoft.com/office/officeart/2005/8/layout/StepDownProcess"/>
    <dgm:cxn modelId="{635D627B-07CD-2541-A20B-EFF3C88E4BBA}" type="presParOf" srcId="{2D66F054-9057-AC41-A5CC-9E8537E90068}" destId="{CF58EC34-DC93-E44C-9730-29D28AE5D529}" srcOrd="2" destOrd="0" presId="urn:microsoft.com/office/officeart/2005/8/layout/StepDownProcess"/>
    <dgm:cxn modelId="{1F2AE948-14AF-4D49-9778-95934E283687}" type="presParOf" srcId="{CF58EC34-DC93-E44C-9730-29D28AE5D529}" destId="{8C796128-67D4-8F4B-BC4C-3E47BF04A28C}" srcOrd="0" destOrd="0" presId="urn:microsoft.com/office/officeart/2005/8/layout/StepDownProcess"/>
    <dgm:cxn modelId="{6D32A9C9-58A3-0E43-9569-056933574824}" type="presParOf" srcId="{CF58EC34-DC93-E44C-9730-29D28AE5D529}" destId="{277BCE31-0912-E841-BAF9-46A907C4A284}" srcOrd="1" destOrd="0" presId="urn:microsoft.com/office/officeart/2005/8/layout/StepDownProcess"/>
    <dgm:cxn modelId="{673CBCCE-8291-B847-86E9-6BDC64982C24}" type="presParOf" srcId="{CF58EC34-DC93-E44C-9730-29D28AE5D529}" destId="{025C776F-E952-ED4D-B42B-6F7FD9E3862A}" srcOrd="2" destOrd="0" presId="urn:microsoft.com/office/officeart/2005/8/layout/StepDownProcess"/>
    <dgm:cxn modelId="{A216CBE6-04FE-9345-9CF6-19DB2DBF1555}" type="presParOf" srcId="{2D66F054-9057-AC41-A5CC-9E8537E90068}" destId="{F6D5257D-370F-C849-A731-2AA716E6BE6F}" srcOrd="3" destOrd="0" presId="urn:microsoft.com/office/officeart/2005/8/layout/StepDownProcess"/>
    <dgm:cxn modelId="{40D6263F-1E8D-374B-A003-15771E812812}" type="presParOf" srcId="{2D66F054-9057-AC41-A5CC-9E8537E90068}" destId="{6668FFC4-4C29-5B4A-A8B8-81817E8533CD}" srcOrd="4" destOrd="0" presId="urn:microsoft.com/office/officeart/2005/8/layout/StepDownProcess"/>
    <dgm:cxn modelId="{CB1ECC8A-7FA3-3041-9877-270B7040B392}" type="presParOf" srcId="{6668FFC4-4C29-5B4A-A8B8-81817E8533CD}" destId="{BDB9794A-999A-104A-855C-51AFC2863DB6}" srcOrd="0" destOrd="0" presId="urn:microsoft.com/office/officeart/2005/8/layout/StepDownProcess"/>
    <dgm:cxn modelId="{B4C56CAE-DC56-D84B-8A5A-48335205019E}" type="presParOf" srcId="{6668FFC4-4C29-5B4A-A8B8-81817E8533CD}" destId="{F93CE76B-6321-064D-B366-7AEC2A65B106}" srcOrd="1" destOrd="0" presId="urn:microsoft.com/office/officeart/2005/8/layout/StepDownProcess"/>
    <dgm:cxn modelId="{8DA6F0C7-D92A-B549-93FA-ECBAA4F7CD58}" type="presParOf" srcId="{6668FFC4-4C29-5B4A-A8B8-81817E8533CD}" destId="{CD2CB8F2-56A0-7248-B330-7CB266596B10}" srcOrd="2" destOrd="0" presId="urn:microsoft.com/office/officeart/2005/8/layout/StepDownProcess"/>
    <dgm:cxn modelId="{A04A5B33-93AE-1A44-BEB5-AAB9EBD5310D}" type="presParOf" srcId="{2D66F054-9057-AC41-A5CC-9E8537E90068}" destId="{A56E619C-670B-F84E-92F9-A8F20719CAC8}" srcOrd="5" destOrd="0" presId="urn:microsoft.com/office/officeart/2005/8/layout/StepDownProcess"/>
    <dgm:cxn modelId="{87D37CFB-0FC0-9545-B614-3ADAB73C527B}" type="presParOf" srcId="{2D66F054-9057-AC41-A5CC-9E8537E90068}" destId="{07DEE8F3-5C25-8849-AC56-1D27EE0D5E04}" srcOrd="6" destOrd="0" presId="urn:microsoft.com/office/officeart/2005/8/layout/StepDownProcess"/>
    <dgm:cxn modelId="{21E85597-D6EC-1A48-829F-95D4521FB10D}" type="presParOf" srcId="{07DEE8F3-5C25-8849-AC56-1D27EE0D5E04}" destId="{D34347C5-AB4A-BE42-A896-8C8E1B55BCC0}" srcOrd="0" destOrd="0" presId="urn:microsoft.com/office/officeart/2005/8/layout/StepDownProcess"/>
    <dgm:cxn modelId="{4FAA67E3-C5B5-2948-B376-F4D2A7B5FD85}" type="presParOf" srcId="{07DEE8F3-5C25-8849-AC56-1D27EE0D5E04}" destId="{7FA0221F-235A-0547-8F02-698069D3133D}" srcOrd="1" destOrd="0" presId="urn:microsoft.com/office/officeart/2005/8/layout/StepDownProcess"/>
    <dgm:cxn modelId="{3DB6FB04-FFF5-9843-B2EC-5B18F7258611}" type="presParOf" srcId="{07DEE8F3-5C25-8849-AC56-1D27EE0D5E04}" destId="{6B61C931-B89E-3C43-9A2A-288BFF687345}" srcOrd="2" destOrd="0" presId="urn:microsoft.com/office/officeart/2005/8/layout/StepDownProcess"/>
    <dgm:cxn modelId="{69BBC326-25C2-2F45-BC60-F5DA7F038632}" type="presParOf" srcId="{2D66F054-9057-AC41-A5CC-9E8537E90068}" destId="{B312E69F-997C-7144-A71D-E92BB2887234}" srcOrd="7" destOrd="0" presId="urn:microsoft.com/office/officeart/2005/8/layout/StepDownProcess"/>
    <dgm:cxn modelId="{5B18835E-FA9D-F149-91AB-4DCDB8E91542}" type="presParOf" srcId="{2D66F054-9057-AC41-A5CC-9E8537E90068}" destId="{0C1C26D8-3A86-D246-B422-8D10C72F785D}" srcOrd="8" destOrd="0" presId="urn:microsoft.com/office/officeart/2005/8/layout/StepDownProcess"/>
    <dgm:cxn modelId="{E57B7CC8-110A-FA4C-B230-B9CB7FD94347}" type="presParOf" srcId="{0C1C26D8-3A86-D246-B422-8D10C72F785D}" destId="{6026454C-54C4-9844-9E8D-BB967561BF2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3427D-2DAA-4E49-984D-6FA937A3E3B8}">
      <dsp:nvSpPr>
        <dsp:cNvPr id="0" name=""/>
        <dsp:cNvSpPr/>
      </dsp:nvSpPr>
      <dsp:spPr>
        <a:xfrm rot="5400000">
          <a:off x="830854" y="582088"/>
          <a:ext cx="506583" cy="576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FAFD5-F675-BF4F-91AC-D544FA2DE70D}">
      <dsp:nvSpPr>
        <dsp:cNvPr id="0" name=""/>
        <dsp:cNvSpPr/>
      </dsp:nvSpPr>
      <dsp:spPr>
        <a:xfrm>
          <a:off x="696641" y="20531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Collection</a:t>
          </a:r>
        </a:p>
      </dsp:txBody>
      <dsp:txXfrm>
        <a:off x="725786" y="49676"/>
        <a:ext cx="794497" cy="538633"/>
      </dsp:txXfrm>
    </dsp:sp>
    <dsp:sp modelId="{D5C9471C-8C38-0A4A-852E-FFC5B84B1D0A}">
      <dsp:nvSpPr>
        <dsp:cNvPr id="0" name=""/>
        <dsp:cNvSpPr/>
      </dsp:nvSpPr>
      <dsp:spPr>
        <a:xfrm>
          <a:off x="1549428" y="77461"/>
          <a:ext cx="620236" cy="4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96128-67D4-8F4B-BC4C-3E47BF04A28C}">
      <dsp:nvSpPr>
        <dsp:cNvPr id="0" name=""/>
        <dsp:cNvSpPr/>
      </dsp:nvSpPr>
      <dsp:spPr>
        <a:xfrm rot="5400000">
          <a:off x="1537906" y="1252630"/>
          <a:ext cx="506583" cy="576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3567301"/>
            <a:satOff val="29583"/>
            <a:lumOff val="4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BCE31-0912-E841-BAF9-46A907C4A284}">
      <dsp:nvSpPr>
        <dsp:cNvPr id="0" name=""/>
        <dsp:cNvSpPr/>
      </dsp:nvSpPr>
      <dsp:spPr>
        <a:xfrm>
          <a:off x="1403692" y="691073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Filter</a:t>
          </a:r>
        </a:p>
      </dsp:txBody>
      <dsp:txXfrm>
        <a:off x="1432837" y="720218"/>
        <a:ext cx="794497" cy="538633"/>
      </dsp:txXfrm>
    </dsp:sp>
    <dsp:sp modelId="{025C776F-E952-ED4D-B42B-6F7FD9E3862A}">
      <dsp:nvSpPr>
        <dsp:cNvPr id="0" name=""/>
        <dsp:cNvSpPr/>
      </dsp:nvSpPr>
      <dsp:spPr>
        <a:xfrm>
          <a:off x="2256480" y="748003"/>
          <a:ext cx="620236" cy="4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9794A-999A-104A-855C-51AFC2863DB6}">
      <dsp:nvSpPr>
        <dsp:cNvPr id="0" name=""/>
        <dsp:cNvSpPr/>
      </dsp:nvSpPr>
      <dsp:spPr>
        <a:xfrm rot="5400000">
          <a:off x="2244957" y="1923173"/>
          <a:ext cx="506583" cy="576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7134602"/>
            <a:satOff val="59166"/>
            <a:lumOff val="9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CE76B-6321-064D-B366-7AEC2A65B106}">
      <dsp:nvSpPr>
        <dsp:cNvPr id="0" name=""/>
        <dsp:cNvSpPr/>
      </dsp:nvSpPr>
      <dsp:spPr>
        <a:xfrm>
          <a:off x="2110744" y="1361615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Group</a:t>
          </a:r>
        </a:p>
      </dsp:txBody>
      <dsp:txXfrm>
        <a:off x="2139889" y="1390760"/>
        <a:ext cx="794497" cy="538633"/>
      </dsp:txXfrm>
    </dsp:sp>
    <dsp:sp modelId="{CD2CB8F2-56A0-7248-B330-7CB266596B10}">
      <dsp:nvSpPr>
        <dsp:cNvPr id="0" name=""/>
        <dsp:cNvSpPr/>
      </dsp:nvSpPr>
      <dsp:spPr>
        <a:xfrm>
          <a:off x="2963531" y="1418545"/>
          <a:ext cx="620236" cy="4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47C5-AB4A-BE42-A896-8C8E1B55BCC0}">
      <dsp:nvSpPr>
        <dsp:cNvPr id="0" name=""/>
        <dsp:cNvSpPr/>
      </dsp:nvSpPr>
      <dsp:spPr>
        <a:xfrm rot="5400000">
          <a:off x="2952009" y="2593715"/>
          <a:ext cx="506583" cy="5767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10701903"/>
            <a:satOff val="88749"/>
            <a:lumOff val="14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0221F-235A-0547-8F02-698069D3133D}">
      <dsp:nvSpPr>
        <dsp:cNvPr id="0" name=""/>
        <dsp:cNvSpPr/>
      </dsp:nvSpPr>
      <dsp:spPr>
        <a:xfrm>
          <a:off x="2817795" y="2032157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Sort</a:t>
          </a:r>
        </a:p>
      </dsp:txBody>
      <dsp:txXfrm>
        <a:off x="2846940" y="2061302"/>
        <a:ext cx="794497" cy="538633"/>
      </dsp:txXfrm>
    </dsp:sp>
    <dsp:sp modelId="{6B61C931-B89E-3C43-9A2A-288BFF687345}">
      <dsp:nvSpPr>
        <dsp:cNvPr id="0" name=""/>
        <dsp:cNvSpPr/>
      </dsp:nvSpPr>
      <dsp:spPr>
        <a:xfrm>
          <a:off x="3670583" y="2089088"/>
          <a:ext cx="620236" cy="4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6454C-54C4-9844-9E8D-BB967561BF22}">
      <dsp:nvSpPr>
        <dsp:cNvPr id="0" name=""/>
        <dsp:cNvSpPr/>
      </dsp:nvSpPr>
      <dsp:spPr>
        <a:xfrm>
          <a:off x="3524847" y="2702700"/>
          <a:ext cx="852787" cy="596923"/>
        </a:xfrm>
        <a:prstGeom prst="roundRect">
          <a:avLst>
            <a:gd name="adj" fmla="val 1667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Results</a:t>
          </a:r>
        </a:p>
      </dsp:txBody>
      <dsp:txXfrm>
        <a:off x="3553992" y="2731845"/>
        <a:ext cx="794497" cy="53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ne/#mongodb-query-op.-ne" TargetMode="External"/><Relationship Id="rId3" Type="http://schemas.openxmlformats.org/officeDocument/2006/relationships/hyperlink" Target="https://docs.mongodb.com/manual/reference/operator/query/gt/#mongodb-query-op.-gt" TargetMode="External"/><Relationship Id="rId7" Type="http://schemas.openxmlformats.org/officeDocument/2006/relationships/hyperlink" Target="https://docs.mongodb.com/manual/reference/operator/query/lte/#mongodb-query-op.-lte" TargetMode="External"/><Relationship Id="rId2" Type="http://schemas.openxmlformats.org/officeDocument/2006/relationships/hyperlink" Target="https://docs.mongodb.com/manual/reference/operator/query/eq/#mongodb-query-op.-e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ongodb.com/manual/reference/operator/query/lt/#mongodb-query-op.-lt" TargetMode="External"/><Relationship Id="rId5" Type="http://schemas.openxmlformats.org/officeDocument/2006/relationships/hyperlink" Target="https://docs.mongodb.com/manual/reference/operator/query/in/#mongodb-query-op.-in" TargetMode="External"/><Relationship Id="rId4" Type="http://schemas.openxmlformats.org/officeDocument/2006/relationships/hyperlink" Target="https://docs.mongodb.com/manual/reference/operator/query/gte/#mongodb-query-op.-gte" TargetMode="External"/><Relationship Id="rId9" Type="http://schemas.openxmlformats.org/officeDocument/2006/relationships/hyperlink" Target="https://docs.mongodb.com/manual/reference/operator/query/nin/#mongodb-query-op.-n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FEBD-75F7-9144-BF5F-3C3B960F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AE05-1FCF-FC43-BD22-83670B125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CDE8-34F6-B94D-AC1E-AD025C4E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F70-FE7A-624C-800D-D5A04562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F912-F20B-A14C-820A-879F11E77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C2BCA-1548-3844-B709-9C1D7A7D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654-8CAD-194A-A855-E3E8E30D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3CC3-43EE-4147-A39A-4A694DF8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F8CB7-D76D-D840-8684-4E819B84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A84E-F1ED-8044-B752-76021B57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F4B5-B65E-2842-AEA5-006A787E7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4119-40C9-104E-86BB-6C7E06EA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5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6855-3358-5445-8924-E2BAEB53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6A68-9BA3-AB48-B272-F8BA4F517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513A3-AD04-064C-8E9B-9D51FBCB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4A4A-DDD3-9D41-B98D-038CF037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89C5-590B-C745-9C1D-FFFF50AB0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B5E3-F095-684A-8E0B-F908685A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FB52-836C-EF42-84FF-02855127D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5B8A-CA77-2B47-A55D-6E572C26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345DC-A8F3-C04B-AB80-601F974E7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C32F-C04A-6A47-97C8-CE59AE2B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3DAD0-0132-7344-AAB8-C88AB1649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FE08-D7B6-C54A-91A4-2F9D656E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16FD-1844-0A40-A5F0-3B46967C0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5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$match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$match filters documents from the previous stage of the pipeline.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It can occur anywhere, though it’s more efficient to add it early when possible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It has the same syntax as the find command filter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6A39-3E9E-F046-9510-170EA21B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EE8C-39F8-C747-99BB-7F6DDA14C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5E21-FFFF-A246-8A47-46D466F1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B8624-2B04-FB49-B3A0-0062DD860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134-F45F-BB44-901E-4DD01FBD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they call it a pipeline?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A4E55-1A6E-9947-B2A7-5A046B86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500"/>
            <a:ext cx="3272920" cy="841000"/>
          </a:xfrm>
        </p:spPr>
        <p:txBody>
          <a:bodyPr/>
          <a:lstStyle/>
          <a:p>
            <a:r>
              <a:rPr lang="en-US" dirty="0"/>
              <a:t>Aggregation commands are added one at a time to provide a “pipeline” of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7843BD-E1A0-2C47-AFF1-D1DEFC270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542387"/>
              </p:ext>
            </p:extLst>
          </p:nvPr>
        </p:nvGraphicFramePr>
        <p:xfrm>
          <a:off x="3584620" y="1506828"/>
          <a:ext cx="5074276" cy="332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2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73427D-2DAA-4E49-984D-6FA937A3E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4FAFD5-F675-BF4F-91AC-D544FA2DE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C9471C-8C38-0A4A-852E-FFC5B84B1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796128-67D4-8F4B-BC4C-3E47BF04A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7BCE31-0912-E841-BAF9-46A907C4A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5C776F-E952-ED4D-B42B-6F7FD9E38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B9794A-999A-104A-855C-51AFC2863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CE76B-6321-064D-B366-7AEC2A65B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2CB8F2-56A0-7248-B330-7CB266596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4347C5-AB4A-BE42-A896-8C8E1B55B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A0221F-235A-0547-8F02-698069D31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61C931-B89E-3C43-9A2A-288BFF687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26454C-54C4-9844-9E8D-BB967561B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db.</a:t>
            </a:r>
            <a:r>
              <a:rPr lang="en-US" dirty="0" err="1">
                <a:solidFill>
                  <a:srgbClr val="FFC000"/>
                </a:solidFill>
              </a:rPr>
              <a:t>collection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2D050"/>
                </a:solidFill>
              </a:rPr>
              <a:t>aggregate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7339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db.</a:t>
            </a:r>
            <a:r>
              <a:rPr lang="en-US" dirty="0" err="1">
                <a:solidFill>
                  <a:srgbClr val="FFC000"/>
                </a:solidFill>
              </a:rPr>
              <a:t>collection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2D050"/>
                </a:solidFill>
              </a:rPr>
              <a:t>aggregate</a:t>
            </a:r>
            <a:r>
              <a:rPr lang="en-US" dirty="0"/>
              <a:t>([</a:t>
            </a:r>
          </a:p>
          <a:p>
            <a:pPr marL="114300" indent="0">
              <a:buNone/>
            </a:pPr>
            <a:r>
              <a:rPr lang="en-US" dirty="0"/>
              <a:t>	{stage},</a:t>
            </a:r>
          </a:p>
          <a:p>
            <a:pPr marL="114300" indent="0">
              <a:buNone/>
            </a:pPr>
            <a:r>
              <a:rPr lang="en-US" dirty="0"/>
              <a:t>	{stage},</a:t>
            </a:r>
          </a:p>
          <a:p>
            <a:pPr marL="114300" indent="0">
              <a:buNone/>
            </a:pPr>
            <a:r>
              <a:rPr lang="en-US" dirty="0"/>
              <a:t>	{stage}</a:t>
            </a:r>
          </a:p>
          <a:p>
            <a:pPr marL="114300" indent="0">
              <a:buNone/>
            </a:pPr>
            <a:r>
              <a:rPr lang="en-US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964356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195E-F01F-8743-B60E-08AA2760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D3A1-8BD5-524E-BF9C-A1EF9CD1C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F21-61DB-724A-AEF4-75ED8A16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D88C-6CE6-BC4F-B7A2-03090A38F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260D-BC40-B04D-92C5-65339699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34C98-ADF7-8542-9EAB-C8B060E41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filter conditions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9764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:{$and:[{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>
                <a:solidFill>
                  <a:srgbClr val="92D050"/>
                </a:solidFill>
              </a:rPr>
              <a:t>}</a:t>
            </a:r>
            <a:r>
              <a:rPr lang="en-US"/>
              <a:t>}]}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:{$or:[{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}]} </a:t>
            </a:r>
          </a:p>
        </p:txBody>
      </p:sp>
    </p:spTree>
    <p:extLst>
      <p:ext uri="{BB962C8B-B14F-4D97-AF65-F5344CB8AC3E}">
        <p14:creationId xmlns:p14="http://schemas.microsoft.com/office/powerpoint/2010/main" val="224663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511-C211-8548-B338-BC33368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C5F9A0-4E74-D448-9B26-A340F01A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70679"/>
              </p:ext>
            </p:extLst>
          </p:nvPr>
        </p:nvGraphicFramePr>
        <p:xfrm>
          <a:off x="506569" y="1381500"/>
          <a:ext cx="81952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46">
                  <a:extLst>
                    <a:ext uri="{9D8B030D-6E8A-4147-A177-3AD203B41FA5}">
                      <a16:colId xmlns:a16="http://schemas.microsoft.com/office/drawing/2014/main" val="999526124"/>
                    </a:ext>
                  </a:extLst>
                </a:gridCol>
                <a:gridCol w="6516710">
                  <a:extLst>
                    <a:ext uri="{9D8B030D-6E8A-4147-A177-3AD203B41FA5}">
                      <a16:colId xmlns:a16="http://schemas.microsoft.com/office/drawing/2014/main" val="31201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2"/>
                        </a:rPr>
                        <a:t>$eq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18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3"/>
                        </a:rPr>
                        <a:t>$gt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5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4"/>
                        </a:rPr>
                        <a:t>$gte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595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5"/>
                        </a:rPr>
                        <a:t>$in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any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4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6"/>
                        </a:rPr>
                        <a:t>$lt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528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7"/>
                        </a:rPr>
                        <a:t>$lte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5812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8"/>
                        </a:rPr>
                        <a:t>$ne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991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9"/>
                        </a:rPr>
                        <a:t>$nin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703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18A-9546-EA42-8ACA-B1E031B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584D-0336-0F45-812F-E8A6D8B87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72A27B-534F-8E48-BA48-261E2FE5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FAD2-FC3C-5347-86DA-2943336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3C16-A0A3-8640-B1FA-73062AED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D753-C5F2-D740-9369-7184F7EF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2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274</Words>
  <Application>Microsoft Macintosh PowerPoint</Application>
  <PresentationFormat>On-screen Show (16:9)</PresentationFormat>
  <Paragraphs>49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Simple Light</vt:lpstr>
      <vt:lpstr>$match</vt:lpstr>
      <vt:lpstr>$match</vt:lpstr>
      <vt:lpstr>High level syntax </vt:lpstr>
      <vt:lpstr>High level syntax </vt:lpstr>
      <vt:lpstr>High level syntax </vt:lpstr>
      <vt:lpstr>High level syntax 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they call it a pipeline?</vt:lpstr>
      <vt:lpstr>High level syntax </vt:lpstr>
      <vt:lpstr>High level syntax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23</cp:revision>
  <dcterms:modified xsi:type="dcterms:W3CDTF">2021-12-01T06:27:11Z</dcterms:modified>
</cp:coreProperties>
</file>