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63" r:id="rId2"/>
    <p:sldId id="304" r:id="rId3"/>
    <p:sldId id="313" r:id="rId4"/>
    <p:sldId id="343" r:id="rId5"/>
    <p:sldId id="341" r:id="rId6"/>
    <p:sldId id="344" r:id="rId7"/>
    <p:sldId id="345" r:id="rId8"/>
    <p:sldId id="346" r:id="rId9"/>
    <p:sldId id="347" r:id="rId10"/>
    <p:sldId id="348" r:id="rId11"/>
    <p:sldId id="349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6" autoAdjust="0"/>
    <p:restoredTop sz="97386" autoAdjust="0"/>
  </p:normalViewPr>
  <p:slideViewPr>
    <p:cSldViewPr snapToGrid="0">
      <p:cViewPr varScale="1">
        <p:scale>
          <a:sx n="277" d="100"/>
          <a:sy n="277" d="100"/>
        </p:scale>
        <p:origin x="368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9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329ba36e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329ba36e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866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2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427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6">
            <a:alphaModFix/>
          </a:blip>
          <a:srcRect b="88865"/>
          <a:stretch/>
        </p:blipFill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5437" y="77484"/>
            <a:ext cx="1296860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63" r:id="rId3"/>
    <p:sldLayoutId id="214748366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08CA5-091C-D24C-85E8-50BE19F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$unwind</a:t>
            </a:r>
          </a:p>
        </p:txBody>
      </p:sp>
    </p:spTree>
    <p:extLst>
      <p:ext uri="{BB962C8B-B14F-4D97-AF65-F5344CB8AC3E}">
        <p14:creationId xmlns:p14="http://schemas.microsoft.com/office/powerpoint/2010/main" val="171739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E8FD-72D2-2343-AA87-60B13EFE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6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E8FD-72D2-2343-AA87-60B13EFE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5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$unwind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AU" dirty="0"/>
              <a:t>$unwind takes an array attribute, and returns one document for each element in the array.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AU" dirty="0"/>
              <a:t>$unwind is used to “flatten” documents with arrays into a more table-like structure suitable for further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71D-EE4D-1F42-A9EA-A8EEA757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syntax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1B6D-D6AC-DA40-923E-EDAFB809F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{$</a:t>
            </a:r>
            <a:r>
              <a:rPr lang="en-US" dirty="0">
                <a:solidFill>
                  <a:srgbClr val="FFC000"/>
                </a:solidFill>
              </a:rPr>
              <a:t>unwind</a:t>
            </a:r>
            <a:r>
              <a:rPr lang="en-US" dirty="0"/>
              <a:t>:{</a:t>
            </a:r>
            <a:r>
              <a:rPr lang="en-US" dirty="0" err="1">
                <a:solidFill>
                  <a:srgbClr val="92D050"/>
                </a:solidFill>
              </a:rPr>
              <a:t>arrayElement</a:t>
            </a:r>
            <a:r>
              <a:rPr lang="en-US" dirty="0"/>
              <a:t>}} </a:t>
            </a:r>
          </a:p>
        </p:txBody>
      </p:sp>
    </p:spTree>
    <p:extLst>
      <p:ext uri="{BB962C8B-B14F-4D97-AF65-F5344CB8AC3E}">
        <p14:creationId xmlns:p14="http://schemas.microsoft.com/office/powerpoint/2010/main" val="337445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71D-EE4D-1F42-A9EA-A8EEA757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syntax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1B6D-D6AC-DA40-923E-EDAFB809F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{$</a:t>
            </a:r>
            <a:r>
              <a:rPr lang="en-US" dirty="0">
                <a:solidFill>
                  <a:srgbClr val="FFC000"/>
                </a:solidFill>
              </a:rPr>
              <a:t>project</a:t>
            </a:r>
            <a:r>
              <a:rPr lang="en-US" dirty="0"/>
              <a:t>:{</a:t>
            </a:r>
            <a:r>
              <a:rPr lang="en-US" dirty="0" err="1">
                <a:solidFill>
                  <a:srgbClr val="92D050"/>
                </a:solidFill>
              </a:rPr>
              <a:t>newField</a:t>
            </a:r>
            <a:r>
              <a:rPr lang="en-US" dirty="0">
                <a:solidFill>
                  <a:srgbClr val="92D050"/>
                </a:solidFill>
              </a:rPr>
              <a:t>:”$</a:t>
            </a:r>
            <a:r>
              <a:rPr lang="en-US" dirty="0" err="1">
                <a:solidFill>
                  <a:srgbClr val="92D050"/>
                </a:solidFill>
              </a:rPr>
              <a:t>oldField</a:t>
            </a:r>
            <a:r>
              <a:rPr lang="en-US" dirty="0">
                <a:solidFill>
                  <a:srgbClr val="92D050"/>
                </a:solidFill>
              </a:rPr>
              <a:t>”</a:t>
            </a:r>
          </a:p>
          <a:p>
            <a:pPr marL="114300" indent="0">
              <a:buNone/>
            </a:pPr>
            <a:r>
              <a:rPr lang="en-US" dirty="0">
                <a:solidFill>
                  <a:srgbClr val="92D050"/>
                </a:solidFill>
              </a:rPr>
              <a:t>	   … </a:t>
            </a:r>
          </a:p>
          <a:p>
            <a:pPr marL="114300" indent="0">
              <a:buNone/>
            </a:pPr>
            <a:r>
              <a:rPr lang="en-US" dirty="0"/>
              <a:t>}} </a:t>
            </a:r>
          </a:p>
        </p:txBody>
      </p:sp>
    </p:spTree>
    <p:extLst>
      <p:ext uri="{BB962C8B-B14F-4D97-AF65-F5344CB8AC3E}">
        <p14:creationId xmlns:p14="http://schemas.microsoft.com/office/powerpoint/2010/main" val="311773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E8FD-72D2-2343-AA87-60B13EFE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377553-31C8-0949-A158-4E5473CBC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43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5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E8FD-72D2-2343-AA87-60B13EFE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EEF1AC-A912-0A4C-B8C9-2B975859A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43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47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E8FD-72D2-2343-AA87-60B13EFE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EA9C87-4178-6049-A075-029F24039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43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77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E8FD-72D2-2343-AA87-60B13EFE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57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E8FD-72D2-2343-AA87-60B13EFE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118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6315</TotalTime>
  <Words>64</Words>
  <Application>Microsoft Macintosh PowerPoint</Application>
  <PresentationFormat>On-screen Show (16:9)</PresentationFormat>
  <Paragraphs>10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Roboto</vt:lpstr>
      <vt:lpstr>Arial</vt:lpstr>
      <vt:lpstr>Simple Light</vt:lpstr>
      <vt:lpstr>$unwind</vt:lpstr>
      <vt:lpstr>$unwind</vt:lpstr>
      <vt:lpstr>High level syntax </vt:lpstr>
      <vt:lpstr>High level syntax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Guy Harrison</cp:lastModifiedBy>
  <cp:revision>28</cp:revision>
  <dcterms:modified xsi:type="dcterms:W3CDTF">2021-12-01T07:44:10Z</dcterms:modified>
</cp:coreProperties>
</file>