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63" r:id="rId2"/>
    <p:sldId id="304" r:id="rId3"/>
    <p:sldId id="313" r:id="rId4"/>
    <p:sldId id="343" r:id="rId5"/>
    <p:sldId id="341" r:id="rId6"/>
    <p:sldId id="344" r:id="rId7"/>
    <p:sldId id="345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174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$project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$project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$project allows you to choose which attributes will be returned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You can also rename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project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existingField</a:t>
            </a:r>
            <a:r>
              <a:rPr lang="en-US" dirty="0">
                <a:solidFill>
                  <a:srgbClr val="92D050"/>
                </a:solidFill>
              </a:rPr>
              <a:t>:&lt;0 or 1&gt;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… </a:t>
            </a:r>
          </a:p>
          <a:p>
            <a:pPr marL="114300" indent="0">
              <a:buNone/>
            </a:pP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project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newField</a:t>
            </a:r>
            <a:r>
              <a:rPr lang="en-US" dirty="0">
                <a:solidFill>
                  <a:srgbClr val="92D050"/>
                </a:solidFill>
              </a:rPr>
              <a:t>:”$</a:t>
            </a:r>
            <a:r>
              <a:rPr lang="en-US" dirty="0" err="1">
                <a:solidFill>
                  <a:srgbClr val="92D050"/>
                </a:solidFill>
              </a:rPr>
              <a:t>oldField</a:t>
            </a:r>
            <a:r>
              <a:rPr lang="en-US" dirty="0">
                <a:solidFill>
                  <a:srgbClr val="92D050"/>
                </a:solidFill>
              </a:rPr>
              <a:t>”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… </a:t>
            </a:r>
          </a:p>
          <a:p>
            <a:pPr marL="114300" indent="0">
              <a:buNone/>
            </a:pP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11773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77553-31C8-0949-A158-4E5473CB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EF1AC-A912-0A4C-B8C9-2B975859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F55CD8-F4FA-C847-B066-A4B81AA27A5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81902" y="1589862"/>
            <a:ext cx="1224562" cy="52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6AB77F-DB23-B748-AF0A-6FDBD466A3A0}"/>
              </a:ext>
            </a:extLst>
          </p:cNvPr>
          <p:cNvSpPr txBox="1"/>
          <p:nvPr/>
        </p:nvSpPr>
        <p:spPr>
          <a:xfrm>
            <a:off x="4606464" y="1914961"/>
            <a:ext cx="2605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_id is always shown, unless explicitly suppressed</a:t>
            </a:r>
          </a:p>
        </p:txBody>
      </p:sp>
    </p:spTree>
    <p:extLst>
      <p:ext uri="{BB962C8B-B14F-4D97-AF65-F5344CB8AC3E}">
        <p14:creationId xmlns:p14="http://schemas.microsoft.com/office/powerpoint/2010/main" val="16684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A9C87-4178-6049-A075-029F2403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3576DA-ABEE-1C4A-8B86-483FB79D6D4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14565" y="1061690"/>
            <a:ext cx="859259" cy="37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9001DE-08FC-4E49-BEAA-287E5E143C0D}"/>
              </a:ext>
            </a:extLst>
          </p:cNvPr>
          <p:cNvSpPr txBox="1"/>
          <p:nvPr/>
        </p:nvSpPr>
        <p:spPr>
          <a:xfrm>
            <a:off x="5373824" y="938579"/>
            <a:ext cx="2605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Rename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89EDA7-7FF2-534F-AB71-9799D1B3A9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515156" y="1502557"/>
            <a:ext cx="999409" cy="34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1495E7-1264-784D-A4E3-F85C8A988025}"/>
              </a:ext>
            </a:extLst>
          </p:cNvPr>
          <p:cNvSpPr txBox="1"/>
          <p:nvPr/>
        </p:nvSpPr>
        <p:spPr>
          <a:xfrm>
            <a:off x="4514565" y="1723166"/>
            <a:ext cx="2605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To that</a:t>
            </a:r>
          </a:p>
        </p:txBody>
      </p:sp>
    </p:spTree>
    <p:extLst>
      <p:ext uri="{BB962C8B-B14F-4D97-AF65-F5344CB8AC3E}">
        <p14:creationId xmlns:p14="http://schemas.microsoft.com/office/powerpoint/2010/main" val="32880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63</Words>
  <Application>Microsoft Macintosh PowerPoint</Application>
  <PresentationFormat>On-screen Show (16:9)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$project</vt:lpstr>
      <vt:lpstr>$project</vt:lpstr>
      <vt:lpstr>High level syntax </vt:lpstr>
      <vt:lpstr>High level syntax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26</cp:revision>
  <dcterms:modified xsi:type="dcterms:W3CDTF">2021-12-06T04:31:38Z</dcterms:modified>
</cp:coreProperties>
</file>