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3" r:id="rId2"/>
    <p:sldId id="304" r:id="rId3"/>
    <p:sldId id="313" r:id="rId4"/>
    <p:sldId id="343" r:id="rId5"/>
    <p:sldId id="341" r:id="rId6"/>
    <p:sldId id="344" r:id="rId7"/>
    <p:sldId id="345" r:id="rId8"/>
    <p:sldId id="346" r:id="rId9"/>
    <p:sldId id="347" r:id="rId10"/>
    <p:sldId id="348" r:id="rId11"/>
    <p:sldId id="349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 autoAdjust="0"/>
    <p:restoredTop sz="97386" autoAdjust="0"/>
  </p:normalViewPr>
  <p:slideViewPr>
    <p:cSldViewPr snapToGrid="0">
      <p:cViewPr varScale="1">
        <p:scale>
          <a:sx n="165" d="100"/>
          <a:sy n="165" d="100"/>
        </p:scale>
        <p:origin x="6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329ba36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329ba36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6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6">
            <a:alphaModFix/>
          </a:blip>
          <a:srcRect b="88865"/>
          <a:stretch/>
        </p:blipFill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5437" y="77484"/>
            <a:ext cx="129686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08CA5-091C-D24C-85E8-50BE19F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1717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69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$unwind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381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$unwind takes an array attribute, and returns one document for each element in the array.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AU" dirty="0"/>
              <a:t>$unwind is used to “flatten” documents with arrays into a more table-like structure suitable for further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{$</a:t>
            </a:r>
            <a:r>
              <a:rPr lang="en-US" dirty="0">
                <a:solidFill>
                  <a:srgbClr val="FFC000"/>
                </a:solidFill>
              </a:rPr>
              <a:t>unwind</a:t>
            </a:r>
            <a:r>
              <a:rPr lang="en-US" dirty="0"/>
              <a:t>:{</a:t>
            </a:r>
            <a:r>
              <a:rPr lang="en-US" dirty="0" err="1">
                <a:solidFill>
                  <a:srgbClr val="92D050"/>
                </a:solidFill>
              </a:rPr>
              <a:t>arrayElement</a:t>
            </a:r>
            <a:r>
              <a:rPr lang="en-US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37445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1D-EE4D-1F42-A9EA-A8EEA757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syntax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91B6D-D6AC-DA40-923E-EDAFB809F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3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ED580-6894-FB46-9E42-44C32F41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C2A44-47EA-3E42-B2CB-F9101656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8E395-0E8A-CD4C-9547-5B3BA7B6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FCF0D-5ABA-1343-838C-9339F04B92DE}"/>
              </a:ext>
            </a:extLst>
          </p:cNvPr>
          <p:cNvSpPr/>
          <p:nvPr/>
        </p:nvSpPr>
        <p:spPr>
          <a:xfrm>
            <a:off x="2286000" y="187925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db</a:t>
            </a:r>
            <a:r>
              <a:rPr lang="en-AU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movies</a:t>
            </a:r>
            <a:r>
              <a:rPr lang="en-AU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AU" dirty="0" err="1">
                <a:solidFill>
                  <a:srgbClr val="DCDCAA"/>
                </a:solidFill>
                <a:latin typeface="Menlo" panose="020B0609030804020204" pitchFamily="49" charset="0"/>
              </a:rPr>
              <a:t>aggregate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([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$project: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cast:</a:t>
            </a:r>
            <a:r>
              <a:rPr lang="en-AU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}},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$unwind:</a:t>
            </a:r>
            <a:r>
              <a:rPr lang="en-AU" dirty="0">
                <a:solidFill>
                  <a:srgbClr val="CE9178"/>
                </a:solidFill>
                <a:latin typeface="Menlo" panose="020B0609030804020204" pitchFamily="49" charset="0"/>
              </a:rPr>
              <a:t>"$cast"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$group: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_id:</a:t>
            </a:r>
            <a:r>
              <a:rPr lang="en-AU" dirty="0">
                <a:solidFill>
                  <a:srgbClr val="CE9178"/>
                </a:solidFill>
                <a:latin typeface="Menlo" panose="020B0609030804020204" pitchFamily="49" charset="0"/>
              </a:rPr>
              <a:t>"$cast"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AU" dirty="0" err="1">
                <a:solidFill>
                  <a:srgbClr val="9CDCFE"/>
                </a:solidFill>
                <a:latin typeface="Menlo" panose="020B0609030804020204" pitchFamily="49" charset="0"/>
              </a:rPr>
              <a:t>movieCount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: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AU" dirty="0">
                <a:solidFill>
                  <a:srgbClr val="9CDCFE"/>
                </a:solidFill>
                <a:latin typeface="Menlo" panose="020B0609030804020204" pitchFamily="49" charset="0"/>
              </a:rPr>
              <a:t>$sum:</a:t>
            </a:r>
            <a:r>
              <a:rPr lang="en-AU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}}}</a:t>
            </a:r>
          </a:p>
          <a:p>
            <a:r>
              <a:rPr lang="en-AU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29F25-540C-5342-9144-59710430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43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E8FD-72D2-2343-AA87-60B13EFE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EFD89-1716-284B-B6C5-28E27C7F2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86"/>
            <a:ext cx="9144000" cy="45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11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86</Words>
  <Application>Microsoft Macintosh PowerPoint</Application>
  <PresentationFormat>On-screen Show (16:9)</PresentationFormat>
  <Paragraphs>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Menlo</vt:lpstr>
      <vt:lpstr>Arial</vt:lpstr>
      <vt:lpstr>Simple Light</vt:lpstr>
      <vt:lpstr>$unwind</vt:lpstr>
      <vt:lpstr>$unwind</vt:lpstr>
      <vt:lpstr>High level syntax </vt:lpstr>
      <vt:lpstr>High level syntax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Guy Harrison</cp:lastModifiedBy>
  <cp:revision>30</cp:revision>
  <dcterms:modified xsi:type="dcterms:W3CDTF">2021-12-05T21:57:24Z</dcterms:modified>
</cp:coreProperties>
</file>