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304" r:id="rId3"/>
    <p:sldId id="313" r:id="rId4"/>
    <p:sldId id="341" r:id="rId5"/>
    <p:sldId id="350" r:id="rId6"/>
    <p:sldId id="351" r:id="rId7"/>
    <p:sldId id="352" r:id="rId8"/>
    <p:sldId id="35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7386" autoAdjust="0"/>
  </p:normalViewPr>
  <p:slideViewPr>
    <p:cSldViewPr snapToGrid="0">
      <p:cViewPr varScale="1">
        <p:scale>
          <a:sx n="165" d="100"/>
          <a:sy n="165" d="100"/>
        </p:scale>
        <p:origin x="6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$sort and $limit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$sort and $limit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$sort returns documents in a specific order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$limit restricts the number of documents returned.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Together, they can be used to return “top 10” and similar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sort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fieldReference</a:t>
            </a:r>
            <a:r>
              <a:rPr lang="en-US" dirty="0">
                <a:solidFill>
                  <a:srgbClr val="92D050"/>
                </a:solidFill>
              </a:rPr>
              <a:t>:[1|-1]</a:t>
            </a:r>
            <a:r>
              <a:rPr lang="en-US" dirty="0"/>
              <a:t>}}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 err="1">
                <a:solidFill>
                  <a:srgbClr val="FFC000"/>
                </a:solidFill>
              </a:rPr>
              <a:t>limit</a:t>
            </a:r>
            <a:r>
              <a:rPr lang="en-US" dirty="0" err="1"/>
              <a:t>:</a:t>
            </a:r>
            <a:r>
              <a:rPr lang="en-US" dirty="0" err="1">
                <a:solidFill>
                  <a:srgbClr val="92D050"/>
                </a:solidFill>
              </a:rPr>
              <a:t>documentCount</a:t>
            </a: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31DDC-B846-E447-A6DB-AEF068C1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7C1-038F-6C4F-9672-E13C22A2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A85F1-27AD-DC49-9B02-E0656A3A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DB3F-907A-C742-B48E-7DE3032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A9F49-2D99-3944-BE0D-AF8A6301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1873-6C82-E546-9F5B-0186CF58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D2EE0-0D67-6E4A-9F44-99EEBAF1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89E8-E001-AF49-BA5F-BE6FB747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5663B-FF01-0645-BBF9-01CF0BD4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05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58</Words>
  <Application>Microsoft Macintosh PowerPoint</Application>
  <PresentationFormat>On-screen Show (16:9)</PresentationFormat>
  <Paragraphs>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Simple Light</vt:lpstr>
      <vt:lpstr>$sort and $limit</vt:lpstr>
      <vt:lpstr>$sort and $limit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32</cp:revision>
  <dcterms:modified xsi:type="dcterms:W3CDTF">2021-12-05T23:31:29Z</dcterms:modified>
</cp:coreProperties>
</file>