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788473-31B9-45D9-8F7E-98F70EA644B1}" type="doc">
      <dgm:prSet loTypeId="urn:microsoft.com/office/officeart/2005/8/layout/venn1" loCatId="relationship" qsTypeId="urn:microsoft.com/office/officeart/2005/8/quickstyle/simple2" qsCatId="simple" csTypeId="urn:microsoft.com/office/officeart/2005/8/colors/colorful2" csCatId="colorful" phldr="1"/>
      <dgm:spPr/>
    </dgm:pt>
    <dgm:pt modelId="{817E8935-047E-4B15-A53C-DACD1F4D2564}">
      <dgm:prSet phldrT="[Text]" custT="1"/>
      <dgm:spPr/>
      <dgm:t>
        <a:bodyPr/>
        <a:lstStyle/>
        <a:p>
          <a:r>
            <a:rPr lang="en-AU" sz="1800" b="1" dirty="0">
              <a:latin typeface="+mn-lt"/>
            </a:rPr>
            <a:t>Consistency</a:t>
          </a:r>
        </a:p>
        <a:p>
          <a:r>
            <a:rPr lang="en-AU" sz="1100" dirty="0">
              <a:latin typeface="+mn-lt"/>
            </a:rPr>
            <a:t>Everyone always sees the same data</a:t>
          </a:r>
          <a:endParaRPr lang="en-AU" sz="1800" b="1" dirty="0">
            <a:latin typeface="+mn-lt"/>
          </a:endParaRPr>
        </a:p>
      </dgm:t>
    </dgm:pt>
    <dgm:pt modelId="{13F7C9A6-4ED3-4753-B546-2E77C79F2655}" type="parTrans" cxnId="{5FAC8781-A40E-449A-95E0-2368418DA42A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F9AB60BA-D4D4-4E59-ADB0-D0E862D80312}" type="sibTrans" cxnId="{5FAC8781-A40E-449A-95E0-2368418DA42A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4EA61D92-7013-42D0-99E1-7341BEEF8A7D}">
      <dgm:prSet phldrT="[Text]" custT="1"/>
      <dgm:spPr/>
      <dgm:t>
        <a:bodyPr/>
        <a:lstStyle/>
        <a:p>
          <a:r>
            <a:rPr lang="en-AU" sz="1800" b="1" dirty="0">
              <a:latin typeface="+mn-lt"/>
            </a:rPr>
            <a:t>Availability</a:t>
          </a:r>
        </a:p>
        <a:p>
          <a:r>
            <a:rPr lang="en-AU" sz="1100" dirty="0">
              <a:latin typeface="+mn-lt"/>
            </a:rPr>
            <a:t>System stays up when nodes fail</a:t>
          </a:r>
          <a:endParaRPr lang="en-AU" sz="1800" b="1" dirty="0">
            <a:latin typeface="+mn-lt"/>
          </a:endParaRPr>
        </a:p>
      </dgm:t>
    </dgm:pt>
    <dgm:pt modelId="{E6BEC3A0-B8C3-4B4A-BF71-04100680A82D}" type="parTrans" cxnId="{A9F05D40-415F-4CB7-A42C-FDEA03345545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1B7C4D38-CCB5-453B-8D67-4F2E6E2FEBE7}" type="sibTrans" cxnId="{A9F05D40-415F-4CB7-A42C-FDEA03345545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DE928BD9-097F-4909-AFE9-779DCE34A8BD}">
      <dgm:prSet phldrT="[Text]" custT="1"/>
      <dgm:spPr/>
      <dgm:t>
        <a:bodyPr/>
        <a:lstStyle/>
        <a:p>
          <a:r>
            <a:rPr lang="en-AU" sz="1600" b="1" dirty="0">
              <a:latin typeface="+mn-lt"/>
            </a:rPr>
            <a:t>Partition tolerance</a:t>
          </a:r>
        </a:p>
        <a:p>
          <a:r>
            <a:rPr lang="en-AU" sz="1100" dirty="0">
              <a:latin typeface="+mn-lt"/>
            </a:rPr>
            <a:t>System stays up when network between nodes fail</a:t>
          </a:r>
          <a:endParaRPr lang="en-AU" sz="1600" b="1" dirty="0">
            <a:latin typeface="+mn-lt"/>
          </a:endParaRPr>
        </a:p>
      </dgm:t>
    </dgm:pt>
    <dgm:pt modelId="{46CE195D-B66E-402A-BC36-71EAB8F3ECCE}" type="parTrans" cxnId="{5BE08A74-4182-4EF3-93B0-A5145DE32963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F15A1D3D-BDAB-481B-961F-A45F41EBAF2F}" type="sibTrans" cxnId="{5BE08A74-4182-4EF3-93B0-A5145DE32963}">
      <dgm:prSet/>
      <dgm:spPr/>
      <dgm:t>
        <a:bodyPr/>
        <a:lstStyle/>
        <a:p>
          <a:endParaRPr lang="en-AU" sz="1400">
            <a:latin typeface="+mn-lt"/>
          </a:endParaRPr>
        </a:p>
      </dgm:t>
    </dgm:pt>
    <dgm:pt modelId="{6A72ADC9-3287-4AD1-B9BF-AF6B927C66E8}" type="pres">
      <dgm:prSet presAssocID="{4F788473-31B9-45D9-8F7E-98F70EA644B1}" presName="compositeShape" presStyleCnt="0">
        <dgm:presLayoutVars>
          <dgm:chMax val="7"/>
          <dgm:dir/>
          <dgm:resizeHandles val="exact"/>
        </dgm:presLayoutVars>
      </dgm:prSet>
      <dgm:spPr/>
    </dgm:pt>
    <dgm:pt modelId="{4EB3F712-4675-4D42-8D41-C383E509B5EB}" type="pres">
      <dgm:prSet presAssocID="{817E8935-047E-4B15-A53C-DACD1F4D2564}" presName="circ1" presStyleLbl="vennNode1" presStyleIdx="0" presStyleCnt="3"/>
      <dgm:spPr/>
    </dgm:pt>
    <dgm:pt modelId="{AA6F39EB-B33C-497D-8F5A-F6577012A0CB}" type="pres">
      <dgm:prSet presAssocID="{817E8935-047E-4B15-A53C-DACD1F4D256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2F9B91-0F1D-4103-8EE8-6662F6DE4D3B}" type="pres">
      <dgm:prSet presAssocID="{4EA61D92-7013-42D0-99E1-7341BEEF8A7D}" presName="circ2" presStyleLbl="vennNode1" presStyleIdx="1" presStyleCnt="3"/>
      <dgm:spPr/>
    </dgm:pt>
    <dgm:pt modelId="{DCD0DF52-F341-430E-A2AC-647A52100AC2}" type="pres">
      <dgm:prSet presAssocID="{4EA61D92-7013-42D0-99E1-7341BEEF8A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BAD9F5B-7097-47B6-9593-CF8708C0BCB0}" type="pres">
      <dgm:prSet presAssocID="{DE928BD9-097F-4909-AFE9-779DCE34A8BD}" presName="circ3" presStyleLbl="vennNode1" presStyleIdx="2" presStyleCnt="3"/>
      <dgm:spPr/>
    </dgm:pt>
    <dgm:pt modelId="{40E030A6-7F15-4751-B067-4A428F167C8E}" type="pres">
      <dgm:prSet presAssocID="{DE928BD9-097F-4909-AFE9-779DCE34A8B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9F05D40-415F-4CB7-A42C-FDEA03345545}" srcId="{4F788473-31B9-45D9-8F7E-98F70EA644B1}" destId="{4EA61D92-7013-42D0-99E1-7341BEEF8A7D}" srcOrd="1" destOrd="0" parTransId="{E6BEC3A0-B8C3-4B4A-BF71-04100680A82D}" sibTransId="{1B7C4D38-CCB5-453B-8D67-4F2E6E2FEBE7}"/>
    <dgm:cxn modelId="{21FC324D-EB34-4A4B-A8A4-15C414742E19}" type="presOf" srcId="{4EA61D92-7013-42D0-99E1-7341BEEF8A7D}" destId="{B72F9B91-0F1D-4103-8EE8-6662F6DE4D3B}" srcOrd="0" destOrd="0" presId="urn:microsoft.com/office/officeart/2005/8/layout/venn1"/>
    <dgm:cxn modelId="{4C7D8951-AC58-2848-AAEE-4752BDAAA842}" type="presOf" srcId="{DE928BD9-097F-4909-AFE9-779DCE34A8BD}" destId="{40E030A6-7F15-4751-B067-4A428F167C8E}" srcOrd="1" destOrd="0" presId="urn:microsoft.com/office/officeart/2005/8/layout/venn1"/>
    <dgm:cxn modelId="{5BE08A74-4182-4EF3-93B0-A5145DE32963}" srcId="{4F788473-31B9-45D9-8F7E-98F70EA644B1}" destId="{DE928BD9-097F-4909-AFE9-779DCE34A8BD}" srcOrd="2" destOrd="0" parTransId="{46CE195D-B66E-402A-BC36-71EAB8F3ECCE}" sibTransId="{F15A1D3D-BDAB-481B-961F-A45F41EBAF2F}"/>
    <dgm:cxn modelId="{83FC047D-2AC3-1045-A860-87D5E96D69C3}" type="presOf" srcId="{4EA61D92-7013-42D0-99E1-7341BEEF8A7D}" destId="{DCD0DF52-F341-430E-A2AC-647A52100AC2}" srcOrd="1" destOrd="0" presId="urn:microsoft.com/office/officeart/2005/8/layout/venn1"/>
    <dgm:cxn modelId="{5FAC8781-A40E-449A-95E0-2368418DA42A}" srcId="{4F788473-31B9-45D9-8F7E-98F70EA644B1}" destId="{817E8935-047E-4B15-A53C-DACD1F4D2564}" srcOrd="0" destOrd="0" parTransId="{13F7C9A6-4ED3-4753-B546-2E77C79F2655}" sibTransId="{F9AB60BA-D4D4-4E59-ADB0-D0E862D80312}"/>
    <dgm:cxn modelId="{02EA588B-9EE7-9E44-9743-453FA507E883}" type="presOf" srcId="{4F788473-31B9-45D9-8F7E-98F70EA644B1}" destId="{6A72ADC9-3287-4AD1-B9BF-AF6B927C66E8}" srcOrd="0" destOrd="0" presId="urn:microsoft.com/office/officeart/2005/8/layout/venn1"/>
    <dgm:cxn modelId="{C68814C7-1E0F-AF47-A5DE-9EA4501B1AA4}" type="presOf" srcId="{817E8935-047E-4B15-A53C-DACD1F4D2564}" destId="{AA6F39EB-B33C-497D-8F5A-F6577012A0CB}" srcOrd="1" destOrd="0" presId="urn:microsoft.com/office/officeart/2005/8/layout/venn1"/>
    <dgm:cxn modelId="{0950DBDC-04A5-3549-9586-D36B72619C09}" type="presOf" srcId="{817E8935-047E-4B15-A53C-DACD1F4D2564}" destId="{4EB3F712-4675-4D42-8D41-C383E509B5EB}" srcOrd="0" destOrd="0" presId="urn:microsoft.com/office/officeart/2005/8/layout/venn1"/>
    <dgm:cxn modelId="{B5CC65FC-C941-1F41-B269-00CCAD9D7B02}" type="presOf" srcId="{DE928BD9-097F-4909-AFE9-779DCE34A8BD}" destId="{6BAD9F5B-7097-47B6-9593-CF8708C0BCB0}" srcOrd="0" destOrd="0" presId="urn:microsoft.com/office/officeart/2005/8/layout/venn1"/>
    <dgm:cxn modelId="{3ADB7100-BF9B-4C4B-9DF2-5CBDDC0201A1}" type="presParOf" srcId="{6A72ADC9-3287-4AD1-B9BF-AF6B927C66E8}" destId="{4EB3F712-4675-4D42-8D41-C383E509B5EB}" srcOrd="0" destOrd="0" presId="urn:microsoft.com/office/officeart/2005/8/layout/venn1"/>
    <dgm:cxn modelId="{77F0CF25-5619-0E45-83FB-76FC2B5A665E}" type="presParOf" srcId="{6A72ADC9-3287-4AD1-B9BF-AF6B927C66E8}" destId="{AA6F39EB-B33C-497D-8F5A-F6577012A0CB}" srcOrd="1" destOrd="0" presId="urn:microsoft.com/office/officeart/2005/8/layout/venn1"/>
    <dgm:cxn modelId="{11FE44C5-EA13-6441-B64F-CCFB13D030BD}" type="presParOf" srcId="{6A72ADC9-3287-4AD1-B9BF-AF6B927C66E8}" destId="{B72F9B91-0F1D-4103-8EE8-6662F6DE4D3B}" srcOrd="2" destOrd="0" presId="urn:microsoft.com/office/officeart/2005/8/layout/venn1"/>
    <dgm:cxn modelId="{835521DD-09B2-D043-87C5-4B5B15F2D430}" type="presParOf" srcId="{6A72ADC9-3287-4AD1-B9BF-AF6B927C66E8}" destId="{DCD0DF52-F341-430E-A2AC-647A52100AC2}" srcOrd="3" destOrd="0" presId="urn:microsoft.com/office/officeart/2005/8/layout/venn1"/>
    <dgm:cxn modelId="{13695BBF-1A5B-D440-B9E3-D50E5ACD0459}" type="presParOf" srcId="{6A72ADC9-3287-4AD1-B9BF-AF6B927C66E8}" destId="{6BAD9F5B-7097-47B6-9593-CF8708C0BCB0}" srcOrd="4" destOrd="0" presId="urn:microsoft.com/office/officeart/2005/8/layout/venn1"/>
    <dgm:cxn modelId="{2FBA126E-D26C-7142-8078-A6ACFCCF2517}" type="presParOf" srcId="{6A72ADC9-3287-4AD1-B9BF-AF6B927C66E8}" destId="{40E030A6-7F15-4751-B067-4A428F167C8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3F712-4675-4D42-8D41-C383E509B5EB}">
      <dsp:nvSpPr>
        <dsp:cNvPr id="0" name=""/>
        <dsp:cNvSpPr/>
      </dsp:nvSpPr>
      <dsp:spPr>
        <a:xfrm>
          <a:off x="1631477" y="59286"/>
          <a:ext cx="2845744" cy="2845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latin typeface="+mn-lt"/>
            </a:rPr>
            <a:t>Consistency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latin typeface="+mn-lt"/>
            </a:rPr>
            <a:t>Everyone always sees the same data</a:t>
          </a:r>
          <a:endParaRPr lang="en-AU" sz="1800" b="1" kern="1200" dirty="0">
            <a:latin typeface="+mn-lt"/>
          </a:endParaRPr>
        </a:p>
      </dsp:txBody>
      <dsp:txXfrm>
        <a:off x="2010910" y="557291"/>
        <a:ext cx="2086879" cy="1280584"/>
      </dsp:txXfrm>
    </dsp:sp>
    <dsp:sp modelId="{B72F9B91-0F1D-4103-8EE8-6662F6DE4D3B}">
      <dsp:nvSpPr>
        <dsp:cNvPr id="0" name=""/>
        <dsp:cNvSpPr/>
      </dsp:nvSpPr>
      <dsp:spPr>
        <a:xfrm>
          <a:off x="2658317" y="1837876"/>
          <a:ext cx="2845744" cy="2845744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>
              <a:latin typeface="+mn-lt"/>
            </a:rPr>
            <a:t>Availability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latin typeface="+mn-lt"/>
            </a:rPr>
            <a:t>System stays up when nodes fail</a:t>
          </a:r>
          <a:endParaRPr lang="en-AU" sz="1800" b="1" kern="1200" dirty="0">
            <a:latin typeface="+mn-lt"/>
          </a:endParaRPr>
        </a:p>
      </dsp:txBody>
      <dsp:txXfrm>
        <a:off x="3528640" y="2573027"/>
        <a:ext cx="1707446" cy="1565159"/>
      </dsp:txXfrm>
    </dsp:sp>
    <dsp:sp modelId="{6BAD9F5B-7097-47B6-9593-CF8708C0BCB0}">
      <dsp:nvSpPr>
        <dsp:cNvPr id="0" name=""/>
        <dsp:cNvSpPr/>
      </dsp:nvSpPr>
      <dsp:spPr>
        <a:xfrm>
          <a:off x="604638" y="1837876"/>
          <a:ext cx="2845744" cy="2845744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+mn-lt"/>
            </a:rPr>
            <a:t>Partition tolerance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latin typeface="+mn-lt"/>
            </a:rPr>
            <a:t>System stays up when network between nodes fail</a:t>
          </a:r>
          <a:endParaRPr lang="en-AU" sz="1600" b="1" kern="1200" dirty="0">
            <a:latin typeface="+mn-lt"/>
          </a:endParaRPr>
        </a:p>
      </dsp:txBody>
      <dsp:txXfrm>
        <a:off x="872612" y="2573027"/>
        <a:ext cx="1707446" cy="156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7500-1044-5C45-9A3E-65AB5C697C4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C165-0609-784B-B05B-73DF4543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6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46AB-5F3E-1649-BE60-E7376749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562DD-4A91-6C4C-982E-1117BF008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6ABE-F29B-F441-B509-593FC7B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0814-493C-564D-947E-A181FA8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66E0-CF4F-0B42-BF2A-2E9B8950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EF2D-9B12-3B41-8F97-F60645E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6DBAB-DC3F-5940-8D48-40C6D8802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4A47-4EC6-394C-BC15-1D043EF5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5C99-8FF9-2543-81F4-AD98A8DD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0962-3427-FC40-A923-6D20B10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59C94-BF38-D74A-9AFD-B3E66A0B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1ADFE-45C0-B644-B3C1-87E9CD22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771E-7167-2148-B151-D37DC3DB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5E16-6A8C-444C-9B5B-60D5B0E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0E47-A549-3247-AEA3-EB3A171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Bar">
    <p:bg>
      <p:bgPr>
        <a:solidFill>
          <a:srgbClr val="1F55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8EA90-3B32-E142-8363-5804709B3D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5F6DF-E357-4843-95A0-5C0233EDC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93892"/>
            <a:ext cx="12192000" cy="46410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A2DC49-C3DC-594E-9269-82BEA7C92C9B}"/>
              </a:ext>
            </a:extLst>
          </p:cNvPr>
          <p:cNvSpPr txBox="1">
            <a:spLocks/>
          </p:cNvSpPr>
          <p:nvPr userDrawn="1"/>
        </p:nvSpPr>
        <p:spPr>
          <a:xfrm>
            <a:off x="5323132" y="6520108"/>
            <a:ext cx="1545735" cy="33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 err="1">
                <a:solidFill>
                  <a:schemeClr val="bg1">
                    <a:alpha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provendb.com</a:t>
            </a:r>
            <a:endParaRPr lang="en-US" sz="1000" b="1" dirty="0">
              <a:solidFill>
                <a:schemeClr val="bg1">
                  <a:alpha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0" indent="0" algn="r">
              <a:buNone/>
            </a:pPr>
            <a:endParaRPr lang="en-US" sz="1200" dirty="0">
              <a:solidFill>
                <a:schemeClr val="bg1">
                  <a:alpha val="50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8D54A-F564-074F-A41F-FE547DD6B5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819" y="6520108"/>
            <a:ext cx="757349" cy="202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1B4208-463A-EF4A-8741-A220949D6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292" y="466344"/>
            <a:ext cx="11128444" cy="122434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2742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5DB7-6FF7-0842-BC13-F09F4A96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CDED-A2DD-CD41-A802-6D3ED4FB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C733-2C0D-924C-A88F-70C3EF9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74DE-95E6-6A40-9D80-E1B88A70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9275-E39C-9D42-B57D-7D03A25D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AB62-E8BF-1349-8737-0C8E8ED3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5F47-1CE0-AA4C-ABDE-391D969A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21F1-6347-A048-AE5A-CE12195A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A054-C803-B149-909B-AC2FD384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A057-88CD-EB43-9DC6-DB42D2D1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04F-DB58-2345-A6CC-0F1C2854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0B81-BB67-6849-9785-0E8CE05A1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424B4-B6A8-2746-B9F6-B78992B0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CE24-4547-C04C-8DE6-872DA581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42E95-1930-2B4C-B1B2-DC53AD1A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AE77-5C65-8E43-83CD-C3D147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4EB2-7DEF-8B48-BCAA-662BAFC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E5B3-593A-2247-8A37-A80A3BAB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33EDC-F64B-AE40-AA34-A2A73F28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4C7E7-D46B-D141-8E55-7AF4FACF9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B671-39DA-4244-AC8F-7356F7924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95DAB-56A3-D84A-A30E-47906C83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1A412-9B94-8241-AFC3-B275C58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20A02-F91D-9B4C-9A4C-EBA42459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D7C-6970-5D48-AFDC-0ADC15D1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DB6CD-EB61-574E-A5D9-14DCE21E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B0251-E053-1540-BAE3-938968DF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26A5D-B72C-BE45-BCD6-C933E60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37BEA-DEC5-8143-8FE6-AD591C8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99096-20E4-5541-B631-9003AE6E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1532-03B4-7448-9F7D-E28506B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E17E-A28F-7742-A65A-E42CA6EC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820C-28B1-C34E-9ACF-6AE7307E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0BB5-4524-674E-923E-EDE8CC059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A283-0927-A848-B74C-9AA85F33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5CF-BA67-4148-B54D-A7097B2B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7841A-DD8E-B443-BB3F-72BEAA1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B521-A634-C347-97CE-EAC7E051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CD898-DCA6-2841-9CB2-580D8CF6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EEE2-3674-E944-8CEF-893AC7CD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36A5-64ED-D047-B171-1E053FA9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F5E8-A7DA-4349-8A62-6D7C22C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A99B-364C-0348-9FCC-6F9A564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AED3D-0B62-E748-AC4D-0EF68A00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903E0-B236-E248-933E-2EB64B91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4293-0007-0340-9EA3-19F0DDB66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DFC1-F504-404A-A147-9475BD1D918B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8D83-5237-0043-8441-5AE34FF1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A2D2-4C8F-154D-AE22-80A6BD82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44AD-5798-5345-8C19-F92BACFB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4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151994" y="1197637"/>
          <a:ext cx="6108700" cy="474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15934" y="2350900"/>
            <a:ext cx="13300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AU" sz="1600" b="1" dirty="0">
                <a:solidFill>
                  <a:srgbClr val="00447C"/>
                </a:solidFill>
              </a:rPr>
              <a:t>RDBMS lives here 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7853860" y="2618666"/>
            <a:ext cx="1062074" cy="926787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2593" y="5711352"/>
            <a:ext cx="18886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AU" sz="1600" b="1" dirty="0">
                <a:solidFill>
                  <a:srgbClr val="00447C"/>
                </a:solidFill>
              </a:rPr>
              <a:t>Eventual consistency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83856" y="4899038"/>
            <a:ext cx="2155144" cy="1095468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8838" y="2236194"/>
            <a:ext cx="133003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600"/>
              </a:spcBef>
              <a:buClr>
                <a:srgbClr val="0085C3"/>
              </a:buClr>
            </a:pPr>
            <a:r>
              <a:rPr lang="en-AU" sz="1600" b="1" dirty="0">
                <a:solidFill>
                  <a:srgbClr val="00447C"/>
                </a:solidFill>
              </a:rPr>
              <a:t>No go zone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83856" y="2634055"/>
            <a:ext cx="2231344" cy="1284236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B3F712-4675-4D42-8D41-C383E509B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EB3F712-4675-4D42-8D41-C383E509B5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2F9B91-0F1D-4103-8EE8-6662F6DE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72F9B91-0F1D-4103-8EE8-6662F6DE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BAD9F5B-7097-47B6-9593-CF8708C0B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BAD9F5B-7097-47B6-9593-CF8708C0BC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6" grpId="0"/>
      <p:bldP spid="1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Harrison</dc:creator>
  <cp:lastModifiedBy>Guy Harrison</cp:lastModifiedBy>
  <cp:revision>1</cp:revision>
  <dcterms:created xsi:type="dcterms:W3CDTF">2021-02-24T05:16:51Z</dcterms:created>
  <dcterms:modified xsi:type="dcterms:W3CDTF">2021-02-24T05:17:43Z</dcterms:modified>
</cp:coreProperties>
</file>