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C2A-88E5-CD43-96E0-AD5D1EEE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B6268-1AC3-994B-ABD6-6E8AA4E58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8DD1-EF88-0A49-AE89-C5C9E69A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D2EF-A30A-A34B-BA20-A6B71FD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F04B-FC3A-8E4B-8934-8FA187ED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F2FA-DB68-A646-A7E6-C2DB7D5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13B3F-8F48-9147-8A75-4F849D0B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84BD-D35A-B749-9119-E956472E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BAB2-B222-B44A-977D-5623F509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5E31-C6A5-2844-B346-94EB47BB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9AFEA-19CA-0D4F-986D-54906E11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49427-0864-094C-9D98-C01D080EA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9100-B2E3-C94D-AB69-3C16F7C3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3646-45B3-DE42-BAA9-C3C638EE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8C2A-537B-FC43-B4B5-A49A30A9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2EB6-F1B2-E542-91EE-7D6BD4BA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03EA-CB6F-834D-B294-A8AD5909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14F1-0A08-EE46-A6B2-B5681014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1590-4BF6-7445-BD7E-BBAA9784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4B65-92B5-5747-8E67-728BCB33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F4ED-18D1-A245-9C26-1415AACC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7F24-7600-6B49-B027-31066D60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0177-8B56-1141-B2B5-8178616F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9900-37EA-A54F-8B50-49091BB5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5C80-0A1B-2E48-9454-2B423FE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355C-BC6E-F74B-BF3C-190C1F61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009E-6CCE-824D-8D06-363BFA052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4412-21B8-9F43-9108-DDFAA2A9B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4917-1012-D749-932C-FAA93A84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94DC-5816-9E4D-BC9D-135EE47C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0944F-20ED-A344-BFE3-F7BC3A41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C864-5C15-0446-8918-04C93C3C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3CC33-2A08-7B43-9567-01FE83A4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A6E2-0B84-9945-8D51-35B22BFCA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A9E7-5048-D847-8C2D-912D1EC63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5AAA0-3137-DF49-8AE4-BC5C71C88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E366-F4CF-E94D-8CA6-512F1B8C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93AAD-BC6C-B04C-8339-3BB73F91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890FE-4D12-B94D-9FC3-F6FA0948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8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C4EF-1F8B-9C4D-9F21-BB343B3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B3669-911A-4E4B-A385-9089D10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57E1D-EC0F-A749-9801-F7727130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23D9B-D158-1D4B-8CFE-5CEA8E1A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EEDFB-189B-9A4A-BE05-55C47582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A4DF8-19E8-5647-B59E-ADFACC52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AA38-6388-EF4D-9FD8-B9C0D35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A7B4-963B-8547-9376-8CCFDB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8FA9-9351-5F49-8240-52890100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D88F-CD92-9444-A801-36671794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F47FB-B522-2B40-A9A6-94CA840A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CA03-A359-F94F-BD22-4784329A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6B1C-4C4D-694A-A9BE-705F623C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7253-A625-CE46-97A3-75BB18EF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B3620-1122-2848-9242-5584A7D4F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102BD-9769-8D45-B2DF-0051C1EC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A4D3-C5A9-0544-A91F-78088B43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6E68-3359-0E4F-98E5-93202D23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B0BB-D059-D34B-8FE4-FA4184A4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BD85C-3E23-5D43-A5FC-E719688B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4089-DB7B-5D46-A1B8-2356DD73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BF4C-F569-D64F-ACCD-53A48CBB9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109A-619D-CC44-8D74-D3E2165CEFAC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1D9D-222D-7845-94CD-8152CEDB6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7D01-EBAD-EF4A-B268-F7DBF622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EC7A-CB4F-EC46-9BEA-CE4CA735D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B0DF0-F91C-ED45-B478-288C84F6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41" y="1664245"/>
            <a:ext cx="2678572" cy="21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02579-A7F2-9840-8335-CB3F6795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55" y="1664245"/>
            <a:ext cx="4102553" cy="3967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DF498-CDF0-0743-8AFC-68A131C9AA94}"/>
              </a:ext>
            </a:extLst>
          </p:cNvPr>
          <p:cNvSpPr txBox="1"/>
          <p:nvPr/>
        </p:nvSpPr>
        <p:spPr>
          <a:xfrm>
            <a:off x="1779373" y="1050324"/>
            <a:ext cx="19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734-84D6-AC44-A877-A82C60642B15}"/>
              </a:ext>
            </a:extLst>
          </p:cNvPr>
          <p:cNvSpPr txBox="1"/>
          <p:nvPr/>
        </p:nvSpPr>
        <p:spPr>
          <a:xfrm>
            <a:off x="4514335" y="785681"/>
            <a:ext cx="191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383615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Harrison</dc:creator>
  <cp:lastModifiedBy>Guy Harrison</cp:lastModifiedBy>
  <cp:revision>1</cp:revision>
  <dcterms:created xsi:type="dcterms:W3CDTF">2021-02-24T05:43:37Z</dcterms:created>
  <dcterms:modified xsi:type="dcterms:W3CDTF">2021-02-24T05:45:23Z</dcterms:modified>
</cp:coreProperties>
</file>