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8" r:id="rId1"/>
    <p:sldMasterId id="2147484239" r:id="rId2"/>
    <p:sldMasterId id="2147484264" r:id="rId3"/>
    <p:sldMasterId id="2147484552" r:id="rId4"/>
    <p:sldMasterId id="2147485075" r:id="rId5"/>
    <p:sldMasterId id="2147488816" r:id="rId6"/>
    <p:sldMasterId id="2147491986" r:id="rId7"/>
  </p:sldMasterIdLst>
  <p:notesMasterIdLst>
    <p:notesMasterId r:id="rId23"/>
  </p:notesMasterIdLst>
  <p:handoutMasterIdLst>
    <p:handoutMasterId r:id="rId24"/>
  </p:handoutMasterIdLst>
  <p:sldIdLst>
    <p:sldId id="1160" r:id="rId8"/>
    <p:sldId id="1298" r:id="rId9"/>
    <p:sldId id="1299" r:id="rId10"/>
    <p:sldId id="1300" r:id="rId11"/>
    <p:sldId id="1319" r:id="rId12"/>
    <p:sldId id="1322" r:id="rId13"/>
    <p:sldId id="1323" r:id="rId14"/>
    <p:sldId id="1320" r:id="rId15"/>
    <p:sldId id="1321" r:id="rId16"/>
    <p:sldId id="1302" r:id="rId17"/>
    <p:sldId id="1318" r:id="rId18"/>
    <p:sldId id="1304" r:id="rId19"/>
    <p:sldId id="1305" r:id="rId20"/>
    <p:sldId id="1307" r:id="rId21"/>
    <p:sldId id="1317" r:id="rId22"/>
  </p:sldIdLst>
  <p:sldSz cx="12179300" cy="9134475" type="ledger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538163" indent="-809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6175" indent="-231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754188" indent="-382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362200" indent="-5349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">
          <p15:clr>
            <a:srgbClr val="A4A3A4"/>
          </p15:clr>
        </p15:guide>
        <p15:guide id="2" orient="horz" pos="871">
          <p15:clr>
            <a:srgbClr val="A4A3A4"/>
          </p15:clr>
        </p15:guide>
        <p15:guide id="3" orient="horz" pos="3431">
          <p15:clr>
            <a:srgbClr val="A4A3A4"/>
          </p15:clr>
        </p15:guide>
        <p15:guide id="4" pos="397">
          <p15:clr>
            <a:srgbClr val="A4A3A4"/>
          </p15:clr>
        </p15:guide>
        <p15:guide id="5" pos="7490">
          <p15:clr>
            <a:srgbClr val="A4A3A4"/>
          </p15:clr>
        </p15:guide>
        <p15:guide id="6" pos="37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weiter, Merry" initials="MK" lastIdx="6" clrIdx="0"/>
  <p:cmAuthor id="1" name="Gregg, Gini" initials="GG" lastIdx="1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5CF"/>
    <a:srgbClr val="FDBB30"/>
    <a:srgbClr val="61BF1A"/>
    <a:srgbClr val="FB684B"/>
    <a:srgbClr val="CCFFFF"/>
    <a:srgbClr val="CC99FF"/>
    <a:srgbClr val="6666FF"/>
    <a:srgbClr val="FFFF66"/>
    <a:srgbClr val="99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33" autoAdjust="0"/>
    <p:restoredTop sz="90764" autoAdjust="0"/>
  </p:normalViewPr>
  <p:slideViewPr>
    <p:cSldViewPr snapToGrid="0">
      <p:cViewPr varScale="1">
        <p:scale>
          <a:sx n="70" d="100"/>
          <a:sy n="70" d="100"/>
        </p:scale>
        <p:origin x="1614" y="60"/>
      </p:cViewPr>
      <p:guideLst>
        <p:guide orient="horz" pos="103"/>
        <p:guide orient="horz" pos="871"/>
        <p:guide orient="horz" pos="3431"/>
        <p:guide pos="397"/>
        <p:guide pos="7490"/>
        <p:guide pos="3765"/>
      </p:guideLst>
    </p:cSldViewPr>
  </p:slideViewPr>
  <p:outlineViewPr>
    <p:cViewPr>
      <p:scale>
        <a:sx n="33" d="100"/>
        <a:sy n="33" d="100"/>
      </p:scale>
      <p:origin x="0" y="120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276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463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9" tIns="46031" rIns="92059" bIns="46031" numCol="1" anchor="t" anchorCtr="0" compatLnSpc="1">
            <a:prstTxWarp prst="textNoShape">
              <a:avLst/>
            </a:prstTxWarp>
          </a:bodyPr>
          <a:lstStyle>
            <a:lvl1pPr defTabSz="914333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9462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9" tIns="46031" rIns="92059" bIns="46031" numCol="1" anchor="t" anchorCtr="0" compatLnSpc="1">
            <a:prstTxWarp prst="textNoShape">
              <a:avLst/>
            </a:prstTxWarp>
          </a:bodyPr>
          <a:lstStyle>
            <a:lvl1pPr algn="r" defTabSz="914333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82050"/>
            <a:ext cx="3039463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9" tIns="46031" rIns="92059" bIns="46031" numCol="1" anchor="b" anchorCtr="0" compatLnSpc="1">
            <a:prstTxWarp prst="textNoShape">
              <a:avLst/>
            </a:prstTxWarp>
          </a:bodyPr>
          <a:lstStyle>
            <a:lvl1pPr defTabSz="914333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782050"/>
            <a:ext cx="3039462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9" tIns="46031" rIns="92059" bIns="46031" numCol="1" anchor="b" anchorCtr="0" compatLnSpc="1">
            <a:prstTxWarp prst="textNoShape">
              <a:avLst/>
            </a:prstTxWarp>
          </a:bodyPr>
          <a:lstStyle>
            <a:lvl1pPr algn="r" defTabSz="914333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9848456-E567-42FB-A7BF-0D5D1D3933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94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9" tIns="46031" rIns="92059" bIns="46031" numCol="1" anchor="t" anchorCtr="0" compatLnSpc="1">
            <a:prstTxWarp prst="textNoShape">
              <a:avLst/>
            </a:prstTxWarp>
          </a:bodyPr>
          <a:lstStyle>
            <a:lvl1pPr defTabSz="914333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1"/>
            <a:ext cx="30394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9" tIns="46031" rIns="92059" bIns="46031" numCol="1" anchor="t" anchorCtr="0" compatLnSpc="1">
            <a:prstTxWarp prst="textNoShape">
              <a:avLst/>
            </a:prstTxWarp>
          </a:bodyPr>
          <a:lstStyle>
            <a:lvl1pPr algn="r" defTabSz="914333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6913"/>
            <a:ext cx="4641850" cy="34813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344" y="4416425"/>
            <a:ext cx="5137714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9" tIns="46031" rIns="92059" bIns="460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6"/>
            <a:ext cx="30394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9" tIns="46031" rIns="92059" bIns="46031" numCol="1" anchor="b" anchorCtr="0" compatLnSpc="1">
            <a:prstTxWarp prst="textNoShape">
              <a:avLst/>
            </a:prstTxWarp>
          </a:bodyPr>
          <a:lstStyle>
            <a:lvl1pPr defTabSz="914333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676"/>
            <a:ext cx="30394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9" tIns="46031" rIns="92059" bIns="46031" numCol="1" anchor="b" anchorCtr="0" compatLnSpc="1">
            <a:prstTxWarp prst="textNoShape">
              <a:avLst/>
            </a:prstTxWarp>
          </a:bodyPr>
          <a:lstStyle>
            <a:lvl1pPr algn="r" defTabSz="914333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39C5821-B1C5-4159-9DB2-F936C4B9BB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970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53816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14617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754188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362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16271" algn="l" defTabSz="12065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19526" algn="l" defTabSz="12065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22780" algn="l" defTabSz="12065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26036" algn="l" defTabSz="12065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592E22-8994-4B70-8F9B-D0B473333EE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9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26E8A-2079-4903-A496-91AAC01B0EF0}" type="slidenum">
              <a:rPr lang="en-US" smtClean="0">
                <a:cs typeface="Arial" pitchFamily="34" charset="0"/>
              </a:rPr>
              <a:pPr/>
              <a:t>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38675" cy="34798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0700" cy="4084638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758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47EF17-757C-45F5-9F91-43964B8930A7}" type="slidenum">
              <a:rPr lang="en-US" smtClean="0">
                <a:cs typeface="Arial" pitchFamily="34" charset="0"/>
              </a:rPr>
              <a:pPr/>
              <a:t>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38675" cy="34798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0700" cy="4084638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213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47EF17-757C-45F5-9F91-43964B8930A7}" type="slidenum">
              <a:rPr lang="en-US" smtClean="0">
                <a:cs typeface="Arial" pitchFamily="34" charset="0"/>
              </a:rPr>
              <a:pPr/>
              <a:t>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38675" cy="34798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0700" cy="4084638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997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slide describes concept of a Processing Hop, that is one</a:t>
            </a:r>
            <a:r>
              <a:rPr lang="en-US" baseline="0" dirty="0" smtClean="0"/>
              <a:t> of the EAI 2.0 Architectural component.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51460-AEF2-4CCC-922A-154FBF4B9FA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9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slide describes concept of a Processing Hop, that is one</a:t>
            </a:r>
            <a:r>
              <a:rPr lang="en-US" baseline="0" dirty="0" smtClean="0"/>
              <a:t> of the EAI 2.0 Architectural component.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51460-AEF2-4CCC-922A-154FBF4B9FA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75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slide describes concept of a Processing Hop, that is one</a:t>
            </a:r>
            <a:r>
              <a:rPr lang="en-US" baseline="0" dirty="0" smtClean="0"/>
              <a:t> of the EAI 2.0 Architectural component.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51460-AEF2-4CCC-922A-154FBF4B9FA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27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7133D-37F4-48AD-914A-D9A089C7C7D5}" type="slidenum">
              <a:rPr lang="en-US" smtClean="0">
                <a:cs typeface="Arial" pitchFamily="34" charset="0"/>
              </a:rPr>
              <a:pPr/>
              <a:t>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38675" cy="34798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0700" cy="4084638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197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2417E4-CEE4-44F2-A619-5E7C6BF1A3E7}" type="slidenum">
              <a:rPr lang="en-US" smtClean="0">
                <a:cs typeface="Arial" pitchFamily="34" charset="0"/>
              </a:rPr>
              <a:pPr/>
              <a:t>14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38675" cy="34798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0700" cy="4084638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95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55" y="2837640"/>
            <a:ext cx="10352405" cy="3997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941" y="5176202"/>
            <a:ext cx="8525511" cy="2334366"/>
          </a:xfrm>
        </p:spPr>
        <p:txBody>
          <a:bodyPr/>
          <a:lstStyle>
            <a:lvl1pPr marL="0" indent="0" algn="ctr">
              <a:buNone/>
              <a:defRPr/>
            </a:lvl1pPr>
            <a:lvl2pPr marL="603257" indent="0" algn="ctr">
              <a:buNone/>
              <a:defRPr/>
            </a:lvl2pPr>
            <a:lvl3pPr marL="1206504" indent="0" algn="ctr">
              <a:buNone/>
              <a:defRPr/>
            </a:lvl3pPr>
            <a:lvl4pPr marL="1809759" indent="0" algn="ctr">
              <a:buNone/>
              <a:defRPr/>
            </a:lvl4pPr>
            <a:lvl5pPr marL="2413018" indent="0" algn="ctr">
              <a:buNone/>
              <a:defRPr/>
            </a:lvl5pPr>
            <a:lvl6pPr marL="3016271" indent="0" algn="ctr">
              <a:buNone/>
              <a:defRPr/>
            </a:lvl6pPr>
            <a:lvl7pPr marL="3619526" indent="0" algn="ctr">
              <a:buNone/>
              <a:defRPr/>
            </a:lvl7pPr>
            <a:lvl8pPr marL="4222780" indent="0" algn="ctr">
              <a:buNone/>
              <a:defRPr/>
            </a:lvl8pPr>
            <a:lvl9pPr marL="482603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  <p:sp>
        <p:nvSpPr>
          <p:cNvPr id="5" name="Slide Number Placeholder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E8721-512B-41E7-9F55-D388F02D17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  <p:sp>
        <p:nvSpPr>
          <p:cNvPr id="5" name="Slide Number Placeholder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0AED9-F1FF-418A-828A-03B6E4F288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93376" y="291797"/>
            <a:ext cx="276999" cy="80349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973" y="291797"/>
            <a:ext cx="8018039" cy="80349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  <p:sp>
        <p:nvSpPr>
          <p:cNvPr id="5" name="Slide Number Placeholder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EBDD0-8FCA-4472-86C5-EDF30B584B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015" y="291828"/>
            <a:ext cx="10961371" cy="3997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969" y="1458979"/>
            <a:ext cx="5379191" cy="6867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1144" y="1458979"/>
            <a:ext cx="5379191" cy="6867772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</a:p>
        </p:txBody>
      </p:sp>
      <p:sp>
        <p:nvSpPr>
          <p:cNvPr id="5" name="Footer Placeholder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  <p:sp>
        <p:nvSpPr>
          <p:cNvPr id="6" name="Slide Number Placeholder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9BEAD-C190-4B72-AF12-721D9E28A6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55" y="2837640"/>
            <a:ext cx="10352405" cy="3997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941" y="5176202"/>
            <a:ext cx="8525511" cy="2334366"/>
          </a:xfrm>
        </p:spPr>
        <p:txBody>
          <a:bodyPr/>
          <a:lstStyle>
            <a:lvl1pPr marL="0" indent="0" algn="ctr">
              <a:buNone/>
              <a:defRPr/>
            </a:lvl1pPr>
            <a:lvl2pPr marL="603257" indent="0" algn="ctr">
              <a:buNone/>
              <a:defRPr/>
            </a:lvl2pPr>
            <a:lvl3pPr marL="1206504" indent="0" algn="ctr">
              <a:buNone/>
              <a:defRPr/>
            </a:lvl3pPr>
            <a:lvl4pPr marL="1809759" indent="0" algn="ctr">
              <a:buNone/>
              <a:defRPr/>
            </a:lvl4pPr>
            <a:lvl5pPr marL="2413018" indent="0" algn="ctr">
              <a:buNone/>
              <a:defRPr/>
            </a:lvl5pPr>
            <a:lvl6pPr marL="3016271" indent="0" algn="ctr">
              <a:buNone/>
              <a:defRPr/>
            </a:lvl6pPr>
            <a:lvl7pPr marL="3619526" indent="0" algn="ctr">
              <a:buNone/>
              <a:defRPr/>
            </a:lvl7pPr>
            <a:lvl8pPr marL="4222780" indent="0" algn="ctr">
              <a:buNone/>
              <a:defRPr/>
            </a:lvl8pPr>
            <a:lvl9pPr marL="482603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87" y="5869751"/>
            <a:ext cx="10352405" cy="1754395"/>
          </a:xfrm>
        </p:spPr>
        <p:txBody>
          <a:bodyPr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087" y="3871582"/>
            <a:ext cx="10352405" cy="1998166"/>
          </a:xfrm>
        </p:spPr>
        <p:txBody>
          <a:bodyPr anchor="b"/>
          <a:lstStyle>
            <a:lvl1pPr marL="0" indent="0">
              <a:buNone/>
              <a:defRPr sz="2700"/>
            </a:lvl1pPr>
            <a:lvl2pPr marL="603257" indent="0">
              <a:buNone/>
              <a:defRPr sz="2400"/>
            </a:lvl2pPr>
            <a:lvl3pPr marL="1206504" indent="0">
              <a:buNone/>
              <a:defRPr sz="2100"/>
            </a:lvl3pPr>
            <a:lvl4pPr marL="1809759" indent="0">
              <a:buNone/>
              <a:defRPr sz="1900"/>
            </a:lvl4pPr>
            <a:lvl5pPr marL="2413018" indent="0">
              <a:buNone/>
              <a:defRPr sz="1900"/>
            </a:lvl5pPr>
            <a:lvl6pPr marL="3016271" indent="0">
              <a:buNone/>
              <a:defRPr sz="1900"/>
            </a:lvl6pPr>
            <a:lvl7pPr marL="3619526" indent="0">
              <a:buNone/>
              <a:defRPr sz="1900"/>
            </a:lvl7pPr>
            <a:lvl8pPr marL="4222780" indent="0">
              <a:buNone/>
              <a:defRPr sz="1900"/>
            </a:lvl8pPr>
            <a:lvl9pPr marL="4826036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969" y="1458979"/>
            <a:ext cx="5379191" cy="6867772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144" y="1458979"/>
            <a:ext cx="5379191" cy="6867772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015" y="365829"/>
            <a:ext cx="10961371" cy="3997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044685"/>
            <a:ext cx="5381306" cy="852127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603257" indent="0">
              <a:buNone/>
              <a:defRPr sz="2700" b="1"/>
            </a:lvl2pPr>
            <a:lvl3pPr marL="1206504" indent="0">
              <a:buNone/>
              <a:defRPr sz="2400" b="1"/>
            </a:lvl3pPr>
            <a:lvl4pPr marL="1809759" indent="0">
              <a:buNone/>
              <a:defRPr sz="2100" b="1"/>
            </a:lvl4pPr>
            <a:lvl5pPr marL="2413018" indent="0">
              <a:buNone/>
              <a:defRPr sz="2100" b="1"/>
            </a:lvl5pPr>
            <a:lvl6pPr marL="3016271" indent="0">
              <a:buNone/>
              <a:defRPr sz="2100" b="1"/>
            </a:lvl6pPr>
            <a:lvl7pPr marL="3619526" indent="0">
              <a:buNone/>
              <a:defRPr sz="2100" b="1"/>
            </a:lvl7pPr>
            <a:lvl8pPr marL="4222780" indent="0">
              <a:buNone/>
              <a:defRPr sz="2100" b="1"/>
            </a:lvl8pPr>
            <a:lvl9pPr marL="482603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965" y="2896813"/>
            <a:ext cx="5381306" cy="526289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6919" y="2044685"/>
            <a:ext cx="5383418" cy="852127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603257" indent="0">
              <a:buNone/>
              <a:defRPr sz="2700" b="1"/>
            </a:lvl2pPr>
            <a:lvl3pPr marL="1206504" indent="0">
              <a:buNone/>
              <a:defRPr sz="2400" b="1"/>
            </a:lvl3pPr>
            <a:lvl4pPr marL="1809759" indent="0">
              <a:buNone/>
              <a:defRPr sz="2100" b="1"/>
            </a:lvl4pPr>
            <a:lvl5pPr marL="2413018" indent="0">
              <a:buNone/>
              <a:defRPr sz="2100" b="1"/>
            </a:lvl5pPr>
            <a:lvl6pPr marL="3016271" indent="0">
              <a:buNone/>
              <a:defRPr sz="2100" b="1"/>
            </a:lvl6pPr>
            <a:lvl7pPr marL="3619526" indent="0">
              <a:buNone/>
              <a:defRPr sz="2100" b="1"/>
            </a:lvl7pPr>
            <a:lvl8pPr marL="4222780" indent="0">
              <a:buNone/>
              <a:defRPr sz="2100" b="1"/>
            </a:lvl8pPr>
            <a:lvl9pPr marL="482603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6919" y="2896813"/>
            <a:ext cx="5383418" cy="526289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  <p:sp>
        <p:nvSpPr>
          <p:cNvPr id="5" name="Slide Number Placeholder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10980-495A-4EB2-AA50-F9BB698023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8" y="957317"/>
            <a:ext cx="4006906" cy="95415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76" y="363778"/>
            <a:ext cx="6808567" cy="779602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68" y="1911564"/>
            <a:ext cx="4006906" cy="6248235"/>
          </a:xfrm>
        </p:spPr>
        <p:txBody>
          <a:bodyPr/>
          <a:lstStyle>
            <a:lvl1pPr marL="0" indent="0">
              <a:buNone/>
              <a:defRPr sz="1900"/>
            </a:lvl1pPr>
            <a:lvl2pPr marL="603257" indent="0">
              <a:buNone/>
              <a:defRPr sz="1600"/>
            </a:lvl2pPr>
            <a:lvl3pPr marL="1206504" indent="0">
              <a:buNone/>
              <a:defRPr sz="1300"/>
            </a:lvl3pPr>
            <a:lvl4pPr marL="1809759" indent="0">
              <a:buNone/>
              <a:defRPr sz="1300"/>
            </a:lvl4pPr>
            <a:lvl5pPr marL="2413018" indent="0">
              <a:buNone/>
              <a:defRPr sz="1300"/>
            </a:lvl5pPr>
            <a:lvl6pPr marL="3016271" indent="0">
              <a:buNone/>
              <a:defRPr sz="1300"/>
            </a:lvl6pPr>
            <a:lvl7pPr marL="3619526" indent="0">
              <a:buNone/>
              <a:defRPr sz="1300"/>
            </a:lvl7pPr>
            <a:lvl8pPr marL="4222780" indent="0">
              <a:buNone/>
              <a:defRPr sz="1300"/>
            </a:lvl8pPr>
            <a:lvl9pPr marL="4826036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232" y="6610356"/>
            <a:ext cx="7307580" cy="53866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7232" y="816182"/>
            <a:ext cx="7307580" cy="5480685"/>
          </a:xfrm>
        </p:spPr>
        <p:txBody>
          <a:bodyPr/>
          <a:lstStyle>
            <a:lvl1pPr marL="0" indent="0">
              <a:buNone/>
              <a:defRPr sz="4300"/>
            </a:lvl1pPr>
            <a:lvl2pPr marL="603257" indent="0">
              <a:buNone/>
              <a:defRPr sz="3600"/>
            </a:lvl2pPr>
            <a:lvl3pPr marL="1206504" indent="0">
              <a:buNone/>
              <a:defRPr sz="3100"/>
            </a:lvl3pPr>
            <a:lvl4pPr marL="1809759" indent="0">
              <a:buNone/>
              <a:defRPr sz="2700"/>
            </a:lvl4pPr>
            <a:lvl5pPr marL="2413018" indent="0">
              <a:buNone/>
              <a:defRPr sz="2700"/>
            </a:lvl5pPr>
            <a:lvl6pPr marL="3016271" indent="0">
              <a:buNone/>
              <a:defRPr sz="2700"/>
            </a:lvl6pPr>
            <a:lvl7pPr marL="3619526" indent="0">
              <a:buNone/>
              <a:defRPr sz="2700"/>
            </a:lvl7pPr>
            <a:lvl8pPr marL="4222780" indent="0">
              <a:buNone/>
              <a:defRPr sz="2700"/>
            </a:lvl8pPr>
            <a:lvl9pPr marL="4826036" indent="0">
              <a:buNone/>
              <a:defRPr sz="27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7232" y="7148996"/>
            <a:ext cx="7307580" cy="1072031"/>
          </a:xfrm>
        </p:spPr>
        <p:txBody>
          <a:bodyPr/>
          <a:lstStyle>
            <a:lvl1pPr marL="0" indent="0">
              <a:buNone/>
              <a:defRPr sz="1900"/>
            </a:lvl1pPr>
            <a:lvl2pPr marL="603257" indent="0">
              <a:buNone/>
              <a:defRPr sz="1600"/>
            </a:lvl2pPr>
            <a:lvl3pPr marL="1206504" indent="0">
              <a:buNone/>
              <a:defRPr sz="1300"/>
            </a:lvl3pPr>
            <a:lvl4pPr marL="1809759" indent="0">
              <a:buNone/>
              <a:defRPr sz="1300"/>
            </a:lvl4pPr>
            <a:lvl5pPr marL="2413018" indent="0">
              <a:buNone/>
              <a:defRPr sz="1300"/>
            </a:lvl5pPr>
            <a:lvl6pPr marL="3016271" indent="0">
              <a:buNone/>
              <a:defRPr sz="1300"/>
            </a:lvl6pPr>
            <a:lvl7pPr marL="3619526" indent="0">
              <a:buNone/>
              <a:defRPr sz="1300"/>
            </a:lvl7pPr>
            <a:lvl8pPr marL="4222780" indent="0">
              <a:buNone/>
              <a:defRPr sz="1300"/>
            </a:lvl8pPr>
            <a:lvl9pPr marL="4826036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93376" y="291797"/>
            <a:ext cx="276999" cy="80349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973" y="291797"/>
            <a:ext cx="8018039" cy="80349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015" y="291828"/>
            <a:ext cx="10961371" cy="3997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015" y="1458979"/>
            <a:ext cx="10961371" cy="6867772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55" y="2837640"/>
            <a:ext cx="10352405" cy="3997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941" y="5176202"/>
            <a:ext cx="8525511" cy="2334366"/>
          </a:xfrm>
        </p:spPr>
        <p:txBody>
          <a:bodyPr/>
          <a:lstStyle>
            <a:lvl1pPr marL="0" indent="0" algn="ctr">
              <a:buNone/>
              <a:defRPr/>
            </a:lvl1pPr>
            <a:lvl2pPr marL="603257" indent="0" algn="ctr">
              <a:buNone/>
              <a:defRPr/>
            </a:lvl2pPr>
            <a:lvl3pPr marL="1206504" indent="0" algn="ctr">
              <a:buNone/>
              <a:defRPr/>
            </a:lvl3pPr>
            <a:lvl4pPr marL="1809759" indent="0" algn="ctr">
              <a:buNone/>
              <a:defRPr/>
            </a:lvl4pPr>
            <a:lvl5pPr marL="2413018" indent="0" algn="ctr">
              <a:buNone/>
              <a:defRPr/>
            </a:lvl5pPr>
            <a:lvl6pPr marL="3016271" indent="0" algn="ctr">
              <a:buNone/>
              <a:defRPr/>
            </a:lvl6pPr>
            <a:lvl7pPr marL="3619526" indent="0" algn="ctr">
              <a:buNone/>
              <a:defRPr/>
            </a:lvl7pPr>
            <a:lvl8pPr marL="4222780" indent="0" algn="ctr">
              <a:buNone/>
              <a:defRPr/>
            </a:lvl8pPr>
            <a:lvl9pPr marL="482603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87" y="5869751"/>
            <a:ext cx="10352405" cy="1754395"/>
          </a:xfrm>
        </p:spPr>
        <p:txBody>
          <a:bodyPr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087" y="3871582"/>
            <a:ext cx="10352405" cy="1998166"/>
          </a:xfrm>
        </p:spPr>
        <p:txBody>
          <a:bodyPr anchor="b"/>
          <a:lstStyle>
            <a:lvl1pPr marL="0" indent="0">
              <a:buNone/>
              <a:defRPr sz="2700"/>
            </a:lvl1pPr>
            <a:lvl2pPr marL="603257" indent="0">
              <a:buNone/>
              <a:defRPr sz="2400"/>
            </a:lvl2pPr>
            <a:lvl3pPr marL="1206504" indent="0">
              <a:buNone/>
              <a:defRPr sz="2100"/>
            </a:lvl3pPr>
            <a:lvl4pPr marL="1809759" indent="0">
              <a:buNone/>
              <a:defRPr sz="1900"/>
            </a:lvl4pPr>
            <a:lvl5pPr marL="2413018" indent="0">
              <a:buNone/>
              <a:defRPr sz="1900"/>
            </a:lvl5pPr>
            <a:lvl6pPr marL="3016271" indent="0">
              <a:buNone/>
              <a:defRPr sz="1900"/>
            </a:lvl6pPr>
            <a:lvl7pPr marL="3619526" indent="0">
              <a:buNone/>
              <a:defRPr sz="1900"/>
            </a:lvl7pPr>
            <a:lvl8pPr marL="4222780" indent="0">
              <a:buNone/>
              <a:defRPr sz="1900"/>
            </a:lvl8pPr>
            <a:lvl9pPr marL="4826036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969" y="1458979"/>
            <a:ext cx="5379191" cy="6867772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144" y="1458979"/>
            <a:ext cx="5379191" cy="6867772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015" y="365829"/>
            <a:ext cx="10961371" cy="3997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044685"/>
            <a:ext cx="5381306" cy="852127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603257" indent="0">
              <a:buNone/>
              <a:defRPr sz="2700" b="1"/>
            </a:lvl2pPr>
            <a:lvl3pPr marL="1206504" indent="0">
              <a:buNone/>
              <a:defRPr sz="2400" b="1"/>
            </a:lvl3pPr>
            <a:lvl4pPr marL="1809759" indent="0">
              <a:buNone/>
              <a:defRPr sz="2100" b="1"/>
            </a:lvl4pPr>
            <a:lvl5pPr marL="2413018" indent="0">
              <a:buNone/>
              <a:defRPr sz="2100" b="1"/>
            </a:lvl5pPr>
            <a:lvl6pPr marL="3016271" indent="0">
              <a:buNone/>
              <a:defRPr sz="2100" b="1"/>
            </a:lvl6pPr>
            <a:lvl7pPr marL="3619526" indent="0">
              <a:buNone/>
              <a:defRPr sz="2100" b="1"/>
            </a:lvl7pPr>
            <a:lvl8pPr marL="4222780" indent="0">
              <a:buNone/>
              <a:defRPr sz="2100" b="1"/>
            </a:lvl8pPr>
            <a:lvl9pPr marL="482603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965" y="2896813"/>
            <a:ext cx="5381306" cy="526289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6919" y="2044685"/>
            <a:ext cx="5383418" cy="852127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603257" indent="0">
              <a:buNone/>
              <a:defRPr sz="2700" b="1"/>
            </a:lvl2pPr>
            <a:lvl3pPr marL="1206504" indent="0">
              <a:buNone/>
              <a:defRPr sz="2400" b="1"/>
            </a:lvl3pPr>
            <a:lvl4pPr marL="1809759" indent="0">
              <a:buNone/>
              <a:defRPr sz="2100" b="1"/>
            </a:lvl4pPr>
            <a:lvl5pPr marL="2413018" indent="0">
              <a:buNone/>
              <a:defRPr sz="2100" b="1"/>
            </a:lvl5pPr>
            <a:lvl6pPr marL="3016271" indent="0">
              <a:buNone/>
              <a:defRPr sz="2100" b="1"/>
            </a:lvl6pPr>
            <a:lvl7pPr marL="3619526" indent="0">
              <a:buNone/>
              <a:defRPr sz="2100" b="1"/>
            </a:lvl7pPr>
            <a:lvl8pPr marL="4222780" indent="0">
              <a:buNone/>
              <a:defRPr sz="2100" b="1"/>
            </a:lvl8pPr>
            <a:lvl9pPr marL="482603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6919" y="2896813"/>
            <a:ext cx="5383418" cy="526289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87" y="5869751"/>
            <a:ext cx="10352405" cy="1754395"/>
          </a:xfrm>
        </p:spPr>
        <p:txBody>
          <a:bodyPr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087" y="3871582"/>
            <a:ext cx="10352405" cy="1998166"/>
          </a:xfrm>
        </p:spPr>
        <p:txBody>
          <a:bodyPr anchor="b"/>
          <a:lstStyle>
            <a:lvl1pPr marL="0" indent="0">
              <a:buNone/>
              <a:defRPr sz="2700"/>
            </a:lvl1pPr>
            <a:lvl2pPr marL="603257" indent="0">
              <a:buNone/>
              <a:defRPr sz="2400"/>
            </a:lvl2pPr>
            <a:lvl3pPr marL="1206504" indent="0">
              <a:buNone/>
              <a:defRPr sz="2100"/>
            </a:lvl3pPr>
            <a:lvl4pPr marL="1809759" indent="0">
              <a:buNone/>
              <a:defRPr sz="1900"/>
            </a:lvl4pPr>
            <a:lvl5pPr marL="2413018" indent="0">
              <a:buNone/>
              <a:defRPr sz="1900"/>
            </a:lvl5pPr>
            <a:lvl6pPr marL="3016271" indent="0">
              <a:buNone/>
              <a:defRPr sz="1900"/>
            </a:lvl6pPr>
            <a:lvl7pPr marL="3619526" indent="0">
              <a:buNone/>
              <a:defRPr sz="1900"/>
            </a:lvl7pPr>
            <a:lvl8pPr marL="4222780" indent="0">
              <a:buNone/>
              <a:defRPr sz="1900"/>
            </a:lvl8pPr>
            <a:lvl9pPr marL="4826036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  <p:sp>
        <p:nvSpPr>
          <p:cNvPr id="5" name="Slide Number Placeholder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A614-6771-418E-B457-0BA844B07C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8" y="957317"/>
            <a:ext cx="4006906" cy="95415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76" y="363778"/>
            <a:ext cx="6808567" cy="779602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68" y="1911564"/>
            <a:ext cx="4006906" cy="6248235"/>
          </a:xfrm>
        </p:spPr>
        <p:txBody>
          <a:bodyPr/>
          <a:lstStyle>
            <a:lvl1pPr marL="0" indent="0">
              <a:buNone/>
              <a:defRPr sz="1900"/>
            </a:lvl1pPr>
            <a:lvl2pPr marL="603257" indent="0">
              <a:buNone/>
              <a:defRPr sz="1600"/>
            </a:lvl2pPr>
            <a:lvl3pPr marL="1206504" indent="0">
              <a:buNone/>
              <a:defRPr sz="1300"/>
            </a:lvl3pPr>
            <a:lvl4pPr marL="1809759" indent="0">
              <a:buNone/>
              <a:defRPr sz="1300"/>
            </a:lvl4pPr>
            <a:lvl5pPr marL="2413018" indent="0">
              <a:buNone/>
              <a:defRPr sz="1300"/>
            </a:lvl5pPr>
            <a:lvl6pPr marL="3016271" indent="0">
              <a:buNone/>
              <a:defRPr sz="1300"/>
            </a:lvl6pPr>
            <a:lvl7pPr marL="3619526" indent="0">
              <a:buNone/>
              <a:defRPr sz="1300"/>
            </a:lvl7pPr>
            <a:lvl8pPr marL="4222780" indent="0">
              <a:buNone/>
              <a:defRPr sz="1300"/>
            </a:lvl8pPr>
            <a:lvl9pPr marL="4826036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232" y="6610356"/>
            <a:ext cx="7307580" cy="53866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7232" y="816182"/>
            <a:ext cx="7307580" cy="5480685"/>
          </a:xfrm>
        </p:spPr>
        <p:txBody>
          <a:bodyPr/>
          <a:lstStyle>
            <a:lvl1pPr marL="0" indent="0">
              <a:buNone/>
              <a:defRPr sz="4300"/>
            </a:lvl1pPr>
            <a:lvl2pPr marL="603257" indent="0">
              <a:buNone/>
              <a:defRPr sz="3600"/>
            </a:lvl2pPr>
            <a:lvl3pPr marL="1206504" indent="0">
              <a:buNone/>
              <a:defRPr sz="3100"/>
            </a:lvl3pPr>
            <a:lvl4pPr marL="1809759" indent="0">
              <a:buNone/>
              <a:defRPr sz="2700"/>
            </a:lvl4pPr>
            <a:lvl5pPr marL="2413018" indent="0">
              <a:buNone/>
              <a:defRPr sz="2700"/>
            </a:lvl5pPr>
            <a:lvl6pPr marL="3016271" indent="0">
              <a:buNone/>
              <a:defRPr sz="2700"/>
            </a:lvl6pPr>
            <a:lvl7pPr marL="3619526" indent="0">
              <a:buNone/>
              <a:defRPr sz="2700"/>
            </a:lvl7pPr>
            <a:lvl8pPr marL="4222780" indent="0">
              <a:buNone/>
              <a:defRPr sz="2700"/>
            </a:lvl8pPr>
            <a:lvl9pPr marL="4826036" indent="0">
              <a:buNone/>
              <a:defRPr sz="27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7232" y="7148996"/>
            <a:ext cx="7307580" cy="1072031"/>
          </a:xfrm>
        </p:spPr>
        <p:txBody>
          <a:bodyPr/>
          <a:lstStyle>
            <a:lvl1pPr marL="0" indent="0">
              <a:buNone/>
              <a:defRPr sz="1900"/>
            </a:lvl1pPr>
            <a:lvl2pPr marL="603257" indent="0">
              <a:buNone/>
              <a:defRPr sz="1600"/>
            </a:lvl2pPr>
            <a:lvl3pPr marL="1206504" indent="0">
              <a:buNone/>
              <a:defRPr sz="1300"/>
            </a:lvl3pPr>
            <a:lvl4pPr marL="1809759" indent="0">
              <a:buNone/>
              <a:defRPr sz="1300"/>
            </a:lvl4pPr>
            <a:lvl5pPr marL="2413018" indent="0">
              <a:buNone/>
              <a:defRPr sz="1300"/>
            </a:lvl5pPr>
            <a:lvl6pPr marL="3016271" indent="0">
              <a:buNone/>
              <a:defRPr sz="1300"/>
            </a:lvl6pPr>
            <a:lvl7pPr marL="3619526" indent="0">
              <a:buNone/>
              <a:defRPr sz="1300"/>
            </a:lvl7pPr>
            <a:lvl8pPr marL="4222780" indent="0">
              <a:buNone/>
              <a:defRPr sz="1300"/>
            </a:lvl8pPr>
            <a:lvl9pPr marL="4826036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93376" y="291797"/>
            <a:ext cx="276999" cy="80349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973" y="291797"/>
            <a:ext cx="8018039" cy="80349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015" y="291828"/>
            <a:ext cx="10961371" cy="3997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015" y="1458979"/>
            <a:ext cx="10961371" cy="6867772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015" y="291828"/>
            <a:ext cx="10961371" cy="3997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969" y="993797"/>
            <a:ext cx="5379191" cy="73329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1144" y="993885"/>
            <a:ext cx="5379191" cy="35649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1144" y="4761858"/>
            <a:ext cx="5379191" cy="35649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015" y="291828"/>
            <a:ext cx="10961371" cy="3997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969" y="1458979"/>
            <a:ext cx="5379191" cy="6867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1144" y="1458979"/>
            <a:ext cx="5379191" cy="6867772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8620125"/>
            <a:ext cx="7607300" cy="285750"/>
          </a:xfrm>
          <a:prstGeom prst="rect">
            <a:avLst/>
          </a:prstGeom>
        </p:spPr>
        <p:txBody>
          <a:bodyPr lIns="120647" tIns="60359" rIns="120647" bIns="60359"/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083925" y="8612188"/>
            <a:ext cx="438150" cy="339725"/>
          </a:xfrm>
          <a:prstGeom prst="rect">
            <a:avLst/>
          </a:prstGeom>
        </p:spPr>
        <p:txBody>
          <a:bodyPr lIns="120647" tIns="60359" rIns="120647" bIns="60359"/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B07FD827-3C46-476C-BEF3-29A656195D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55" y="2837640"/>
            <a:ext cx="10352405" cy="3997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941" y="5176202"/>
            <a:ext cx="8525511" cy="2334366"/>
          </a:xfrm>
        </p:spPr>
        <p:txBody>
          <a:bodyPr/>
          <a:lstStyle>
            <a:lvl1pPr marL="0" indent="0" algn="ctr">
              <a:buNone/>
              <a:defRPr/>
            </a:lvl1pPr>
            <a:lvl2pPr marL="603257" indent="0" algn="ctr">
              <a:buNone/>
              <a:defRPr/>
            </a:lvl2pPr>
            <a:lvl3pPr marL="1206504" indent="0" algn="ctr">
              <a:buNone/>
              <a:defRPr/>
            </a:lvl3pPr>
            <a:lvl4pPr marL="1809759" indent="0" algn="ctr">
              <a:buNone/>
              <a:defRPr/>
            </a:lvl4pPr>
            <a:lvl5pPr marL="2413018" indent="0" algn="ctr">
              <a:buNone/>
              <a:defRPr/>
            </a:lvl5pPr>
            <a:lvl6pPr marL="3016271" indent="0" algn="ctr">
              <a:buNone/>
              <a:defRPr/>
            </a:lvl6pPr>
            <a:lvl7pPr marL="3619526" indent="0" algn="ctr">
              <a:buNone/>
              <a:defRPr/>
            </a:lvl7pPr>
            <a:lvl8pPr marL="4222780" indent="0" algn="ctr">
              <a:buNone/>
              <a:defRPr/>
            </a:lvl8pPr>
            <a:lvl9pPr marL="482603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  <p:sp>
        <p:nvSpPr>
          <p:cNvPr id="5" name="Slide Number Placeholder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F5443-A6F9-4E89-92C4-BE3E70B734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969" y="1458979"/>
            <a:ext cx="5379191" cy="6867772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144" y="1458979"/>
            <a:ext cx="5379191" cy="6867772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  <p:sp>
        <p:nvSpPr>
          <p:cNvPr id="6" name="Slide Number Placeholder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C4B04-061B-4DF3-A54A-9D9B03794D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  <p:sp>
        <p:nvSpPr>
          <p:cNvPr id="5" name="Slide Number Placeholder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B606F-377D-430A-9D44-E109F68C26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87" y="5869751"/>
            <a:ext cx="10352405" cy="1754395"/>
          </a:xfrm>
        </p:spPr>
        <p:txBody>
          <a:bodyPr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087" y="3871582"/>
            <a:ext cx="10352405" cy="1998166"/>
          </a:xfrm>
        </p:spPr>
        <p:txBody>
          <a:bodyPr anchor="b"/>
          <a:lstStyle>
            <a:lvl1pPr marL="0" indent="0">
              <a:buNone/>
              <a:defRPr sz="2700"/>
            </a:lvl1pPr>
            <a:lvl2pPr marL="603257" indent="0">
              <a:buNone/>
              <a:defRPr sz="2400"/>
            </a:lvl2pPr>
            <a:lvl3pPr marL="1206504" indent="0">
              <a:buNone/>
              <a:defRPr sz="2100"/>
            </a:lvl3pPr>
            <a:lvl4pPr marL="1809759" indent="0">
              <a:buNone/>
              <a:defRPr sz="1900"/>
            </a:lvl4pPr>
            <a:lvl5pPr marL="2413018" indent="0">
              <a:buNone/>
              <a:defRPr sz="1900"/>
            </a:lvl5pPr>
            <a:lvl6pPr marL="3016271" indent="0">
              <a:buNone/>
              <a:defRPr sz="1900"/>
            </a:lvl6pPr>
            <a:lvl7pPr marL="3619526" indent="0">
              <a:buNone/>
              <a:defRPr sz="1900"/>
            </a:lvl7pPr>
            <a:lvl8pPr marL="4222780" indent="0">
              <a:buNone/>
              <a:defRPr sz="1900"/>
            </a:lvl8pPr>
            <a:lvl9pPr marL="4826036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  <p:sp>
        <p:nvSpPr>
          <p:cNvPr id="5" name="Slide Number Placeholder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FDD5B-F39E-4415-B095-811454BE8C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969" y="1458979"/>
            <a:ext cx="5379191" cy="6867772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144" y="1458979"/>
            <a:ext cx="5379191" cy="6867772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  <p:sp>
        <p:nvSpPr>
          <p:cNvPr id="6" name="Slide Number Placeholder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2A628-A306-474B-9486-86C0DBDE2E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015" y="365829"/>
            <a:ext cx="10961371" cy="3997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044685"/>
            <a:ext cx="5381306" cy="852127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603257" indent="0">
              <a:buNone/>
              <a:defRPr sz="2700" b="1"/>
            </a:lvl2pPr>
            <a:lvl3pPr marL="1206504" indent="0">
              <a:buNone/>
              <a:defRPr sz="2400" b="1"/>
            </a:lvl3pPr>
            <a:lvl4pPr marL="1809759" indent="0">
              <a:buNone/>
              <a:defRPr sz="2100" b="1"/>
            </a:lvl4pPr>
            <a:lvl5pPr marL="2413018" indent="0">
              <a:buNone/>
              <a:defRPr sz="2100" b="1"/>
            </a:lvl5pPr>
            <a:lvl6pPr marL="3016271" indent="0">
              <a:buNone/>
              <a:defRPr sz="2100" b="1"/>
            </a:lvl6pPr>
            <a:lvl7pPr marL="3619526" indent="0">
              <a:buNone/>
              <a:defRPr sz="2100" b="1"/>
            </a:lvl7pPr>
            <a:lvl8pPr marL="4222780" indent="0">
              <a:buNone/>
              <a:defRPr sz="2100" b="1"/>
            </a:lvl8pPr>
            <a:lvl9pPr marL="482603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965" y="2896813"/>
            <a:ext cx="5381306" cy="526289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6919" y="2044685"/>
            <a:ext cx="5383418" cy="852127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603257" indent="0">
              <a:buNone/>
              <a:defRPr sz="2700" b="1"/>
            </a:lvl2pPr>
            <a:lvl3pPr marL="1206504" indent="0">
              <a:buNone/>
              <a:defRPr sz="2400" b="1"/>
            </a:lvl3pPr>
            <a:lvl4pPr marL="1809759" indent="0">
              <a:buNone/>
              <a:defRPr sz="2100" b="1"/>
            </a:lvl4pPr>
            <a:lvl5pPr marL="2413018" indent="0">
              <a:buNone/>
              <a:defRPr sz="2100" b="1"/>
            </a:lvl5pPr>
            <a:lvl6pPr marL="3016271" indent="0">
              <a:buNone/>
              <a:defRPr sz="2100" b="1"/>
            </a:lvl6pPr>
            <a:lvl7pPr marL="3619526" indent="0">
              <a:buNone/>
              <a:defRPr sz="2100" b="1"/>
            </a:lvl7pPr>
            <a:lvl8pPr marL="4222780" indent="0">
              <a:buNone/>
              <a:defRPr sz="2100" b="1"/>
            </a:lvl8pPr>
            <a:lvl9pPr marL="482603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6919" y="2896813"/>
            <a:ext cx="5383418" cy="526289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  <p:sp>
        <p:nvSpPr>
          <p:cNvPr id="8" name="Slide Number Placeholder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15ECD-5D79-48E7-A0D6-81377F261A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  <p:sp>
        <p:nvSpPr>
          <p:cNvPr id="4" name="Slide Number Placeholder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68388-C0CB-45E5-86E6-07C9F25CC1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  <p:sp>
        <p:nvSpPr>
          <p:cNvPr id="3" name="Slide Number Placeholder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B4EAF-6DB3-49B5-BD54-8B39104865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8" y="957317"/>
            <a:ext cx="4006906" cy="95415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76" y="363778"/>
            <a:ext cx="6808567" cy="779602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68" y="1911564"/>
            <a:ext cx="4006906" cy="6248235"/>
          </a:xfrm>
        </p:spPr>
        <p:txBody>
          <a:bodyPr/>
          <a:lstStyle>
            <a:lvl1pPr marL="0" indent="0">
              <a:buNone/>
              <a:defRPr sz="1900"/>
            </a:lvl1pPr>
            <a:lvl2pPr marL="603257" indent="0">
              <a:buNone/>
              <a:defRPr sz="1600"/>
            </a:lvl2pPr>
            <a:lvl3pPr marL="1206504" indent="0">
              <a:buNone/>
              <a:defRPr sz="1300"/>
            </a:lvl3pPr>
            <a:lvl4pPr marL="1809759" indent="0">
              <a:buNone/>
              <a:defRPr sz="1300"/>
            </a:lvl4pPr>
            <a:lvl5pPr marL="2413018" indent="0">
              <a:buNone/>
              <a:defRPr sz="1300"/>
            </a:lvl5pPr>
            <a:lvl6pPr marL="3016271" indent="0">
              <a:buNone/>
              <a:defRPr sz="1300"/>
            </a:lvl6pPr>
            <a:lvl7pPr marL="3619526" indent="0">
              <a:buNone/>
              <a:defRPr sz="1300"/>
            </a:lvl7pPr>
            <a:lvl8pPr marL="4222780" indent="0">
              <a:buNone/>
              <a:defRPr sz="1300"/>
            </a:lvl8pPr>
            <a:lvl9pPr marL="4826036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  <p:sp>
        <p:nvSpPr>
          <p:cNvPr id="6" name="Slide Number Placeholder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CE47C-978D-4E00-B0EE-1020955816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232" y="6610356"/>
            <a:ext cx="7307580" cy="53866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7232" y="816182"/>
            <a:ext cx="7307580" cy="5480685"/>
          </a:xfrm>
        </p:spPr>
        <p:txBody>
          <a:bodyPr/>
          <a:lstStyle>
            <a:lvl1pPr marL="0" indent="0">
              <a:buNone/>
              <a:defRPr sz="4300"/>
            </a:lvl1pPr>
            <a:lvl2pPr marL="603257" indent="0">
              <a:buNone/>
              <a:defRPr sz="3600"/>
            </a:lvl2pPr>
            <a:lvl3pPr marL="1206504" indent="0">
              <a:buNone/>
              <a:defRPr sz="3100"/>
            </a:lvl3pPr>
            <a:lvl4pPr marL="1809759" indent="0">
              <a:buNone/>
              <a:defRPr sz="2700"/>
            </a:lvl4pPr>
            <a:lvl5pPr marL="2413018" indent="0">
              <a:buNone/>
              <a:defRPr sz="2700"/>
            </a:lvl5pPr>
            <a:lvl6pPr marL="3016271" indent="0">
              <a:buNone/>
              <a:defRPr sz="2700"/>
            </a:lvl6pPr>
            <a:lvl7pPr marL="3619526" indent="0">
              <a:buNone/>
              <a:defRPr sz="2700"/>
            </a:lvl7pPr>
            <a:lvl8pPr marL="4222780" indent="0">
              <a:buNone/>
              <a:defRPr sz="2700"/>
            </a:lvl8pPr>
            <a:lvl9pPr marL="4826036" indent="0">
              <a:buNone/>
              <a:defRPr sz="27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7232" y="7148996"/>
            <a:ext cx="7307580" cy="1072031"/>
          </a:xfrm>
        </p:spPr>
        <p:txBody>
          <a:bodyPr/>
          <a:lstStyle>
            <a:lvl1pPr marL="0" indent="0">
              <a:buNone/>
              <a:defRPr sz="1900"/>
            </a:lvl1pPr>
            <a:lvl2pPr marL="603257" indent="0">
              <a:buNone/>
              <a:defRPr sz="1600"/>
            </a:lvl2pPr>
            <a:lvl3pPr marL="1206504" indent="0">
              <a:buNone/>
              <a:defRPr sz="1300"/>
            </a:lvl3pPr>
            <a:lvl4pPr marL="1809759" indent="0">
              <a:buNone/>
              <a:defRPr sz="1300"/>
            </a:lvl4pPr>
            <a:lvl5pPr marL="2413018" indent="0">
              <a:buNone/>
              <a:defRPr sz="1300"/>
            </a:lvl5pPr>
            <a:lvl6pPr marL="3016271" indent="0">
              <a:buNone/>
              <a:defRPr sz="1300"/>
            </a:lvl6pPr>
            <a:lvl7pPr marL="3619526" indent="0">
              <a:buNone/>
              <a:defRPr sz="1300"/>
            </a:lvl7pPr>
            <a:lvl8pPr marL="4222780" indent="0">
              <a:buNone/>
              <a:defRPr sz="1300"/>
            </a:lvl8pPr>
            <a:lvl9pPr marL="4826036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  <p:sp>
        <p:nvSpPr>
          <p:cNvPr id="6" name="Slide Number Placeholder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374A4-938F-4FFC-AC9B-4083DCE512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  <p:sp>
        <p:nvSpPr>
          <p:cNvPr id="5" name="Slide Number Placeholder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2D8AF-D464-4B17-B5E3-7283C0FEF9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93376" y="291797"/>
            <a:ext cx="276999" cy="80349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973" y="291797"/>
            <a:ext cx="8018039" cy="80349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  <p:sp>
        <p:nvSpPr>
          <p:cNvPr id="5" name="Slide Number Placeholder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462EB-67A3-4328-831C-B441EC4E0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015" y="365829"/>
            <a:ext cx="10961371" cy="3997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044685"/>
            <a:ext cx="5381306" cy="852127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603257" indent="0">
              <a:buNone/>
              <a:defRPr sz="2700" b="1"/>
            </a:lvl2pPr>
            <a:lvl3pPr marL="1206504" indent="0">
              <a:buNone/>
              <a:defRPr sz="2400" b="1"/>
            </a:lvl3pPr>
            <a:lvl4pPr marL="1809759" indent="0">
              <a:buNone/>
              <a:defRPr sz="2100" b="1"/>
            </a:lvl4pPr>
            <a:lvl5pPr marL="2413018" indent="0">
              <a:buNone/>
              <a:defRPr sz="2100" b="1"/>
            </a:lvl5pPr>
            <a:lvl6pPr marL="3016271" indent="0">
              <a:buNone/>
              <a:defRPr sz="2100" b="1"/>
            </a:lvl6pPr>
            <a:lvl7pPr marL="3619526" indent="0">
              <a:buNone/>
              <a:defRPr sz="2100" b="1"/>
            </a:lvl7pPr>
            <a:lvl8pPr marL="4222780" indent="0">
              <a:buNone/>
              <a:defRPr sz="2100" b="1"/>
            </a:lvl8pPr>
            <a:lvl9pPr marL="482603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965" y="2896813"/>
            <a:ext cx="5381306" cy="526289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6919" y="2044685"/>
            <a:ext cx="5383418" cy="852127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603257" indent="0">
              <a:buNone/>
              <a:defRPr sz="2700" b="1"/>
            </a:lvl2pPr>
            <a:lvl3pPr marL="1206504" indent="0">
              <a:buNone/>
              <a:defRPr sz="2400" b="1"/>
            </a:lvl3pPr>
            <a:lvl4pPr marL="1809759" indent="0">
              <a:buNone/>
              <a:defRPr sz="2100" b="1"/>
            </a:lvl4pPr>
            <a:lvl5pPr marL="2413018" indent="0">
              <a:buNone/>
              <a:defRPr sz="2100" b="1"/>
            </a:lvl5pPr>
            <a:lvl6pPr marL="3016271" indent="0">
              <a:buNone/>
              <a:defRPr sz="2100" b="1"/>
            </a:lvl6pPr>
            <a:lvl7pPr marL="3619526" indent="0">
              <a:buNone/>
              <a:defRPr sz="2100" b="1"/>
            </a:lvl7pPr>
            <a:lvl8pPr marL="4222780" indent="0">
              <a:buNone/>
              <a:defRPr sz="2100" b="1"/>
            </a:lvl8pPr>
            <a:lvl9pPr marL="482603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6919" y="2896813"/>
            <a:ext cx="5383418" cy="526289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  <p:sp>
        <p:nvSpPr>
          <p:cNvPr id="8" name="Slide Number Placeholder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C6628-3684-4708-8897-26502CF6C2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015" y="291828"/>
            <a:ext cx="10961371" cy="3997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969" y="1458979"/>
            <a:ext cx="5379191" cy="6867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1144" y="1458979"/>
            <a:ext cx="5379191" cy="6867772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</a:p>
        </p:txBody>
      </p:sp>
      <p:sp>
        <p:nvSpPr>
          <p:cNvPr id="5" name="Footer Placeholder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  <p:sp>
        <p:nvSpPr>
          <p:cNvPr id="6" name="Slide Number Placeholder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0E174-1729-47EB-8AB7-037B42D7A4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15" y="1073382"/>
            <a:ext cx="10961371" cy="68677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87" y="5869751"/>
            <a:ext cx="10352405" cy="1754365"/>
          </a:xfrm>
        </p:spPr>
        <p:txBody>
          <a:bodyPr/>
          <a:lstStyle>
            <a:lvl1pPr algn="l">
              <a:defRPr sz="53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087" y="3871582"/>
            <a:ext cx="10352405" cy="1998166"/>
          </a:xfrm>
        </p:spPr>
        <p:txBody>
          <a:bodyPr anchor="b"/>
          <a:lstStyle>
            <a:lvl1pPr marL="0" indent="0">
              <a:buNone/>
              <a:defRPr sz="2700"/>
            </a:lvl1pPr>
            <a:lvl2pPr marL="603080" indent="0">
              <a:buNone/>
              <a:defRPr sz="2400"/>
            </a:lvl2pPr>
            <a:lvl3pPr marL="1206159" indent="0">
              <a:buNone/>
              <a:defRPr sz="2100"/>
            </a:lvl3pPr>
            <a:lvl4pPr marL="1809238" indent="0">
              <a:buNone/>
              <a:defRPr sz="1900"/>
            </a:lvl4pPr>
            <a:lvl5pPr marL="2412333" indent="0">
              <a:buNone/>
              <a:defRPr sz="1900"/>
            </a:lvl5pPr>
            <a:lvl6pPr marL="3015415" indent="0">
              <a:buNone/>
              <a:defRPr sz="1900"/>
            </a:lvl6pPr>
            <a:lvl7pPr marL="3618493" indent="0">
              <a:buNone/>
              <a:defRPr sz="1900"/>
            </a:lvl7pPr>
            <a:lvl8pPr marL="4221580" indent="0">
              <a:buNone/>
              <a:defRPr sz="1900"/>
            </a:lvl8pPr>
            <a:lvl9pPr marL="4824655" indent="0">
              <a:buNone/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969" y="1152383"/>
            <a:ext cx="5379191" cy="717436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144" y="1152383"/>
            <a:ext cx="5379191" cy="717436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015" y="365833"/>
            <a:ext cx="10961371" cy="39972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044685"/>
            <a:ext cx="5381306" cy="852127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603080" indent="0">
              <a:buNone/>
              <a:defRPr sz="2700" b="1"/>
            </a:lvl2pPr>
            <a:lvl3pPr marL="1206159" indent="0">
              <a:buNone/>
              <a:defRPr sz="2400" b="1"/>
            </a:lvl3pPr>
            <a:lvl4pPr marL="1809238" indent="0">
              <a:buNone/>
              <a:defRPr sz="2100" b="1"/>
            </a:lvl4pPr>
            <a:lvl5pPr marL="2412333" indent="0">
              <a:buNone/>
              <a:defRPr sz="2100" b="1"/>
            </a:lvl5pPr>
            <a:lvl6pPr marL="3015415" indent="0">
              <a:buNone/>
              <a:defRPr sz="2100" b="1"/>
            </a:lvl6pPr>
            <a:lvl7pPr marL="3618493" indent="0">
              <a:buNone/>
              <a:defRPr sz="2100" b="1"/>
            </a:lvl7pPr>
            <a:lvl8pPr marL="4221580" indent="0">
              <a:buNone/>
              <a:defRPr sz="2100" b="1"/>
            </a:lvl8pPr>
            <a:lvl9pPr marL="482465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965" y="2896813"/>
            <a:ext cx="5381306" cy="526289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6919" y="2044685"/>
            <a:ext cx="5383418" cy="852127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603080" indent="0">
              <a:buNone/>
              <a:defRPr sz="2700" b="1"/>
            </a:lvl2pPr>
            <a:lvl3pPr marL="1206159" indent="0">
              <a:buNone/>
              <a:defRPr sz="2400" b="1"/>
            </a:lvl3pPr>
            <a:lvl4pPr marL="1809238" indent="0">
              <a:buNone/>
              <a:defRPr sz="2100" b="1"/>
            </a:lvl4pPr>
            <a:lvl5pPr marL="2412333" indent="0">
              <a:buNone/>
              <a:defRPr sz="2100" b="1"/>
            </a:lvl5pPr>
            <a:lvl6pPr marL="3015415" indent="0">
              <a:buNone/>
              <a:defRPr sz="2100" b="1"/>
            </a:lvl6pPr>
            <a:lvl7pPr marL="3618493" indent="0">
              <a:buNone/>
              <a:defRPr sz="2100" b="1"/>
            </a:lvl7pPr>
            <a:lvl8pPr marL="4221580" indent="0">
              <a:buNone/>
              <a:defRPr sz="2100" b="1"/>
            </a:lvl8pPr>
            <a:lvl9pPr marL="482465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6919" y="2896813"/>
            <a:ext cx="5383418" cy="526289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8" y="957350"/>
            <a:ext cx="4006906" cy="95412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76" y="363780"/>
            <a:ext cx="6808567" cy="779602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68" y="1911566"/>
            <a:ext cx="4006906" cy="6248235"/>
          </a:xfrm>
        </p:spPr>
        <p:txBody>
          <a:bodyPr/>
          <a:lstStyle>
            <a:lvl1pPr marL="0" indent="0">
              <a:buNone/>
              <a:defRPr sz="1900"/>
            </a:lvl1pPr>
            <a:lvl2pPr marL="603080" indent="0">
              <a:buNone/>
              <a:defRPr sz="1600"/>
            </a:lvl2pPr>
            <a:lvl3pPr marL="1206159" indent="0">
              <a:buNone/>
              <a:defRPr sz="1300"/>
            </a:lvl3pPr>
            <a:lvl4pPr marL="1809238" indent="0">
              <a:buNone/>
              <a:defRPr sz="1300"/>
            </a:lvl4pPr>
            <a:lvl5pPr marL="2412333" indent="0">
              <a:buNone/>
              <a:defRPr sz="1300"/>
            </a:lvl5pPr>
            <a:lvl6pPr marL="3015415" indent="0">
              <a:buNone/>
              <a:defRPr sz="1300"/>
            </a:lvl6pPr>
            <a:lvl7pPr marL="3618493" indent="0">
              <a:buNone/>
              <a:defRPr sz="1300"/>
            </a:lvl7pPr>
            <a:lvl8pPr marL="4221580" indent="0">
              <a:buNone/>
              <a:defRPr sz="1300"/>
            </a:lvl8pPr>
            <a:lvl9pPr marL="482465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232" y="6610416"/>
            <a:ext cx="7307580" cy="53862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7232" y="816182"/>
            <a:ext cx="7307580" cy="5480685"/>
          </a:xfrm>
        </p:spPr>
        <p:txBody>
          <a:bodyPr/>
          <a:lstStyle>
            <a:lvl1pPr marL="0" indent="0">
              <a:buNone/>
              <a:defRPr sz="4300"/>
            </a:lvl1pPr>
            <a:lvl2pPr marL="603080" indent="0">
              <a:buNone/>
              <a:defRPr sz="3600"/>
            </a:lvl2pPr>
            <a:lvl3pPr marL="1206159" indent="0">
              <a:buNone/>
              <a:defRPr sz="3100"/>
            </a:lvl3pPr>
            <a:lvl4pPr marL="1809238" indent="0">
              <a:buNone/>
              <a:defRPr sz="2700"/>
            </a:lvl4pPr>
            <a:lvl5pPr marL="2412333" indent="0">
              <a:buNone/>
              <a:defRPr sz="2700"/>
            </a:lvl5pPr>
            <a:lvl6pPr marL="3015415" indent="0">
              <a:buNone/>
              <a:defRPr sz="2700"/>
            </a:lvl6pPr>
            <a:lvl7pPr marL="3618493" indent="0">
              <a:buNone/>
              <a:defRPr sz="2700"/>
            </a:lvl7pPr>
            <a:lvl8pPr marL="4221580" indent="0">
              <a:buNone/>
              <a:defRPr sz="2700"/>
            </a:lvl8pPr>
            <a:lvl9pPr marL="4824655" indent="0">
              <a:buNone/>
              <a:defRPr sz="27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7232" y="7148996"/>
            <a:ext cx="7307580" cy="1072031"/>
          </a:xfrm>
        </p:spPr>
        <p:txBody>
          <a:bodyPr/>
          <a:lstStyle>
            <a:lvl1pPr marL="0" indent="0">
              <a:buNone/>
              <a:defRPr sz="1900"/>
            </a:lvl1pPr>
            <a:lvl2pPr marL="603080" indent="0">
              <a:buNone/>
              <a:defRPr sz="1600"/>
            </a:lvl2pPr>
            <a:lvl3pPr marL="1206159" indent="0">
              <a:buNone/>
              <a:defRPr sz="1300"/>
            </a:lvl3pPr>
            <a:lvl4pPr marL="1809238" indent="0">
              <a:buNone/>
              <a:defRPr sz="1300"/>
            </a:lvl4pPr>
            <a:lvl5pPr marL="2412333" indent="0">
              <a:buNone/>
              <a:defRPr sz="1300"/>
            </a:lvl5pPr>
            <a:lvl6pPr marL="3015415" indent="0">
              <a:buNone/>
              <a:defRPr sz="1300"/>
            </a:lvl6pPr>
            <a:lvl7pPr marL="3618493" indent="0">
              <a:buNone/>
              <a:defRPr sz="1300"/>
            </a:lvl7pPr>
            <a:lvl8pPr marL="4221580" indent="0">
              <a:buNone/>
              <a:defRPr sz="1300"/>
            </a:lvl8pPr>
            <a:lvl9pPr marL="482465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  <p:sp>
        <p:nvSpPr>
          <p:cNvPr id="4" name="Slide Number Placeholder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594AE-C898-41B1-8808-07F201049D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93376" y="291797"/>
            <a:ext cx="276999" cy="80349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973" y="291797"/>
            <a:ext cx="8018039" cy="80349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015" y="291828"/>
            <a:ext cx="10961371" cy="3997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969" y="1458979"/>
            <a:ext cx="5379191" cy="6867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1144" y="1458979"/>
            <a:ext cx="5379191" cy="6867772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015" y="291828"/>
            <a:ext cx="10961371" cy="3997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969" y="1458979"/>
            <a:ext cx="5379191" cy="6867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144" y="1458979"/>
            <a:ext cx="5379191" cy="6867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8732838" y="2132013"/>
            <a:ext cx="3446462" cy="547846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lIns="121789" tIns="60894" rIns="121789" bIns="60894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01625" y="2132013"/>
            <a:ext cx="9417050" cy="5478462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lIns="121789" tIns="60894" rIns="121789" bIns="60894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6" name="Picture 9" descr="wmt_h_tag_sm_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88375" y="733425"/>
            <a:ext cx="32512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900761" y="4047080"/>
            <a:ext cx="6950237" cy="691430"/>
          </a:xfrm>
        </p:spPr>
        <p:txBody>
          <a:bodyPr/>
          <a:lstStyle>
            <a:lvl1pPr>
              <a:defRPr sz="37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900761" y="4791370"/>
            <a:ext cx="6946008" cy="2334366"/>
          </a:xfrm>
        </p:spPr>
        <p:txBody>
          <a:bodyPr/>
          <a:lstStyle>
            <a:lvl1pPr marL="0" indent="0">
              <a:buFont typeface="Times"/>
              <a:buNone/>
              <a:defRPr sz="3700">
                <a:solidFill>
                  <a:schemeClr val="folHlink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919163" y="8323263"/>
            <a:ext cx="6932612" cy="608012"/>
          </a:xfrm>
        </p:spPr>
        <p:txBody>
          <a:bodyPr anchor="b"/>
          <a:lstStyle>
            <a:lvl1pPr>
              <a:defRPr sz="1100" b="0"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  <p:sp>
        <p:nvSpPr>
          <p:cNvPr id="9" name="Slide Number Placeholder 7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756650" y="8323263"/>
            <a:ext cx="2892425" cy="6080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61318" rIns="0" bIns="61318" numCol="1" anchor="t" anchorCtr="0" compatLnSpc="1">
            <a:prstTxWarp prst="textNoShape">
              <a:avLst/>
            </a:prstTxWarp>
          </a:bodyPr>
          <a:lstStyle>
            <a:lvl1pPr algn="ctr">
              <a:defRPr sz="13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7699F8FB-B807-4922-8DA5-FB5955A4B3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3213" y="2132013"/>
            <a:ext cx="9415462" cy="5478462"/>
          </a:xfrm>
          <a:prstGeom prst="roundRect">
            <a:avLst>
              <a:gd name="adj" fmla="val 761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lIns="114313" tIns="57157" rIns="114313" bIns="57157" anchor="ctr"/>
          <a:lstStyle/>
          <a:p>
            <a:pPr algn="ctr">
              <a:defRPr/>
            </a:pPr>
            <a:endParaRPr lang="en-US" altLang="ja-JP" sz="11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8723313" y="2132013"/>
            <a:ext cx="3455987" cy="5478462"/>
          </a:xfrm>
          <a:prstGeom prst="rect">
            <a:avLst/>
          </a:prstGeom>
          <a:solidFill>
            <a:srgbClr val="B2B2B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114313" tIns="57157" rIns="114313" bIns="57157" anchor="ctr"/>
          <a:lstStyle/>
          <a:p>
            <a:pPr algn="ctr">
              <a:defRPr/>
            </a:pPr>
            <a:endParaRPr lang="en-GB" altLang="ja-JP" sz="2300" b="1" dirty="0">
              <a:solidFill>
                <a:srgbClr val="FDBB30"/>
              </a:solidFill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4463" y="862013"/>
            <a:ext cx="3817937" cy="955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7" name="Picture 14" descr="Profit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09038" y="3619500"/>
            <a:ext cx="3370262" cy="229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63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01522" y="4047105"/>
            <a:ext cx="6948915" cy="654459"/>
          </a:xfrm>
          <a:solidFill>
            <a:schemeClr val="accent1">
              <a:alpha val="0"/>
            </a:schemeClr>
          </a:solidFill>
        </p:spPr>
        <p:txBody>
          <a:bodyPr/>
          <a:lstStyle>
            <a:lvl1pPr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</a:p>
        </p:txBody>
      </p:sp>
      <p:sp>
        <p:nvSpPr>
          <p:cNvPr id="129638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01518" y="4791370"/>
            <a:ext cx="6945079" cy="2334366"/>
          </a:xfrm>
          <a:solidFill>
            <a:schemeClr val="accent1">
              <a:alpha val="0"/>
            </a:schemeClr>
          </a:solidFill>
        </p:spPr>
        <p:txBody>
          <a:bodyPr/>
          <a:lstStyle>
            <a:lvl1pPr marL="0" indent="0">
              <a:buFont typeface="Times" pitchFamily="18" charset="0"/>
              <a:buNone/>
              <a:defRPr sz="2500">
                <a:solidFill>
                  <a:schemeClr val="folHlink"/>
                </a:solidFill>
              </a:defRPr>
            </a:lvl1pPr>
          </a:lstStyle>
          <a:p>
            <a:r>
              <a:rPr lang="en-US" altLang="ja-JP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ja-JP" smtClean="0"/>
              <a:t>Central America Ramp Up - Lessons Learned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82" y="1401889"/>
            <a:ext cx="5387663" cy="6924862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715" y="1401889"/>
            <a:ext cx="5389580" cy="6924862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ja-JP" smtClean="0"/>
              <a:t>Central America Ramp Up - Lessons Learned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86" y="365805"/>
            <a:ext cx="10961371" cy="9622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82" y="2044685"/>
            <a:ext cx="5379991" cy="852127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71506" indent="0">
              <a:buNone/>
              <a:defRPr sz="2500" b="1"/>
            </a:lvl2pPr>
            <a:lvl3pPr marL="1143003" indent="0">
              <a:buNone/>
              <a:defRPr sz="2300" b="1"/>
            </a:lvl3pPr>
            <a:lvl4pPr marL="1714511" indent="0">
              <a:buNone/>
              <a:defRPr sz="2000" b="1"/>
            </a:lvl4pPr>
            <a:lvl5pPr marL="2286007" indent="0">
              <a:buNone/>
              <a:defRPr sz="2000" b="1"/>
            </a:lvl5pPr>
            <a:lvl6pPr marL="2857509" indent="0">
              <a:buNone/>
              <a:defRPr sz="2000" b="1"/>
            </a:lvl6pPr>
            <a:lvl7pPr marL="3429011" indent="0">
              <a:buNone/>
              <a:defRPr sz="2000" b="1"/>
            </a:lvl7pPr>
            <a:lvl8pPr marL="4000509" indent="0">
              <a:buNone/>
              <a:defRPr sz="2000" b="1"/>
            </a:lvl8pPr>
            <a:lvl9pPr marL="4572014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82" y="2896813"/>
            <a:ext cx="5379991" cy="5262896"/>
          </a:xfrm>
        </p:spPr>
        <p:txBody>
          <a:bodyPr/>
          <a:lstStyle>
            <a:lvl1pPr>
              <a:defRPr sz="31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530" y="2044685"/>
            <a:ext cx="5383827" cy="852127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71506" indent="0">
              <a:buNone/>
              <a:defRPr sz="2500" b="1"/>
            </a:lvl2pPr>
            <a:lvl3pPr marL="1143003" indent="0">
              <a:buNone/>
              <a:defRPr sz="2300" b="1"/>
            </a:lvl3pPr>
            <a:lvl4pPr marL="1714511" indent="0">
              <a:buNone/>
              <a:defRPr sz="2000" b="1"/>
            </a:lvl4pPr>
            <a:lvl5pPr marL="2286007" indent="0">
              <a:buNone/>
              <a:defRPr sz="2000" b="1"/>
            </a:lvl5pPr>
            <a:lvl6pPr marL="2857509" indent="0">
              <a:buNone/>
              <a:defRPr sz="2000" b="1"/>
            </a:lvl6pPr>
            <a:lvl7pPr marL="3429011" indent="0">
              <a:buNone/>
              <a:defRPr sz="2000" b="1"/>
            </a:lvl7pPr>
            <a:lvl8pPr marL="4000509" indent="0">
              <a:buNone/>
              <a:defRPr sz="2000" b="1"/>
            </a:lvl8pPr>
            <a:lvl9pPr marL="4572014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530" y="2896813"/>
            <a:ext cx="5383827" cy="5262896"/>
          </a:xfrm>
        </p:spPr>
        <p:txBody>
          <a:bodyPr/>
          <a:lstStyle>
            <a:lvl1pPr>
              <a:defRPr sz="31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ja-JP" smtClean="0"/>
              <a:t>Central America Ramp Up - Lessons Learned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ja-JP" smtClean="0"/>
              <a:t>Central America Ramp Up - Lessons Learned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ja-JP" smtClean="0"/>
              <a:t>Central America Ramp Up - Lessons Learned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  <p:sp>
        <p:nvSpPr>
          <p:cNvPr id="3" name="Slide Number Placeholder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138CB-80CE-4587-A549-2805040C5D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86" y="291798"/>
            <a:ext cx="10961371" cy="962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986" y="1401889"/>
            <a:ext cx="10961371" cy="6924862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ja-JP" smtClean="0"/>
              <a:t>Central America Ramp Up - Lessons Learned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3213" y="2132013"/>
            <a:ext cx="9415462" cy="5478462"/>
          </a:xfrm>
          <a:prstGeom prst="roundRect">
            <a:avLst>
              <a:gd name="adj" fmla="val 761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lIns="114438" tIns="57220" rIns="114438" bIns="57220" anchor="ctr"/>
          <a:lstStyle/>
          <a:p>
            <a:pPr algn="ctr">
              <a:defRPr/>
            </a:pPr>
            <a:endParaRPr lang="en-US" altLang="ja-JP" sz="1100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8723313" y="2132013"/>
            <a:ext cx="3455987" cy="5478462"/>
          </a:xfrm>
          <a:prstGeom prst="rect">
            <a:avLst/>
          </a:prstGeom>
          <a:solidFill>
            <a:srgbClr val="B2B2B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114438" tIns="57220" rIns="114438" bIns="57220" anchor="ctr"/>
          <a:lstStyle/>
          <a:p>
            <a:pPr algn="ctr">
              <a:defRPr/>
            </a:pPr>
            <a:endParaRPr lang="en-GB" altLang="ja-JP" sz="2300" b="1" dirty="0">
              <a:solidFill>
                <a:srgbClr val="FDBB30"/>
              </a:solidFill>
              <a:latin typeface="Arial" charset="0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4463" y="862013"/>
            <a:ext cx="3817937" cy="955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7" name="Picture 14" descr="Profit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09038" y="3619500"/>
            <a:ext cx="3370262" cy="229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63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01510" y="4047098"/>
            <a:ext cx="6948915" cy="654587"/>
          </a:xfrm>
          <a:solidFill>
            <a:schemeClr val="accent1">
              <a:alpha val="0"/>
            </a:schemeClr>
          </a:solidFill>
        </p:spPr>
        <p:txBody>
          <a:bodyPr/>
          <a:lstStyle>
            <a:lvl1pPr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</a:p>
        </p:txBody>
      </p:sp>
      <p:sp>
        <p:nvSpPr>
          <p:cNvPr id="129638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01507" y="4791370"/>
            <a:ext cx="6945079" cy="2334366"/>
          </a:xfrm>
          <a:solidFill>
            <a:schemeClr val="accent1">
              <a:alpha val="0"/>
            </a:schemeClr>
          </a:solidFill>
        </p:spPr>
        <p:txBody>
          <a:bodyPr/>
          <a:lstStyle>
            <a:lvl1pPr marL="0" indent="0">
              <a:buFont typeface="Times" pitchFamily="18" charset="0"/>
              <a:buNone/>
              <a:defRPr sz="2500">
                <a:solidFill>
                  <a:schemeClr val="folHlink"/>
                </a:solidFill>
              </a:defRPr>
            </a:lvl1pPr>
          </a:lstStyle>
          <a:p>
            <a:r>
              <a:rPr lang="en-US" altLang="ja-JP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en-US" altLang="ja-JP" smtClean="0"/>
              <a:t>Central America Ramp Up - Lessons Learned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71" y="1401889"/>
            <a:ext cx="5387663" cy="6924862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715" y="1401889"/>
            <a:ext cx="5389580" cy="6924862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en-US" altLang="ja-JP" smtClean="0"/>
              <a:t>Central America Ramp Up - Lessons Learned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74" y="365839"/>
            <a:ext cx="10961371" cy="9623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71" y="2044685"/>
            <a:ext cx="5379991" cy="852127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72136" indent="0">
              <a:buNone/>
              <a:defRPr sz="2500" b="1"/>
            </a:lvl2pPr>
            <a:lvl3pPr marL="1144269" indent="0">
              <a:buNone/>
              <a:defRPr sz="2300" b="1"/>
            </a:lvl3pPr>
            <a:lvl4pPr marL="1716413" indent="0">
              <a:buNone/>
              <a:defRPr sz="2000" b="1"/>
            </a:lvl4pPr>
            <a:lvl5pPr marL="2288540" indent="0">
              <a:buNone/>
              <a:defRPr sz="2000" b="1"/>
            </a:lvl5pPr>
            <a:lvl6pPr marL="2860673" indent="0">
              <a:buNone/>
              <a:defRPr sz="2000" b="1"/>
            </a:lvl6pPr>
            <a:lvl7pPr marL="3432810" indent="0">
              <a:buNone/>
              <a:defRPr sz="2000" b="1"/>
            </a:lvl7pPr>
            <a:lvl8pPr marL="4004942" indent="0">
              <a:buNone/>
              <a:defRPr sz="2000" b="1"/>
            </a:lvl8pPr>
            <a:lvl9pPr marL="4577082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71" y="2896813"/>
            <a:ext cx="5379991" cy="5262896"/>
          </a:xfrm>
        </p:spPr>
        <p:txBody>
          <a:bodyPr/>
          <a:lstStyle>
            <a:lvl1pPr>
              <a:defRPr sz="31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518" y="2044685"/>
            <a:ext cx="5383827" cy="852127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72136" indent="0">
              <a:buNone/>
              <a:defRPr sz="2500" b="1"/>
            </a:lvl2pPr>
            <a:lvl3pPr marL="1144269" indent="0">
              <a:buNone/>
              <a:defRPr sz="2300" b="1"/>
            </a:lvl3pPr>
            <a:lvl4pPr marL="1716413" indent="0">
              <a:buNone/>
              <a:defRPr sz="2000" b="1"/>
            </a:lvl4pPr>
            <a:lvl5pPr marL="2288540" indent="0">
              <a:buNone/>
              <a:defRPr sz="2000" b="1"/>
            </a:lvl5pPr>
            <a:lvl6pPr marL="2860673" indent="0">
              <a:buNone/>
              <a:defRPr sz="2000" b="1"/>
            </a:lvl6pPr>
            <a:lvl7pPr marL="3432810" indent="0">
              <a:buNone/>
              <a:defRPr sz="2000" b="1"/>
            </a:lvl7pPr>
            <a:lvl8pPr marL="4004942" indent="0">
              <a:buNone/>
              <a:defRPr sz="2000" b="1"/>
            </a:lvl8pPr>
            <a:lvl9pPr marL="4577082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518" y="2896813"/>
            <a:ext cx="5383827" cy="5262896"/>
          </a:xfrm>
        </p:spPr>
        <p:txBody>
          <a:bodyPr/>
          <a:lstStyle>
            <a:lvl1pPr>
              <a:defRPr sz="31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en-US" altLang="ja-JP" smtClean="0"/>
              <a:t>Central America Ramp Up - Lessons Learned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en-US" altLang="ja-JP" smtClean="0"/>
              <a:t>Central America Ramp Up - Lessons Learned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en-US" altLang="ja-JP" smtClean="0"/>
              <a:t>Central America Ramp Up - Lessons Learned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74" y="291834"/>
            <a:ext cx="10961371" cy="962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974" y="1401889"/>
            <a:ext cx="10961371" cy="6924862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en-US" altLang="ja-JP" smtClean="0"/>
              <a:t>Central America Ramp Up - Lessons Learned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8" y="957317"/>
            <a:ext cx="4006906" cy="954158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76" y="363778"/>
            <a:ext cx="6808567" cy="779602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68" y="1911564"/>
            <a:ext cx="4006906" cy="6248235"/>
          </a:xfrm>
        </p:spPr>
        <p:txBody>
          <a:bodyPr/>
          <a:lstStyle>
            <a:lvl1pPr marL="0" indent="0">
              <a:buNone/>
              <a:defRPr sz="1900"/>
            </a:lvl1pPr>
            <a:lvl2pPr marL="603257" indent="0">
              <a:buNone/>
              <a:defRPr sz="1600"/>
            </a:lvl2pPr>
            <a:lvl3pPr marL="1206504" indent="0">
              <a:buNone/>
              <a:defRPr sz="1300"/>
            </a:lvl3pPr>
            <a:lvl4pPr marL="1809759" indent="0">
              <a:buNone/>
              <a:defRPr sz="1300"/>
            </a:lvl4pPr>
            <a:lvl5pPr marL="2413018" indent="0">
              <a:buNone/>
              <a:defRPr sz="1300"/>
            </a:lvl5pPr>
            <a:lvl6pPr marL="3016271" indent="0">
              <a:buNone/>
              <a:defRPr sz="1300"/>
            </a:lvl6pPr>
            <a:lvl7pPr marL="3619526" indent="0">
              <a:buNone/>
              <a:defRPr sz="1300"/>
            </a:lvl7pPr>
            <a:lvl8pPr marL="4222780" indent="0">
              <a:buNone/>
              <a:defRPr sz="1300"/>
            </a:lvl8pPr>
            <a:lvl9pPr marL="4826036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  <p:sp>
        <p:nvSpPr>
          <p:cNvPr id="6" name="Slide Number Placeholder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6E048-323A-4E7A-8BCB-1198DFA9E8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232" y="6610356"/>
            <a:ext cx="7307580" cy="53866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7232" y="816182"/>
            <a:ext cx="7307580" cy="5480685"/>
          </a:xfrm>
        </p:spPr>
        <p:txBody>
          <a:bodyPr/>
          <a:lstStyle>
            <a:lvl1pPr marL="0" indent="0">
              <a:buNone/>
              <a:defRPr sz="4300"/>
            </a:lvl1pPr>
            <a:lvl2pPr marL="603257" indent="0">
              <a:buNone/>
              <a:defRPr sz="3600"/>
            </a:lvl2pPr>
            <a:lvl3pPr marL="1206504" indent="0">
              <a:buNone/>
              <a:defRPr sz="3100"/>
            </a:lvl3pPr>
            <a:lvl4pPr marL="1809759" indent="0">
              <a:buNone/>
              <a:defRPr sz="2700"/>
            </a:lvl4pPr>
            <a:lvl5pPr marL="2413018" indent="0">
              <a:buNone/>
              <a:defRPr sz="2700"/>
            </a:lvl5pPr>
            <a:lvl6pPr marL="3016271" indent="0">
              <a:buNone/>
              <a:defRPr sz="2700"/>
            </a:lvl6pPr>
            <a:lvl7pPr marL="3619526" indent="0">
              <a:buNone/>
              <a:defRPr sz="2700"/>
            </a:lvl7pPr>
            <a:lvl8pPr marL="4222780" indent="0">
              <a:buNone/>
              <a:defRPr sz="2700"/>
            </a:lvl8pPr>
            <a:lvl9pPr marL="4826036" indent="0">
              <a:buNone/>
              <a:defRPr sz="27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7232" y="7148996"/>
            <a:ext cx="7307580" cy="1072031"/>
          </a:xfrm>
        </p:spPr>
        <p:txBody>
          <a:bodyPr/>
          <a:lstStyle>
            <a:lvl1pPr marL="0" indent="0">
              <a:buNone/>
              <a:defRPr sz="1900"/>
            </a:lvl1pPr>
            <a:lvl2pPr marL="603257" indent="0">
              <a:buNone/>
              <a:defRPr sz="1600"/>
            </a:lvl2pPr>
            <a:lvl3pPr marL="1206504" indent="0">
              <a:buNone/>
              <a:defRPr sz="1300"/>
            </a:lvl3pPr>
            <a:lvl4pPr marL="1809759" indent="0">
              <a:buNone/>
              <a:defRPr sz="1300"/>
            </a:lvl4pPr>
            <a:lvl5pPr marL="2413018" indent="0">
              <a:buNone/>
              <a:defRPr sz="1300"/>
            </a:lvl5pPr>
            <a:lvl6pPr marL="3016271" indent="0">
              <a:buNone/>
              <a:defRPr sz="1300"/>
            </a:lvl6pPr>
            <a:lvl7pPr marL="3619526" indent="0">
              <a:buNone/>
              <a:defRPr sz="1300"/>
            </a:lvl7pPr>
            <a:lvl8pPr marL="4222780" indent="0">
              <a:buNone/>
              <a:defRPr sz="1300"/>
            </a:lvl8pPr>
            <a:lvl9pPr marL="4826036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  <p:sp>
        <p:nvSpPr>
          <p:cNvPr id="6" name="Slide Number Placeholder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FC504-05A7-4617-9CFC-41175860FE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8732838" y="2132013"/>
            <a:ext cx="3446462" cy="547846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lIns="120647" tIns="60359" rIns="120647" bIns="60359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301625" y="2132013"/>
            <a:ext cx="9417050" cy="5478462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lIns="120647" tIns="60359" rIns="120647" bIns="60359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028" name="Picture 9" descr="wmt_h_tag_sm_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588375" y="733425"/>
            <a:ext cx="32512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92100"/>
            <a:ext cx="10960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60784" rIns="0" bIns="60784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58913"/>
            <a:ext cx="109601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" name="Footer Placeholder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9163" y="8323263"/>
            <a:ext cx="6932612" cy="6080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21493" tIns="60784" rIns="121493" bIns="60784" numCol="1" anchor="t" anchorCtr="0" compatLnSpc="1">
            <a:prstTxWarp prst="textNoShape">
              <a:avLst/>
            </a:prstTxWarp>
          </a:bodyPr>
          <a:lstStyle>
            <a:lvl1pPr>
              <a:defRPr sz="1300" b="1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  <p:sp>
        <p:nvSpPr>
          <p:cNvPr id="13" name="Slide Number Placeholder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56650" y="8323263"/>
            <a:ext cx="2892425" cy="6080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60784" rIns="0" bIns="60784" numCol="1" anchor="t" anchorCtr="0" compatLnSpc="1">
            <a:prstTxWarp prst="textNoShape">
              <a:avLst/>
            </a:prstTxWarp>
          </a:bodyPr>
          <a:lstStyle>
            <a:lvl1pPr algn="ctr">
              <a:defRPr sz="1300" b="1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A4C251F-5FD0-4C5A-A9AB-A8E2834DA7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06618" r:id="rId1"/>
    <p:sldLayoutId id="2147506619" r:id="rId2"/>
    <p:sldLayoutId id="2147506620" r:id="rId3"/>
    <p:sldLayoutId id="2147506621" r:id="rId4"/>
    <p:sldLayoutId id="2147506622" r:id="rId5"/>
    <p:sldLayoutId id="2147506623" r:id="rId6"/>
    <p:sldLayoutId id="2147506624" r:id="rId7"/>
    <p:sldLayoutId id="2147506625" r:id="rId8"/>
    <p:sldLayoutId id="2147506626" r:id="rId9"/>
    <p:sldLayoutId id="2147506627" r:id="rId10"/>
    <p:sldLayoutId id="2147506628" r:id="rId11"/>
    <p:sldLayoutId id="2147506629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5pPr>
      <a:lvl6pPr marL="603257" algn="l" rtl="0" fontAlgn="base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6pPr>
      <a:lvl7pPr marL="1206504" algn="l" rtl="0" fontAlgn="base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7pPr>
      <a:lvl8pPr marL="1809759" algn="l" rtl="0" fontAlgn="base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8pPr>
      <a:lvl9pPr marL="2413018" algn="l" rtl="0" fontAlgn="base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9pPr>
    </p:titleStyle>
    <p:bodyStyle>
      <a:lvl1pPr marL="311150" indent="-311150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/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28600" algn="l" rtl="0" eaLnBrk="0" fontAlgn="base" hangingPunct="0">
        <a:spcBef>
          <a:spcPct val="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</a:defRPr>
      </a:lvl2pPr>
      <a:lvl3pPr marL="1141413" indent="-155575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Times"/>
        <a:buChar char="•"/>
        <a:defRPr sz="2700">
          <a:solidFill>
            <a:schemeClr val="tx1"/>
          </a:solidFill>
          <a:latin typeface="+mn-lt"/>
        </a:defRPr>
      </a:lvl3pPr>
      <a:lvl4pPr marL="1609725" indent="-244475" algn="l" rtl="0" eaLnBrk="0" fontAlgn="base" hangingPunct="0">
        <a:spcBef>
          <a:spcPct val="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</a:defRPr>
      </a:lvl4pPr>
      <a:lvl5pPr marL="2057400" indent="-227013" algn="l" rtl="0" eaLnBrk="0" fontAlgn="base" hangingPunct="0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5pPr>
      <a:lvl6pPr marL="2714641" indent="-295341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3317900" indent="-295341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3921151" indent="-295341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4524411" indent="-295341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065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3257" algn="l" defTabSz="12065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504" algn="l" defTabSz="12065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9759" algn="l" defTabSz="12065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13018" algn="l" defTabSz="12065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6271" algn="l" defTabSz="12065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19526" algn="l" defTabSz="12065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22780" algn="l" defTabSz="12065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26036" algn="l" defTabSz="12065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612775" y="8534400"/>
            <a:ext cx="8980488" cy="427038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lIns="120647" tIns="60359" rIns="120647" bIns="60359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2051" name="Picture 9" descr="wmt_h_tag_sm_c"/>
          <p:cNvPicPr>
            <a:picLocks noChangeAspect="1" noChangeArrowheads="1"/>
          </p:cNvPicPr>
          <p:nvPr/>
        </p:nvPicPr>
        <p:blipFill>
          <a:blip r:embed="rId14" cstate="print"/>
          <a:srcRect b="4416"/>
          <a:stretch>
            <a:fillRect/>
          </a:stretch>
        </p:blipFill>
        <p:spPr bwMode="auto">
          <a:xfrm>
            <a:off x="9671050" y="8388350"/>
            <a:ext cx="198755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Rectangle 10"/>
          <p:cNvSpPr>
            <a:spLocks noGrp="1" noChangeArrowheads="1"/>
          </p:cNvSpPr>
          <p:nvPr/>
        </p:nvSpPr>
        <p:spPr bwMode="gray">
          <a:xfrm>
            <a:off x="649288" y="8594725"/>
            <a:ext cx="4381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60784" rIns="0" bIns="60784"/>
          <a:lstStyle/>
          <a:p>
            <a:pPr algn="ctr" eaLnBrk="0" hangingPunct="0">
              <a:defRPr/>
            </a:pPr>
            <a:fld id="{3497D5EC-18FB-4684-891F-1B47ECCF251A}" type="slidenum">
              <a:rPr lang="en-US" sz="1300" b="1">
                <a:solidFill>
                  <a:schemeClr val="bg1"/>
                </a:solidFill>
                <a:cs typeface="+mn-cs"/>
              </a:rPr>
              <a:pPr algn="ctr" eaLnBrk="0" hangingPunct="0">
                <a:defRPr/>
              </a:pPr>
              <a:t>‹#›</a:t>
            </a:fld>
            <a:endParaRPr lang="en-US" sz="1300" b="1" dirty="0">
              <a:solidFill>
                <a:srgbClr val="003896"/>
              </a:solidFill>
              <a:cs typeface="+mn-cs"/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1082675" y="8562975"/>
            <a:ext cx="0" cy="3556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lIns="120647" tIns="60359" rIns="120647" bIns="60359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92100"/>
            <a:ext cx="10960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60784" rIns="0" bIns="60784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58913"/>
            <a:ext cx="109601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06630" r:id="rId1"/>
    <p:sldLayoutId id="2147506631" r:id="rId2"/>
    <p:sldLayoutId id="2147506632" r:id="rId3"/>
    <p:sldLayoutId id="2147506633" r:id="rId4"/>
    <p:sldLayoutId id="2147506634" r:id="rId5"/>
    <p:sldLayoutId id="2147506635" r:id="rId6"/>
    <p:sldLayoutId id="2147506636" r:id="rId7"/>
    <p:sldLayoutId id="2147506637" r:id="rId8"/>
    <p:sldLayoutId id="2147506638" r:id="rId9"/>
    <p:sldLayoutId id="2147506639" r:id="rId10"/>
    <p:sldLayoutId id="2147506640" r:id="rId11"/>
    <p:sldLayoutId id="2147506641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5pPr>
      <a:lvl6pPr marL="603257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6pPr>
      <a:lvl7pPr marL="1206504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7pPr>
      <a:lvl8pPr marL="1809759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8pPr>
      <a:lvl9pPr marL="2413018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9pPr>
    </p:titleStyle>
    <p:bodyStyle>
      <a:lvl1pPr marL="311150" indent="-311150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/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28600" algn="l" rtl="0" eaLnBrk="0" fontAlgn="base" hangingPunct="0">
        <a:spcBef>
          <a:spcPct val="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</a:defRPr>
      </a:lvl2pPr>
      <a:lvl3pPr marL="1141413" indent="-155575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Times"/>
        <a:buChar char="•"/>
        <a:defRPr sz="2700">
          <a:solidFill>
            <a:schemeClr val="tx1"/>
          </a:solidFill>
          <a:latin typeface="+mn-lt"/>
        </a:defRPr>
      </a:lvl3pPr>
      <a:lvl4pPr marL="1609725" indent="-244475" algn="l" rtl="0" eaLnBrk="0" fontAlgn="base" hangingPunct="0">
        <a:spcBef>
          <a:spcPct val="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</a:defRPr>
      </a:lvl4pPr>
      <a:lvl5pPr marL="2057400" indent="-227013" algn="l" rtl="0" eaLnBrk="0" fontAlgn="base" hangingPunct="0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5pPr>
      <a:lvl6pPr marL="2714641" indent="-295341" algn="l" rtl="0" eaLnBrk="0" fontAlgn="base" hangingPunct="0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3317900" indent="-295341" algn="l" rtl="0" eaLnBrk="0" fontAlgn="base" hangingPunct="0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3921151" indent="-295341" algn="l" rtl="0" eaLnBrk="0" fontAlgn="base" hangingPunct="0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4524411" indent="-295341" algn="l" rtl="0" eaLnBrk="0" fontAlgn="base" hangingPunct="0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065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3257" algn="l" defTabSz="12065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504" algn="l" defTabSz="12065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9759" algn="l" defTabSz="12065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13018" algn="l" defTabSz="12065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6271" algn="l" defTabSz="12065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19526" algn="l" defTabSz="12065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22780" algn="l" defTabSz="12065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26036" algn="l" defTabSz="12065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612775" y="8534400"/>
            <a:ext cx="8980488" cy="427038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lIns="120647" tIns="60359" rIns="120647" bIns="60359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pic>
        <p:nvPicPr>
          <p:cNvPr id="3075" name="Picture 9" descr="wmt_h_tag_sm_c"/>
          <p:cNvPicPr>
            <a:picLocks noChangeAspect="1" noChangeArrowheads="1"/>
          </p:cNvPicPr>
          <p:nvPr/>
        </p:nvPicPr>
        <p:blipFill>
          <a:blip r:embed="rId16" cstate="print"/>
          <a:srcRect b="4416"/>
          <a:stretch>
            <a:fillRect/>
          </a:stretch>
        </p:blipFill>
        <p:spPr bwMode="auto">
          <a:xfrm>
            <a:off x="9671050" y="8388350"/>
            <a:ext cx="198755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Rectangle 10"/>
          <p:cNvSpPr>
            <a:spLocks noGrp="1" noChangeArrowheads="1"/>
          </p:cNvSpPr>
          <p:nvPr/>
        </p:nvSpPr>
        <p:spPr bwMode="gray">
          <a:xfrm>
            <a:off x="649288" y="8594725"/>
            <a:ext cx="4381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60784" rIns="0" bIns="60784"/>
          <a:lstStyle/>
          <a:p>
            <a:pPr algn="ctr" eaLnBrk="0" hangingPunct="0">
              <a:defRPr/>
            </a:pPr>
            <a:fld id="{D3E09870-FE3C-428D-BA5F-660476911D11}" type="slidenum">
              <a:rPr lang="en-US" sz="1300" b="1">
                <a:solidFill>
                  <a:srgbClr val="FFFFFF"/>
                </a:solidFill>
                <a:cs typeface="+mn-cs"/>
              </a:rPr>
              <a:pPr algn="ctr" eaLnBrk="0" hangingPunct="0">
                <a:defRPr/>
              </a:pPr>
              <a:t>‹#›</a:t>
            </a:fld>
            <a:endParaRPr lang="en-US" sz="1300" b="1" dirty="0">
              <a:solidFill>
                <a:srgbClr val="003896"/>
              </a:solidFill>
              <a:cs typeface="+mn-cs"/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1082675" y="8562975"/>
            <a:ext cx="0" cy="3556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lIns="120647" tIns="60359" rIns="120647" bIns="60359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92100"/>
            <a:ext cx="10960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60784" rIns="0" bIns="60784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58913"/>
            <a:ext cx="109601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06642" r:id="rId1"/>
    <p:sldLayoutId id="2147506643" r:id="rId2"/>
    <p:sldLayoutId id="2147506644" r:id="rId3"/>
    <p:sldLayoutId id="2147506645" r:id="rId4"/>
    <p:sldLayoutId id="2147506646" r:id="rId5"/>
    <p:sldLayoutId id="2147506647" r:id="rId6"/>
    <p:sldLayoutId id="2147506648" r:id="rId7"/>
    <p:sldLayoutId id="2147506649" r:id="rId8"/>
    <p:sldLayoutId id="2147506650" r:id="rId9"/>
    <p:sldLayoutId id="2147506651" r:id="rId10"/>
    <p:sldLayoutId id="2147506652" r:id="rId11"/>
    <p:sldLayoutId id="2147506653" r:id="rId12"/>
    <p:sldLayoutId id="2147506654" r:id="rId13"/>
    <p:sldLayoutId id="2147506667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5pPr>
      <a:lvl6pPr marL="603257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6pPr>
      <a:lvl7pPr marL="1206504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7pPr>
      <a:lvl8pPr marL="1809759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8pPr>
      <a:lvl9pPr marL="2413018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9pPr>
    </p:titleStyle>
    <p:bodyStyle>
      <a:lvl1pPr marL="311150" indent="-311150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/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28600" algn="l" rtl="0" eaLnBrk="0" fontAlgn="base" hangingPunct="0">
        <a:spcBef>
          <a:spcPct val="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</a:defRPr>
      </a:lvl2pPr>
      <a:lvl3pPr marL="1141413" indent="-155575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Times"/>
        <a:buChar char="•"/>
        <a:defRPr sz="2700">
          <a:solidFill>
            <a:schemeClr val="tx1"/>
          </a:solidFill>
          <a:latin typeface="+mn-lt"/>
        </a:defRPr>
      </a:lvl3pPr>
      <a:lvl4pPr marL="1609725" indent="-244475" algn="l" rtl="0" eaLnBrk="0" fontAlgn="base" hangingPunct="0">
        <a:spcBef>
          <a:spcPct val="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</a:defRPr>
      </a:lvl4pPr>
      <a:lvl5pPr marL="2057400" indent="-227013" algn="l" rtl="0" eaLnBrk="0" fontAlgn="base" hangingPunct="0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5pPr>
      <a:lvl6pPr marL="2714641" indent="-295341" algn="l" rtl="0" eaLnBrk="0" fontAlgn="base" hangingPunct="0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3317900" indent="-295341" algn="l" rtl="0" eaLnBrk="0" fontAlgn="base" hangingPunct="0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3921151" indent="-295341" algn="l" rtl="0" eaLnBrk="0" fontAlgn="base" hangingPunct="0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4524411" indent="-295341" algn="l" rtl="0" eaLnBrk="0" fontAlgn="base" hangingPunct="0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065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3257" algn="l" defTabSz="12065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504" algn="l" defTabSz="12065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9759" algn="l" defTabSz="12065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13018" algn="l" defTabSz="12065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6271" algn="l" defTabSz="12065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19526" algn="l" defTabSz="12065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22780" algn="l" defTabSz="12065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26036" algn="l" defTabSz="12065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8732838" y="2132013"/>
            <a:ext cx="3446462" cy="547846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lIns="120647" tIns="60359" rIns="120647" bIns="60359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301625" y="2132013"/>
            <a:ext cx="9417050" cy="5478462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lIns="120647" tIns="60359" rIns="120647" bIns="60359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pic>
        <p:nvPicPr>
          <p:cNvPr id="4100" name="Picture 9" descr="wmt_h_tag_sm_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588375" y="733425"/>
            <a:ext cx="32512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92100"/>
            <a:ext cx="10960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60784" rIns="0" bIns="60784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58913"/>
            <a:ext cx="109601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" name="Footer Placeholder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9163" y="8323263"/>
            <a:ext cx="6932612" cy="6080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21493" tIns="60784" rIns="121493" bIns="60784" numCol="1" anchor="t" anchorCtr="0" compatLnSpc="1">
            <a:prstTxWarp prst="textNoShape">
              <a:avLst/>
            </a:prstTxWarp>
          </a:bodyPr>
          <a:lstStyle>
            <a:lvl1pPr>
              <a:defRPr sz="1300" b="1">
                <a:solidFill>
                  <a:srgbClr val="FFFFFF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  <p:sp>
        <p:nvSpPr>
          <p:cNvPr id="13" name="Slide Number Placeholder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56650" y="8323263"/>
            <a:ext cx="2892425" cy="6080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60784" rIns="0" bIns="60784" numCol="1" anchor="t" anchorCtr="0" compatLnSpc="1">
            <a:prstTxWarp prst="textNoShape">
              <a:avLst/>
            </a:prstTxWarp>
          </a:bodyPr>
          <a:lstStyle>
            <a:lvl1pPr algn="ctr">
              <a:defRPr sz="1300" b="1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628CEA20-3F8C-4430-B904-8F7571EDE4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06655" r:id="rId1"/>
    <p:sldLayoutId id="2147506656" r:id="rId2"/>
    <p:sldLayoutId id="2147506657" r:id="rId3"/>
    <p:sldLayoutId id="2147506658" r:id="rId4"/>
    <p:sldLayoutId id="2147506659" r:id="rId5"/>
    <p:sldLayoutId id="2147506660" r:id="rId6"/>
    <p:sldLayoutId id="2147506661" r:id="rId7"/>
    <p:sldLayoutId id="2147506662" r:id="rId8"/>
    <p:sldLayoutId id="2147506663" r:id="rId9"/>
    <p:sldLayoutId id="2147506664" r:id="rId10"/>
    <p:sldLayoutId id="2147506665" r:id="rId11"/>
    <p:sldLayoutId id="2147506666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5pPr>
      <a:lvl6pPr marL="603257" algn="l" rtl="0" fontAlgn="base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6pPr>
      <a:lvl7pPr marL="1206504" algn="l" rtl="0" fontAlgn="base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7pPr>
      <a:lvl8pPr marL="1809759" algn="l" rtl="0" fontAlgn="base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8pPr>
      <a:lvl9pPr marL="2413018" algn="l" rtl="0" fontAlgn="base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9pPr>
    </p:titleStyle>
    <p:bodyStyle>
      <a:lvl1pPr marL="311150" indent="-311150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/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28600" algn="l" rtl="0" eaLnBrk="0" fontAlgn="base" hangingPunct="0">
        <a:spcBef>
          <a:spcPct val="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</a:defRPr>
      </a:lvl2pPr>
      <a:lvl3pPr marL="1141413" indent="-155575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Times"/>
        <a:buChar char="•"/>
        <a:defRPr sz="2700">
          <a:solidFill>
            <a:schemeClr val="tx1"/>
          </a:solidFill>
          <a:latin typeface="+mn-lt"/>
        </a:defRPr>
      </a:lvl3pPr>
      <a:lvl4pPr marL="1609725" indent="-244475" algn="l" rtl="0" eaLnBrk="0" fontAlgn="base" hangingPunct="0">
        <a:spcBef>
          <a:spcPct val="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</a:defRPr>
      </a:lvl4pPr>
      <a:lvl5pPr marL="2057400" indent="-227013" algn="l" rtl="0" eaLnBrk="0" fontAlgn="base" hangingPunct="0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5pPr>
      <a:lvl6pPr marL="2714641" indent="-295341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3317900" indent="-295341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3921151" indent="-295341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4524411" indent="-295341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065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3257" algn="l" defTabSz="12065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504" algn="l" defTabSz="12065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9759" algn="l" defTabSz="12065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13018" algn="l" defTabSz="12065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6271" algn="l" defTabSz="12065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19526" algn="l" defTabSz="12065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22780" algn="l" defTabSz="12065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26036" algn="l" defTabSz="120650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612775" y="8534400"/>
            <a:ext cx="8980488" cy="427038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lIns="120614" tIns="60342" rIns="120614" bIns="60342" anchor="ctr"/>
          <a:lstStyle/>
          <a:p>
            <a:pPr defTabSz="904545">
              <a:defRPr/>
            </a:pPr>
            <a:endParaRPr lang="en-US" sz="19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92100"/>
            <a:ext cx="10960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60768" rIns="0" bIns="6076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52525"/>
            <a:ext cx="10960100" cy="719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1211263" y="8599488"/>
            <a:ext cx="76088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460" tIns="60768" rIns="121460" bIns="60768" numCol="1" anchor="t" anchorCtr="0" compatLnSpc="1">
            <a:prstTxWarp prst="textNoShape">
              <a:avLst/>
            </a:prstTxWarp>
          </a:bodyPr>
          <a:lstStyle>
            <a:lvl1pPr>
              <a:defRPr sz="1300" b="1">
                <a:solidFill>
                  <a:srgbClr val="FFFFFF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Central America Ramp Up - Lessons Learned</a:t>
            </a:r>
            <a:endParaRPr lang="en-US" dirty="0"/>
          </a:p>
        </p:txBody>
      </p:sp>
      <p:pic>
        <p:nvPicPr>
          <p:cNvPr id="5126" name="Picture 9" descr="wmt_h_tag_sm_c"/>
          <p:cNvPicPr>
            <a:picLocks noChangeAspect="1" noChangeArrowheads="1"/>
          </p:cNvPicPr>
          <p:nvPr/>
        </p:nvPicPr>
        <p:blipFill>
          <a:blip r:embed="rId15" cstate="print"/>
          <a:srcRect b="4416"/>
          <a:stretch>
            <a:fillRect/>
          </a:stretch>
        </p:blipFill>
        <p:spPr bwMode="auto">
          <a:xfrm>
            <a:off x="9671050" y="8388350"/>
            <a:ext cx="198755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Rectangle 10"/>
          <p:cNvSpPr>
            <a:spLocks noGrp="1" noChangeArrowheads="1"/>
          </p:cNvSpPr>
          <p:nvPr/>
        </p:nvSpPr>
        <p:spPr bwMode="gray">
          <a:xfrm>
            <a:off x="649288" y="8594725"/>
            <a:ext cx="4381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60768" rIns="0" bIns="60768"/>
          <a:lstStyle/>
          <a:p>
            <a:pPr algn="ctr" defTabSz="904545" eaLnBrk="0" hangingPunct="0">
              <a:defRPr/>
            </a:pPr>
            <a:fld id="{A4B79522-716B-49D4-B98B-F081C6B8AFC2}" type="slidenum">
              <a:rPr lang="en-US" sz="1300" b="1">
                <a:solidFill>
                  <a:srgbClr val="FFFFFF"/>
                </a:solidFill>
                <a:latin typeface="Arial" charset="0"/>
                <a:cs typeface="Arial" charset="0"/>
              </a:rPr>
              <a:pPr algn="ctr" defTabSz="904545" eaLnBrk="0" hangingPunct="0">
                <a:defRPr/>
              </a:pPr>
              <a:t>‹#›</a:t>
            </a:fld>
            <a:endParaRPr lang="en-US" sz="1300" b="1" dirty="0">
              <a:solidFill>
                <a:srgbClr val="003896"/>
              </a:solidFill>
              <a:latin typeface="Arial" charset="0"/>
              <a:cs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1082675" y="8562975"/>
            <a:ext cx="0" cy="3556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lIns="120614" tIns="60342" rIns="120614" bIns="60342" anchor="ctr"/>
          <a:lstStyle/>
          <a:p>
            <a:pPr defTabSz="905601">
              <a:defRPr/>
            </a:pPr>
            <a:endParaRPr lang="en-US" sz="1900" dirty="0">
              <a:solidFill>
                <a:srgbClr val="000000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06668" r:id="rId1"/>
    <p:sldLayoutId id="2147506669" r:id="rId2"/>
    <p:sldLayoutId id="2147506670" r:id="rId3"/>
    <p:sldLayoutId id="2147506671" r:id="rId4"/>
    <p:sldLayoutId id="2147506672" r:id="rId5"/>
    <p:sldLayoutId id="2147506673" r:id="rId6"/>
    <p:sldLayoutId id="2147506674" r:id="rId7"/>
    <p:sldLayoutId id="2147506675" r:id="rId8"/>
    <p:sldLayoutId id="2147506676" r:id="rId9"/>
    <p:sldLayoutId id="2147506677" r:id="rId10"/>
    <p:sldLayoutId id="2147506678" r:id="rId11"/>
    <p:sldLayoutId id="2147506679" r:id="rId12"/>
    <p:sldLayoutId id="2147506680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5pPr>
      <a:lvl6pPr marL="60308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6pPr>
      <a:lvl7pPr marL="1206159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7pPr>
      <a:lvl8pPr marL="1809238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8pPr>
      <a:lvl9pPr marL="241233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9pPr>
    </p:titleStyle>
    <p:bodyStyle>
      <a:lvl1pPr marL="307975" indent="-307975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60413" indent="-227013" algn="l" rtl="0" eaLnBrk="0" fontAlgn="base" hangingPunct="0">
        <a:spcBef>
          <a:spcPct val="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39825" indent="-152400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Times"/>
        <a:buChar char="•"/>
        <a:defRPr>
          <a:solidFill>
            <a:schemeClr val="tx1"/>
          </a:solidFill>
          <a:latin typeface="+mn-lt"/>
        </a:defRPr>
      </a:lvl3pPr>
      <a:lvl4pPr marL="1606550" indent="-241300" algn="l" rtl="0" eaLnBrk="0" fontAlgn="base" hangingPunct="0">
        <a:spcBef>
          <a:spcPct val="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4225" indent="-2238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13866" indent="-295256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3316953" indent="-295256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3920032" indent="-295256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4523115" indent="-295256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061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3080" algn="l" defTabSz="12061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159" algn="l" defTabSz="12061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9238" algn="l" defTabSz="12061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12333" algn="l" defTabSz="12061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5415" algn="l" defTabSz="12061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18493" algn="l" defTabSz="12061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21580" algn="l" defTabSz="12061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24655" algn="l" defTabSz="12061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/>
          <p:cNvSpPr>
            <a:spLocks noChangeArrowheads="1"/>
          </p:cNvSpPr>
          <p:nvPr/>
        </p:nvSpPr>
        <p:spPr bwMode="auto">
          <a:xfrm>
            <a:off x="623888" y="8626475"/>
            <a:ext cx="7199312" cy="304800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lIns="114313" tIns="57157" rIns="114313" bIns="57157" anchor="ctr"/>
          <a:lstStyle/>
          <a:p>
            <a:pPr>
              <a:defRPr/>
            </a:pPr>
            <a:endParaRPr lang="ja-JP" altLang="en-US" sz="2300">
              <a:solidFill>
                <a:srgbClr val="000000"/>
              </a:solidFill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92100"/>
            <a:ext cx="10961688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57157" rIns="0" bIns="5715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01763"/>
            <a:ext cx="10961688" cy="692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295365" name="AutoShape 5"/>
          <p:cNvSpPr>
            <a:spLocks noChangeArrowheads="1"/>
          </p:cNvSpPr>
          <p:nvPr/>
        </p:nvSpPr>
        <p:spPr bwMode="gray">
          <a:xfrm>
            <a:off x="11029950" y="8626475"/>
            <a:ext cx="547688" cy="304800"/>
          </a:xfrm>
          <a:prstGeom prst="roundRect">
            <a:avLst>
              <a:gd name="adj" fmla="val 16667"/>
            </a:avLst>
          </a:prstGeom>
          <a:solidFill>
            <a:srgbClr val="003B7E"/>
          </a:solidFill>
          <a:ln w="9525">
            <a:noFill/>
            <a:round/>
            <a:headEnd/>
            <a:tailEnd/>
          </a:ln>
        </p:spPr>
        <p:txBody>
          <a:bodyPr wrap="none" lIns="114313" tIns="57157" rIns="114313" bIns="57157" anchor="ctr"/>
          <a:lstStyle/>
          <a:p>
            <a:pPr algn="ctr">
              <a:defRPr/>
            </a:pPr>
            <a:fld id="{E3C44558-62E0-43BF-9B3C-84C4F1FFC256}" type="slidenum">
              <a:rPr lang="ja-JP" altLang="en-US" sz="1300" b="1">
                <a:solidFill>
                  <a:srgbClr val="FFFFFF"/>
                </a:solidFill>
                <a:cs typeface="+mn-cs"/>
              </a:rPr>
              <a:pPr algn="ctr">
                <a:defRPr/>
              </a:pPr>
              <a:t>‹#›</a:t>
            </a:fld>
            <a:endParaRPr lang="en-US" altLang="ja-JP" sz="1300" b="1" dirty="0">
              <a:solidFill>
                <a:srgbClr val="FFFFFF"/>
              </a:solidFill>
              <a:cs typeface="+mn-cs"/>
            </a:endParaRPr>
          </a:p>
        </p:txBody>
      </p:sp>
      <p:sp>
        <p:nvSpPr>
          <p:cNvPr id="13" name="フッター プレースホルダ 3"/>
          <p:cNvSpPr>
            <a:spLocks noGrp="1"/>
          </p:cNvSpPr>
          <p:nvPr>
            <p:ph type="ftr" sz="quarter" idx="3"/>
          </p:nvPr>
        </p:nvSpPr>
        <p:spPr bwMode="gray">
          <a:xfrm>
            <a:off x="609600" y="8620125"/>
            <a:ext cx="7199313" cy="2841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15108" tIns="57557" rIns="115108" bIns="57557" numCol="1" anchor="t" anchorCtr="0" compatLnSpc="1">
            <a:prstTxWarp prst="textNoShape">
              <a:avLst/>
            </a:prstTxWarp>
          </a:bodyPr>
          <a:lstStyle>
            <a:lvl1pPr algn="l">
              <a:defRPr kumimoji="0" sz="1300" b="1">
                <a:solidFill>
                  <a:srgbClr val="FFFFFF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ja-JP" smtClean="0"/>
              <a:t>Central America Ramp Up - Lessons Learned</a:t>
            </a:r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06681" r:id="rId1"/>
    <p:sldLayoutId id="2147506682" r:id="rId2"/>
    <p:sldLayoutId id="2147506683" r:id="rId3"/>
    <p:sldLayoutId id="2147506684" r:id="rId4"/>
    <p:sldLayoutId id="2147506685" r:id="rId5"/>
    <p:sldLayoutId id="2147506686" r:id="rId6"/>
    <p:sldLayoutId id="2147506687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5500" b="1">
          <a:solidFill>
            <a:schemeClr val="accent2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5500" b="1">
          <a:solidFill>
            <a:schemeClr val="accent2"/>
          </a:solidFill>
          <a:latin typeface="Arial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5500" b="1">
          <a:solidFill>
            <a:schemeClr val="accent2"/>
          </a:solidFill>
          <a:latin typeface="Arial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5500" b="1">
          <a:solidFill>
            <a:schemeClr val="accent2"/>
          </a:solidFill>
          <a:latin typeface="Arial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5500" b="1">
          <a:solidFill>
            <a:schemeClr val="accent2"/>
          </a:solidFill>
          <a:latin typeface="Arial" charset="0"/>
          <a:ea typeface="MS PGothic" pitchFamily="34" charset="-128"/>
        </a:defRPr>
      </a:lvl5pPr>
      <a:lvl6pPr marL="571506" algn="l" rtl="0" fontAlgn="base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" charset="0"/>
          <a:ea typeface="ＭＳ Ｐゴシック" pitchFamily="34" charset="-128"/>
        </a:defRPr>
      </a:lvl6pPr>
      <a:lvl7pPr marL="1143003" algn="l" rtl="0" fontAlgn="base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" charset="0"/>
          <a:ea typeface="ＭＳ Ｐゴシック" pitchFamily="34" charset="-128"/>
        </a:defRPr>
      </a:lvl7pPr>
      <a:lvl8pPr marL="1714511" algn="l" rtl="0" fontAlgn="base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" charset="0"/>
          <a:ea typeface="ＭＳ Ｐゴシック" pitchFamily="34" charset="-128"/>
        </a:defRPr>
      </a:lvl8pPr>
      <a:lvl9pPr marL="2286007" algn="l" rtl="0" fontAlgn="base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" charset="0"/>
          <a:ea typeface="ＭＳ Ｐゴシック" pitchFamily="34" charset="-128"/>
        </a:defRPr>
      </a:lvl9pPr>
    </p:titleStyle>
    <p:bodyStyle>
      <a:lvl1pPr marL="307975" indent="-307975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/>
        <a:buChar char="•"/>
        <a:defRPr kumimoji="1" sz="20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35013" indent="-230188" algn="l" rtl="0" eaLnBrk="0" fontAlgn="base" hangingPunct="0">
        <a:spcBef>
          <a:spcPct val="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93788" indent="-160338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Times"/>
        <a:buChar char="•"/>
        <a:defRPr kumimoji="1" sz="1500">
          <a:solidFill>
            <a:schemeClr val="tx1"/>
          </a:solidFill>
          <a:latin typeface="+mn-lt"/>
          <a:ea typeface="MS PGothic" pitchFamily="34" charset="-128"/>
        </a:defRPr>
      </a:lvl3pPr>
      <a:lvl4pPr marL="1535113" indent="-244475" algn="l" rtl="0" eaLnBrk="0" fontAlgn="base" hangingPunct="0">
        <a:spcBef>
          <a:spcPct val="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MS PGothic" pitchFamily="34" charset="-128"/>
        </a:defRPr>
      </a:lvl4pPr>
      <a:lvl5pPr marL="1958975" indent="-228600" algn="l" rtl="0" eaLnBrk="0" fontAlgn="base" hangingPunct="0">
        <a:spcBef>
          <a:spcPct val="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MS PGothic" pitchFamily="34" charset="-128"/>
        </a:defRPr>
      </a:lvl5pPr>
      <a:lvl6pPr marL="2571756" indent="-279803" algn="l" rtl="0" fontAlgn="base">
        <a:spcBef>
          <a:spcPct val="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3143264" indent="-279803" algn="l" rtl="0" fontAlgn="base">
        <a:spcBef>
          <a:spcPct val="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3714762" indent="-279803" algn="l" rtl="0" fontAlgn="base">
        <a:spcBef>
          <a:spcPct val="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4286262" indent="-279803" algn="l" rtl="0" fontAlgn="base">
        <a:spcBef>
          <a:spcPct val="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114300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6" algn="l" defTabSz="114300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3" algn="l" defTabSz="114300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11" algn="l" defTabSz="114300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7" algn="l" defTabSz="114300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9" algn="l" defTabSz="114300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11" algn="l" defTabSz="114300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9" algn="l" defTabSz="114300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14" algn="l" defTabSz="114300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/>
          <p:cNvSpPr>
            <a:spLocks noChangeArrowheads="1"/>
          </p:cNvSpPr>
          <p:nvPr/>
        </p:nvSpPr>
        <p:spPr bwMode="auto">
          <a:xfrm>
            <a:off x="623888" y="8626475"/>
            <a:ext cx="7199312" cy="304800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lIns="114438" tIns="57220" rIns="114438" bIns="57220" anchor="ctr"/>
          <a:lstStyle/>
          <a:p>
            <a:pPr>
              <a:defRPr/>
            </a:pPr>
            <a:endParaRPr lang="ja-JP" altLang="en-US" sz="230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92100"/>
            <a:ext cx="10961688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57220" rIns="0" bIns="572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01763"/>
            <a:ext cx="10961688" cy="692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295365" name="AutoShape 5"/>
          <p:cNvSpPr>
            <a:spLocks noChangeArrowheads="1"/>
          </p:cNvSpPr>
          <p:nvPr/>
        </p:nvSpPr>
        <p:spPr bwMode="gray">
          <a:xfrm>
            <a:off x="11029950" y="8626475"/>
            <a:ext cx="547688" cy="304800"/>
          </a:xfrm>
          <a:prstGeom prst="roundRect">
            <a:avLst>
              <a:gd name="adj" fmla="val 16667"/>
            </a:avLst>
          </a:prstGeom>
          <a:solidFill>
            <a:srgbClr val="003B7E"/>
          </a:solidFill>
          <a:ln w="9525">
            <a:noFill/>
            <a:round/>
            <a:headEnd/>
            <a:tailEnd/>
          </a:ln>
        </p:spPr>
        <p:txBody>
          <a:bodyPr wrap="none" lIns="114438" tIns="57220" rIns="114438" bIns="57220" anchor="ctr"/>
          <a:lstStyle/>
          <a:p>
            <a:pPr algn="ctr">
              <a:defRPr/>
            </a:pPr>
            <a:fld id="{91A841AA-CFF9-458D-815A-A67A39AB1E6A}" type="slidenum">
              <a:rPr lang="ja-JP" altLang="en-US" sz="1300" b="1">
                <a:solidFill>
                  <a:srgbClr val="FFFFFF"/>
                </a:solidFill>
                <a:latin typeface="Arial" charset="0"/>
                <a:cs typeface="+mn-cs"/>
              </a:rPr>
              <a:pPr algn="ctr">
                <a:defRPr/>
              </a:pPr>
              <a:t>‹#›</a:t>
            </a:fld>
            <a:endParaRPr lang="en-US" altLang="ja-JP" sz="1300" b="1" dirty="0">
              <a:solidFill>
                <a:srgbClr val="FFFFFF"/>
              </a:solidFill>
              <a:latin typeface="Arial" charset="0"/>
              <a:cs typeface="+mn-cs"/>
            </a:endParaRPr>
          </a:p>
        </p:txBody>
      </p:sp>
      <p:sp>
        <p:nvSpPr>
          <p:cNvPr id="13" name="フッター プレースホルダ 3"/>
          <p:cNvSpPr>
            <a:spLocks noGrp="1"/>
          </p:cNvSpPr>
          <p:nvPr>
            <p:ph type="ftr" sz="quarter" idx="3"/>
          </p:nvPr>
        </p:nvSpPr>
        <p:spPr bwMode="gray">
          <a:xfrm>
            <a:off x="609600" y="8620125"/>
            <a:ext cx="7199313" cy="2841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15236" tIns="57619" rIns="115236" bIns="57619" numCol="1" anchor="t" anchorCtr="0" compatLnSpc="1">
            <a:prstTxWarp prst="textNoShape">
              <a:avLst/>
            </a:prstTxWarp>
          </a:bodyPr>
          <a:lstStyle>
            <a:lvl1pPr algn="l">
              <a:defRPr kumimoji="0" sz="1300" b="1">
                <a:solidFill>
                  <a:srgbClr val="FFFFFF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ja-JP" smtClean="0"/>
              <a:t>Central America Ramp Up - Lessons Learned</a:t>
            </a:r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06688" r:id="rId1"/>
    <p:sldLayoutId id="2147506689" r:id="rId2"/>
    <p:sldLayoutId id="2147506690" r:id="rId3"/>
    <p:sldLayoutId id="2147506691" r:id="rId4"/>
    <p:sldLayoutId id="2147506692" r:id="rId5"/>
    <p:sldLayoutId id="2147506693" r:id="rId6"/>
    <p:sldLayoutId id="2147506694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5500" b="1">
          <a:solidFill>
            <a:schemeClr val="accent2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5500" b="1">
          <a:solidFill>
            <a:schemeClr val="accent2"/>
          </a:solidFill>
          <a:latin typeface="Arial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5500" b="1">
          <a:solidFill>
            <a:schemeClr val="accent2"/>
          </a:solidFill>
          <a:latin typeface="Arial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5500" b="1">
          <a:solidFill>
            <a:schemeClr val="accent2"/>
          </a:solidFill>
          <a:latin typeface="Arial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5500" b="1">
          <a:solidFill>
            <a:schemeClr val="accent2"/>
          </a:solidFill>
          <a:latin typeface="Arial" charset="0"/>
          <a:ea typeface="MS PGothic" pitchFamily="34" charset="-128"/>
        </a:defRPr>
      </a:lvl5pPr>
      <a:lvl6pPr marL="572136" algn="l" rtl="0" fontAlgn="base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" charset="0"/>
          <a:ea typeface="ＭＳ Ｐゴシック" pitchFamily="34" charset="-128"/>
        </a:defRPr>
      </a:lvl6pPr>
      <a:lvl7pPr marL="1144269" algn="l" rtl="0" fontAlgn="base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" charset="0"/>
          <a:ea typeface="ＭＳ Ｐゴシック" pitchFamily="34" charset="-128"/>
        </a:defRPr>
      </a:lvl7pPr>
      <a:lvl8pPr marL="1716413" algn="l" rtl="0" fontAlgn="base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" charset="0"/>
          <a:ea typeface="ＭＳ Ｐゴシック" pitchFamily="34" charset="-128"/>
        </a:defRPr>
      </a:lvl8pPr>
      <a:lvl9pPr marL="2288540" algn="l" rtl="0" fontAlgn="base">
        <a:spcBef>
          <a:spcPct val="0"/>
        </a:spcBef>
        <a:spcAft>
          <a:spcPct val="0"/>
        </a:spcAft>
        <a:defRPr kumimoji="1" b="1">
          <a:solidFill>
            <a:schemeClr val="accent2"/>
          </a:solidFill>
          <a:latin typeface="Arial" charset="0"/>
          <a:ea typeface="ＭＳ Ｐゴシック" pitchFamily="34" charset="-128"/>
        </a:defRPr>
      </a:lvl9pPr>
    </p:titleStyle>
    <p:bodyStyle>
      <a:lvl1pPr marL="320675" indent="-320675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/>
        <a:buChar char="•"/>
        <a:defRPr kumimoji="1" sz="20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7713" indent="-242888" algn="l" rtl="0" eaLnBrk="0" fontAlgn="base" hangingPunct="0">
        <a:spcBef>
          <a:spcPct val="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106488" indent="-173038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Times"/>
        <a:buChar char="•"/>
        <a:defRPr kumimoji="1" sz="1500">
          <a:solidFill>
            <a:schemeClr val="tx1"/>
          </a:solidFill>
          <a:latin typeface="+mn-lt"/>
          <a:ea typeface="MS PGothic" pitchFamily="34" charset="-128"/>
        </a:defRPr>
      </a:lvl3pPr>
      <a:lvl4pPr marL="1547813" indent="-257175" algn="l" rtl="0" eaLnBrk="0" fontAlgn="base" hangingPunct="0">
        <a:spcBef>
          <a:spcPct val="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MS PGothic" pitchFamily="34" charset="-128"/>
        </a:defRPr>
      </a:lvl4pPr>
      <a:lvl5pPr marL="1971675" indent="-241300" algn="l" rtl="0" eaLnBrk="0" fontAlgn="base" hangingPunct="0">
        <a:spcBef>
          <a:spcPct val="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MS PGothic" pitchFamily="34" charset="-128"/>
        </a:defRPr>
      </a:lvl5pPr>
      <a:lvl6pPr marL="2574607" indent="-280113" algn="l" rtl="0" fontAlgn="base">
        <a:spcBef>
          <a:spcPct val="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3146750" indent="-280113" algn="l" rtl="0" fontAlgn="base">
        <a:spcBef>
          <a:spcPct val="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3718878" indent="-280113" algn="l" rtl="0" fontAlgn="base">
        <a:spcBef>
          <a:spcPct val="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4291008" indent="-280113" algn="l" rtl="0" fontAlgn="base">
        <a:spcBef>
          <a:spcPct val="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114426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2136" algn="l" defTabSz="114426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269" algn="l" defTabSz="114426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16413" algn="l" defTabSz="114426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8540" algn="l" defTabSz="114426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0673" algn="l" defTabSz="114426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32810" algn="l" defTabSz="114426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04942" algn="l" defTabSz="114426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77082" algn="l" defTabSz="114426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ctrTitle" sz="quarter"/>
          </p:nvPr>
        </p:nvSpPr>
        <p:spPr>
          <a:xfrm>
            <a:off x="900113" y="3957638"/>
            <a:ext cx="9985375" cy="799831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latin typeface="Arial (Headings)"/>
              </a:rPr>
              <a:t>Stronghold </a:t>
            </a:r>
            <a:r>
              <a:rPr lang="en-US" sz="4400" dirty="0" smtClean="0">
                <a:latin typeface="Arial (Headings)"/>
              </a:rPr>
              <a:t>High Level</a:t>
            </a:r>
            <a:endParaRPr lang="en-US" sz="4400" dirty="0">
              <a:latin typeface="Arial (Headings)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57250" y="4724400"/>
            <a:ext cx="5214938" cy="74295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b="1" dirty="0">
                <a:cs typeface="Arial" charset="0"/>
              </a:rPr>
              <a:t>GIP-Tech-Services-EAI</a:t>
            </a:r>
            <a:endParaRPr lang="en-US" sz="2000" dirty="0">
              <a:cs typeface="Arial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000" b="1" i="0" dirty="0">
              <a:solidFill>
                <a:srgbClr val="FFC000"/>
              </a:solidFill>
              <a:latin typeface="+mn-lt"/>
              <a:cs typeface="+mn-cs"/>
            </a:endParaRPr>
          </a:p>
        </p:txBody>
      </p:sp>
      <p:pic>
        <p:nvPicPr>
          <p:cNvPr id="5" name="Picture 10" descr="Logo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953" y="8424016"/>
            <a:ext cx="2588101" cy="405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3447" y="3293484"/>
            <a:ext cx="10859876" cy="1030918"/>
          </a:xfrm>
          <a:prstGeom prst="rect">
            <a:avLst/>
          </a:prstGeom>
          <a:noFill/>
        </p:spPr>
        <p:txBody>
          <a:bodyPr lIns="121789" tIns="60894" rIns="121789" bIns="60894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59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Euphemia" pitchFamily="34" charset="0"/>
              </a:rPr>
              <a:t>3 </a:t>
            </a:r>
            <a:r>
              <a:rPr lang="en-US" sz="59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Flow</a:t>
            </a:r>
            <a:endParaRPr lang="en-US" sz="59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6"/>
          <p:cNvGrpSpPr/>
          <p:nvPr/>
        </p:nvGrpSpPr>
        <p:grpSpPr>
          <a:xfrm>
            <a:off x="304483" y="3671573"/>
            <a:ext cx="3755284" cy="1319426"/>
            <a:chOff x="2362200" y="368300"/>
            <a:chExt cx="4267200" cy="1155703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grpSpPr>
        <p:sp>
          <p:nvSpPr>
            <p:cNvPr id="38" name="Rounded Rectangle 37"/>
            <p:cNvSpPr/>
            <p:nvPr/>
          </p:nvSpPr>
          <p:spPr>
            <a:xfrm>
              <a:off x="2590800" y="368300"/>
              <a:ext cx="3733800" cy="1155700"/>
            </a:xfrm>
            <a:prstGeom prst="round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Entry</a:t>
              </a:r>
            </a:p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Hop</a:t>
              </a:r>
              <a:endParaRPr lang="en-US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5400000" flipH="1" flipV="1">
              <a:off x="3052833" y="946009"/>
              <a:ext cx="1155702" cy="28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2730557" y="723900"/>
              <a:ext cx="784940" cy="781798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sz="1300" dirty="0" smtClean="0">
                  <a:ea typeface="Verdana" pitchFamily="34" charset="0"/>
                </a:rPr>
                <a:t>From</a:t>
              </a:r>
            </a:p>
            <a:p>
              <a:pPr algn="ctr"/>
              <a:r>
                <a:rPr lang="en-US" sz="1300" dirty="0" smtClean="0">
                  <a:ea typeface="Verdana" pitchFamily="34" charset="0"/>
                </a:rPr>
                <a:t>Src </a:t>
              </a:r>
            </a:p>
            <a:p>
              <a:pPr algn="ctr"/>
              <a:r>
                <a:rPr lang="en-US" sz="1300" dirty="0" smtClean="0">
                  <a:ea typeface="Verdana" pitchFamily="34" charset="0"/>
                </a:rPr>
                <a:t>System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30114" y="812800"/>
              <a:ext cx="922638" cy="68744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sz="1300" dirty="0" smtClean="0">
                  <a:ea typeface="Verdana" pitchFamily="34" charset="0"/>
                </a:rPr>
                <a:t>Trnsfm</a:t>
              </a:r>
              <a:r>
                <a:rPr lang="en-US" sz="1900" dirty="0" smtClean="0">
                  <a:ea typeface="Verdana" pitchFamily="34" charset="0"/>
                </a:rPr>
                <a:t> </a:t>
              </a:r>
            </a:p>
            <a:p>
              <a:pPr algn="ctr"/>
              <a:r>
                <a:rPr lang="en-US" sz="1300" dirty="0" smtClean="0">
                  <a:ea typeface="Verdana" pitchFamily="34" charset="0"/>
                </a:rPr>
                <a:t>Hop</a:t>
              </a:r>
            </a:p>
            <a:p>
              <a:pPr algn="ctr"/>
              <a:r>
                <a:rPr lang="en-US" sz="1300" dirty="0" smtClean="0">
                  <a:ea typeface="Verdana" pitchFamily="34" charset="0"/>
                </a:rPr>
                <a:t>MQ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2362200" y="723900"/>
              <a:ext cx="4267200" cy="158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3733799" y="436640"/>
              <a:ext cx="1371599" cy="25610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sz="1300" dirty="0" smtClean="0">
                  <a:ea typeface="Verdana" pitchFamily="34" charset="0"/>
                </a:rPr>
                <a:t> Message</a:t>
              </a:r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16200000" flipV="1">
              <a:off x="4463754" y="946150"/>
              <a:ext cx="1155702" cy="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5"/>
          <p:cNvGrpSpPr/>
          <p:nvPr/>
        </p:nvGrpSpPr>
        <p:grpSpPr>
          <a:xfrm>
            <a:off x="4161261" y="3671573"/>
            <a:ext cx="3755284" cy="1319426"/>
            <a:chOff x="2362200" y="368300"/>
            <a:chExt cx="4267200" cy="1155703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grpSpPr>
        <p:sp>
          <p:nvSpPr>
            <p:cNvPr id="57" name="Rounded Rectangle 56"/>
            <p:cNvSpPr/>
            <p:nvPr/>
          </p:nvSpPr>
          <p:spPr>
            <a:xfrm>
              <a:off x="2590800" y="368300"/>
              <a:ext cx="3733800" cy="1155700"/>
            </a:xfrm>
            <a:prstGeom prst="round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Transformation</a:t>
              </a:r>
            </a:p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Hop</a:t>
              </a:r>
              <a:endParaRPr lang="en-US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 rot="5400000" flipH="1" flipV="1">
              <a:off x="3052833" y="946009"/>
              <a:ext cx="1155702" cy="28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2742343" y="723900"/>
              <a:ext cx="773154" cy="60656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endParaRPr lang="en-US" sz="1300" dirty="0" smtClean="0">
                <a:ea typeface="Verdana" pitchFamily="34" charset="0"/>
              </a:endParaRPr>
            </a:p>
            <a:p>
              <a:pPr algn="ctr"/>
              <a:endParaRPr lang="en-US" sz="1300" dirty="0" smtClean="0">
                <a:ea typeface="Verdana" pitchFamily="34" charset="0"/>
              </a:endParaRPr>
            </a:p>
            <a:p>
              <a:pPr algn="ctr"/>
              <a:r>
                <a:rPr lang="en-US" sz="1300" dirty="0" smtClean="0">
                  <a:ea typeface="Verdana" pitchFamily="34" charset="0"/>
                </a:rPr>
                <a:t>MQ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245443" y="812800"/>
              <a:ext cx="922638" cy="68744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sz="1300" dirty="0" smtClean="0">
                  <a:ea typeface="Verdana" pitchFamily="34" charset="0"/>
                </a:rPr>
                <a:t>Exit</a:t>
              </a:r>
              <a:r>
                <a:rPr lang="en-US" sz="1900" dirty="0" smtClean="0">
                  <a:ea typeface="Verdana" pitchFamily="34" charset="0"/>
                </a:rPr>
                <a:t> </a:t>
              </a:r>
            </a:p>
            <a:p>
              <a:pPr algn="ctr"/>
              <a:r>
                <a:rPr lang="en-US" sz="1300" dirty="0" smtClean="0">
                  <a:ea typeface="Verdana" pitchFamily="34" charset="0"/>
                </a:rPr>
                <a:t>Hop</a:t>
              </a:r>
            </a:p>
            <a:p>
              <a:pPr algn="ctr"/>
              <a:r>
                <a:rPr lang="en-US" sz="1300" dirty="0" smtClean="0">
                  <a:ea typeface="Verdana" pitchFamily="34" charset="0"/>
                </a:rPr>
                <a:t>MQ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2362200" y="723900"/>
              <a:ext cx="4267200" cy="158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3733799" y="436640"/>
              <a:ext cx="1371599" cy="25610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sz="1300" dirty="0" smtClean="0">
                  <a:ea typeface="Verdana" pitchFamily="34" charset="0"/>
                </a:rPr>
                <a:t> Message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 rot="16200000" flipV="1">
              <a:off x="4782921" y="946150"/>
              <a:ext cx="1155702" cy="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63"/>
          <p:cNvGrpSpPr/>
          <p:nvPr/>
        </p:nvGrpSpPr>
        <p:grpSpPr>
          <a:xfrm>
            <a:off x="8018039" y="3671570"/>
            <a:ext cx="3755284" cy="1319427"/>
            <a:chOff x="2362200" y="368300"/>
            <a:chExt cx="4267200" cy="1155703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grpSpPr>
        <p:sp>
          <p:nvSpPr>
            <p:cNvPr id="65" name="Rounded Rectangle 64"/>
            <p:cNvSpPr/>
            <p:nvPr/>
          </p:nvSpPr>
          <p:spPr>
            <a:xfrm>
              <a:off x="2590800" y="368300"/>
              <a:ext cx="3733800" cy="1155700"/>
            </a:xfrm>
            <a:prstGeom prst="round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1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Exit</a:t>
              </a:r>
            </a:p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Hop</a:t>
              </a:r>
              <a:endParaRPr lang="en-US" sz="13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 rot="5400000" flipH="1" flipV="1">
              <a:off x="3052833" y="946009"/>
              <a:ext cx="1155702" cy="28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2592859" y="723900"/>
              <a:ext cx="962204" cy="60656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endParaRPr lang="en-US" sz="1300" dirty="0" smtClean="0">
                <a:ea typeface="Verdana" pitchFamily="34" charset="0"/>
              </a:endParaRPr>
            </a:p>
            <a:p>
              <a:pPr algn="ctr"/>
              <a:endParaRPr lang="en-US" sz="1300" dirty="0" smtClean="0">
                <a:ea typeface="Verdana" pitchFamily="34" charset="0"/>
              </a:endParaRPr>
            </a:p>
            <a:p>
              <a:pPr algn="ctr"/>
              <a:r>
                <a:rPr lang="en-US" sz="1300" dirty="0" smtClean="0">
                  <a:ea typeface="Verdana" pitchFamily="34" charset="0"/>
                </a:rPr>
                <a:t>MQ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130114" y="812800"/>
              <a:ext cx="922638" cy="60656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sz="1300" dirty="0" smtClean="0">
                  <a:ea typeface="Verdana" pitchFamily="34" charset="0"/>
                </a:rPr>
                <a:t>To Target</a:t>
              </a:r>
            </a:p>
            <a:p>
              <a:pPr algn="ctr"/>
              <a:r>
                <a:rPr lang="en-US" sz="1300" dirty="0" smtClean="0">
                  <a:ea typeface="Verdana" pitchFamily="34" charset="0"/>
                </a:rPr>
                <a:t>System</a:t>
              </a: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2362200" y="723900"/>
              <a:ext cx="4267200" cy="158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3733799" y="436642"/>
              <a:ext cx="1371599" cy="25610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sz="1300" dirty="0" smtClean="0">
                  <a:ea typeface="Verdana" pitchFamily="34" charset="0"/>
                </a:rPr>
                <a:t>Message</a:t>
              </a:r>
            </a:p>
          </p:txBody>
        </p:sp>
        <p:cxnSp>
          <p:nvCxnSpPr>
            <p:cNvPr id="71" name="Straight Connector 70"/>
            <p:cNvCxnSpPr/>
            <p:nvPr/>
          </p:nvCxnSpPr>
          <p:spPr>
            <a:xfrm rot="16200000" flipV="1">
              <a:off x="4463754" y="946150"/>
              <a:ext cx="1155702" cy="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3495146" y="2034223"/>
            <a:ext cx="4871720" cy="6149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789" tIns="60894" rIns="121789" bIns="60894">
            <a:spAutoFit/>
          </a:bodyPr>
          <a:lstStyle/>
          <a:p>
            <a:pPr algn="ctr"/>
            <a:r>
              <a:rPr lang="en-US" sz="16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EAI 2.0 architecture would employ 3 standard processing Hops for majority of business interfaces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07471" y="5599960"/>
            <a:ext cx="3247813" cy="13540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789" tIns="60894" rIns="121789" bIns="60894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Entry</a:t>
            </a:r>
            <a:r>
              <a:rPr lang="en-US" sz="16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 hop will  identify processing route and services for the interface from Routing cache that is loaded from configuration database.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364249" y="5599960"/>
            <a:ext cx="3247813" cy="11078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789" tIns="60894" rIns="121789" bIns="60894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Transformation</a:t>
            </a:r>
            <a:r>
              <a:rPr lang="en-US" sz="16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 hop will  perform enrichment and source-to-target message mapping using WTX.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322522" y="5599960"/>
            <a:ext cx="3247813" cy="11078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789" tIns="60894" rIns="121789" bIns="60894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Exit </a:t>
            </a:r>
            <a:r>
              <a:rPr lang="en-US" sz="16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hop will perform encoding/encryption if required on target message before routing it to the target system.</a:t>
            </a:r>
          </a:p>
        </p:txBody>
      </p:sp>
      <p:cxnSp>
        <p:nvCxnSpPr>
          <p:cNvPr id="80" name="Straight Connector 79"/>
          <p:cNvCxnSpPr>
            <a:stCxn id="57" idx="2"/>
          </p:cNvCxnSpPr>
          <p:nvPr/>
        </p:nvCxnSpPr>
        <p:spPr>
          <a:xfrm rot="5400000">
            <a:off x="5692285" y="5286869"/>
            <a:ext cx="608964" cy="17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>
            <a:off x="2038494" y="5286868"/>
            <a:ext cx="608964" cy="17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>
            <a:off x="9430350" y="5286868"/>
            <a:ext cx="608964" cy="17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lide Number Placeholder 47"/>
          <p:cNvSpPr>
            <a:spLocks noGrp="1"/>
          </p:cNvSpPr>
          <p:nvPr>
            <p:ph type="sldNum" sz="quarter" idx="4294967295"/>
          </p:nvPr>
        </p:nvSpPr>
        <p:spPr>
          <a:xfrm>
            <a:off x="8728498" y="8466306"/>
            <a:ext cx="2841837" cy="486326"/>
          </a:xfrm>
          <a:prstGeom prst="rect">
            <a:avLst/>
          </a:prstGeom>
        </p:spPr>
        <p:txBody>
          <a:bodyPr lIns="121789" tIns="60894" rIns="121789" bIns="60894"/>
          <a:lstStyle/>
          <a:p>
            <a:fld id="{7695AA28-79AE-4F35-B08D-235611FC3B5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9" name="Rectangle 1"/>
          <p:cNvSpPr txBox="1">
            <a:spLocks noChangeArrowheads="1"/>
          </p:cNvSpPr>
          <p:nvPr/>
        </p:nvSpPr>
        <p:spPr>
          <a:xfrm>
            <a:off x="367877" y="278872"/>
            <a:ext cx="11062864" cy="807724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8945" algn="l"/>
                <a:tab pos="1217889" algn="l"/>
                <a:tab pos="1826834" algn="l"/>
                <a:tab pos="2435779" algn="l"/>
                <a:tab pos="3044723" algn="l"/>
                <a:tab pos="3653668" algn="l"/>
                <a:tab pos="4262613" algn="l"/>
                <a:tab pos="4871557" algn="l"/>
                <a:tab pos="5480502" algn="l"/>
                <a:tab pos="6089447" algn="l"/>
                <a:tab pos="6698391" algn="l"/>
                <a:tab pos="7307336" algn="l"/>
                <a:tab pos="7916281" algn="l"/>
                <a:tab pos="8525226" algn="l"/>
                <a:tab pos="9134170" algn="l"/>
                <a:tab pos="9743115" algn="l"/>
                <a:tab pos="10352060" algn="l"/>
                <a:tab pos="10961004" algn="l"/>
                <a:tab pos="11569949" algn="l"/>
                <a:tab pos="12178894" algn="l"/>
              </a:tabLst>
              <a:defRPr/>
            </a:pPr>
            <a:r>
              <a:rPr kumimoji="0" lang="en-US" sz="43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3-Flow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405977" y="507472"/>
            <a:ext cx="11062864" cy="807724"/>
          </a:xfrm>
        </p:spPr>
        <p:txBody>
          <a:bodyPr/>
          <a:lstStyle/>
          <a:p>
            <a:pPr eaLnBrk="1" hangingPunct="1">
              <a:tabLst>
                <a:tab pos="0" algn="l"/>
                <a:tab pos="608945" algn="l"/>
                <a:tab pos="1217889" algn="l"/>
                <a:tab pos="1826834" algn="l"/>
                <a:tab pos="2435779" algn="l"/>
                <a:tab pos="3044723" algn="l"/>
                <a:tab pos="3653668" algn="l"/>
                <a:tab pos="4262613" algn="l"/>
                <a:tab pos="4871557" algn="l"/>
                <a:tab pos="5480502" algn="l"/>
                <a:tab pos="6089447" algn="l"/>
                <a:tab pos="6698391" algn="l"/>
                <a:tab pos="7307336" algn="l"/>
                <a:tab pos="7916281" algn="l"/>
                <a:tab pos="8525226" algn="l"/>
                <a:tab pos="9134170" algn="l"/>
                <a:tab pos="9743115" algn="l"/>
                <a:tab pos="10352060" algn="l"/>
                <a:tab pos="10961004" algn="l"/>
                <a:tab pos="11569949" algn="l"/>
                <a:tab pos="12178894" algn="l"/>
              </a:tabLst>
            </a:pPr>
            <a:r>
              <a:rPr lang="en-US" sz="4300" dirty="0" smtClean="0"/>
              <a:t>3-Flow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1538288"/>
            <a:ext cx="10877550" cy="659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3447" y="3445885"/>
            <a:ext cx="10859876" cy="1024853"/>
          </a:xfrm>
          <a:prstGeom prst="rect">
            <a:avLst/>
          </a:prstGeom>
          <a:noFill/>
        </p:spPr>
        <p:txBody>
          <a:bodyPr lIns="121789" tIns="60894" rIns="121789" bIns="60894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59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Euphemia" pitchFamily="34" charset="0"/>
              </a:rPr>
              <a:t>MFT</a:t>
            </a:r>
            <a:endParaRPr lang="en-US" sz="59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405977" y="507472"/>
            <a:ext cx="11062864" cy="807724"/>
          </a:xfrm>
        </p:spPr>
        <p:txBody>
          <a:bodyPr/>
          <a:lstStyle/>
          <a:p>
            <a:pPr eaLnBrk="1" hangingPunct="1">
              <a:tabLst>
                <a:tab pos="0" algn="l"/>
                <a:tab pos="608945" algn="l"/>
                <a:tab pos="1217889" algn="l"/>
                <a:tab pos="1826834" algn="l"/>
                <a:tab pos="2435779" algn="l"/>
                <a:tab pos="3044723" algn="l"/>
                <a:tab pos="3653668" algn="l"/>
                <a:tab pos="4262613" algn="l"/>
                <a:tab pos="4871557" algn="l"/>
                <a:tab pos="5480502" algn="l"/>
                <a:tab pos="6089447" algn="l"/>
                <a:tab pos="6698391" algn="l"/>
                <a:tab pos="7307336" algn="l"/>
                <a:tab pos="7916281" algn="l"/>
                <a:tab pos="8525226" algn="l"/>
                <a:tab pos="9134170" algn="l"/>
                <a:tab pos="9743115" algn="l"/>
                <a:tab pos="10352060" algn="l"/>
                <a:tab pos="10961004" algn="l"/>
                <a:tab pos="11569949" algn="l"/>
                <a:tab pos="12178894" algn="l"/>
              </a:tabLst>
            </a:pPr>
            <a:r>
              <a:rPr lang="en-US" sz="4300" dirty="0" smtClean="0"/>
              <a:t>MFT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0150" y="1676400"/>
            <a:ext cx="10001250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3447" y="3089170"/>
            <a:ext cx="10859876" cy="1106842"/>
          </a:xfrm>
          <a:prstGeom prst="rect">
            <a:avLst/>
          </a:prstGeom>
          <a:noFill/>
        </p:spPr>
        <p:txBody>
          <a:bodyPr lIns="121789" tIns="60894" rIns="121789" bIns="60894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6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 &amp; A</a:t>
            </a:r>
          </a:p>
        </p:txBody>
      </p:sp>
      <p:pic>
        <p:nvPicPr>
          <p:cNvPr id="27651" name="Picture 3" descr="Thank You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9559" y="4871720"/>
            <a:ext cx="2632504" cy="243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5121624" y="7525371"/>
            <a:ext cx="2380324" cy="399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789" tIns="60894" rIns="121789" bIns="60894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Franklin Gothic Medium" pitchFamily="34" charset="0"/>
              </a:rPr>
              <a:t>Together We Succeed</a:t>
            </a:r>
            <a:endParaRPr lang="en-US" dirty="0">
              <a:latin typeface="Franklin Gothic Mediu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05977" y="507472"/>
            <a:ext cx="11062864" cy="807724"/>
          </a:xfrm>
        </p:spPr>
        <p:txBody>
          <a:bodyPr/>
          <a:lstStyle/>
          <a:p>
            <a:pPr eaLnBrk="1" hangingPunct="1">
              <a:tabLst>
                <a:tab pos="0" algn="l"/>
                <a:tab pos="608945" algn="l"/>
                <a:tab pos="1217889" algn="l"/>
                <a:tab pos="1826834" algn="l"/>
                <a:tab pos="2435779" algn="l"/>
                <a:tab pos="3044723" algn="l"/>
                <a:tab pos="3653668" algn="l"/>
                <a:tab pos="4262613" algn="l"/>
                <a:tab pos="4871557" algn="l"/>
                <a:tab pos="5480502" algn="l"/>
                <a:tab pos="6089447" algn="l"/>
                <a:tab pos="6698391" algn="l"/>
                <a:tab pos="7307336" algn="l"/>
                <a:tab pos="7916281" algn="l"/>
                <a:tab pos="8525226" algn="l"/>
                <a:tab pos="9134170" algn="l"/>
                <a:tab pos="9743115" algn="l"/>
                <a:tab pos="10352060" algn="l"/>
                <a:tab pos="10961004" algn="l"/>
                <a:tab pos="11569949" algn="l"/>
                <a:tab pos="12178894" algn="l"/>
              </a:tabLst>
            </a:pPr>
            <a:r>
              <a:rPr lang="en-US" sz="4300" dirty="0" smtClean="0"/>
              <a:t>Agenda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>
          <a:xfrm>
            <a:off x="405977" y="2334366"/>
            <a:ext cx="11382149" cy="4770226"/>
          </a:xfrm>
        </p:spPr>
        <p:txBody>
          <a:bodyPr>
            <a:normAutofit/>
          </a:bodyPr>
          <a:lstStyle/>
          <a:p>
            <a:pPr marL="763296" indent="-761181" eaLnBrk="1" hangingPunct="1">
              <a:buSzPct val="45000"/>
              <a:buFont typeface="Wingdings" pitchFamily="2" charset="2"/>
              <a:buChar char="§"/>
              <a:tabLst>
                <a:tab pos="454595" algn="l"/>
                <a:tab pos="604716" algn="l"/>
                <a:tab pos="1213661" algn="l"/>
                <a:tab pos="1822605" algn="l"/>
                <a:tab pos="2431550" algn="l"/>
                <a:tab pos="3040495" algn="l"/>
                <a:tab pos="3649439" algn="l"/>
                <a:tab pos="4258384" algn="l"/>
                <a:tab pos="4867329" algn="l"/>
                <a:tab pos="5476273" algn="l"/>
                <a:tab pos="6085218" algn="l"/>
                <a:tab pos="6694163" algn="l"/>
                <a:tab pos="7303107" algn="l"/>
                <a:tab pos="7912052" algn="l"/>
                <a:tab pos="8520997" algn="l"/>
                <a:tab pos="9129941" algn="l"/>
                <a:tab pos="9738886" algn="l"/>
                <a:tab pos="10347831" algn="l"/>
                <a:tab pos="10956775" algn="l"/>
                <a:tab pos="11565720" algn="l"/>
                <a:tab pos="12174665" algn="l"/>
              </a:tabLst>
            </a:pPr>
            <a:r>
              <a:rPr lang="en-US" sz="4800" dirty="0" smtClean="0">
                <a:latin typeface="Calibri" pitchFamily="34" charset="0"/>
              </a:rPr>
              <a:t>ESB Patterns</a:t>
            </a:r>
          </a:p>
          <a:p>
            <a:pPr marL="763296" indent="-761181" eaLnBrk="1" hangingPunct="1">
              <a:buSzPct val="45000"/>
              <a:buFont typeface="Wingdings" pitchFamily="2" charset="2"/>
              <a:buChar char="§"/>
              <a:tabLst>
                <a:tab pos="454595" algn="l"/>
                <a:tab pos="604716" algn="l"/>
                <a:tab pos="1213661" algn="l"/>
                <a:tab pos="1822605" algn="l"/>
                <a:tab pos="2431550" algn="l"/>
                <a:tab pos="3040495" algn="l"/>
                <a:tab pos="3649439" algn="l"/>
                <a:tab pos="4258384" algn="l"/>
                <a:tab pos="4867329" algn="l"/>
                <a:tab pos="5476273" algn="l"/>
                <a:tab pos="6085218" algn="l"/>
                <a:tab pos="6694163" algn="l"/>
                <a:tab pos="7303107" algn="l"/>
                <a:tab pos="7912052" algn="l"/>
                <a:tab pos="8520997" algn="l"/>
                <a:tab pos="9129941" algn="l"/>
                <a:tab pos="9738886" algn="l"/>
                <a:tab pos="10347831" algn="l"/>
                <a:tab pos="10956775" algn="l"/>
                <a:tab pos="11565720" algn="l"/>
                <a:tab pos="12174665" algn="l"/>
              </a:tabLst>
            </a:pPr>
            <a:r>
              <a:rPr lang="en-US" sz="4800" dirty="0" smtClean="0">
                <a:latin typeface="Calibri" pitchFamily="34" charset="0"/>
              </a:rPr>
              <a:t>IIB</a:t>
            </a:r>
          </a:p>
          <a:p>
            <a:pPr marL="763296" indent="-761181" eaLnBrk="1" hangingPunct="1">
              <a:buSzPct val="45000"/>
              <a:buFont typeface="Wingdings" pitchFamily="2" charset="2"/>
              <a:buChar char="§"/>
              <a:tabLst>
                <a:tab pos="454595" algn="l"/>
                <a:tab pos="604716" algn="l"/>
                <a:tab pos="1213661" algn="l"/>
                <a:tab pos="1822605" algn="l"/>
                <a:tab pos="2431550" algn="l"/>
                <a:tab pos="3040495" algn="l"/>
                <a:tab pos="3649439" algn="l"/>
                <a:tab pos="4258384" algn="l"/>
                <a:tab pos="4867329" algn="l"/>
                <a:tab pos="5476273" algn="l"/>
                <a:tab pos="6085218" algn="l"/>
                <a:tab pos="6694163" algn="l"/>
                <a:tab pos="7303107" algn="l"/>
                <a:tab pos="7912052" algn="l"/>
                <a:tab pos="8520997" algn="l"/>
                <a:tab pos="9129941" algn="l"/>
                <a:tab pos="9738886" algn="l"/>
                <a:tab pos="10347831" algn="l"/>
                <a:tab pos="10956775" algn="l"/>
                <a:tab pos="11565720" algn="l"/>
                <a:tab pos="12174665" algn="l"/>
              </a:tabLst>
            </a:pPr>
            <a:r>
              <a:rPr lang="en-US" sz="4800" dirty="0" smtClean="0">
                <a:latin typeface="Calibri" pitchFamily="34" charset="0"/>
              </a:rPr>
              <a:t>WMQ Cluster</a:t>
            </a:r>
          </a:p>
          <a:p>
            <a:pPr marL="763296" indent="-761181" eaLnBrk="1" hangingPunct="1">
              <a:buSzPct val="45000"/>
              <a:buFont typeface="Wingdings" pitchFamily="2" charset="2"/>
              <a:buChar char="§"/>
              <a:tabLst>
                <a:tab pos="454595" algn="l"/>
                <a:tab pos="604716" algn="l"/>
                <a:tab pos="1213661" algn="l"/>
                <a:tab pos="1822605" algn="l"/>
                <a:tab pos="2431550" algn="l"/>
                <a:tab pos="3040495" algn="l"/>
                <a:tab pos="3649439" algn="l"/>
                <a:tab pos="4258384" algn="l"/>
                <a:tab pos="4867329" algn="l"/>
                <a:tab pos="5476273" algn="l"/>
                <a:tab pos="6085218" algn="l"/>
                <a:tab pos="6694163" algn="l"/>
                <a:tab pos="7303107" algn="l"/>
                <a:tab pos="7912052" algn="l"/>
                <a:tab pos="8520997" algn="l"/>
                <a:tab pos="9129941" algn="l"/>
                <a:tab pos="9738886" algn="l"/>
                <a:tab pos="10347831" algn="l"/>
                <a:tab pos="10956775" algn="l"/>
                <a:tab pos="11565720" algn="l"/>
                <a:tab pos="12174665" algn="l"/>
              </a:tabLst>
            </a:pPr>
            <a:r>
              <a:rPr lang="en-US" sz="4800" dirty="0" smtClean="0">
                <a:latin typeface="Calibri" pitchFamily="34" charset="0"/>
              </a:rPr>
              <a:t>3-Flow</a:t>
            </a:r>
          </a:p>
          <a:p>
            <a:pPr marL="763296" indent="-761181" eaLnBrk="1" hangingPunct="1">
              <a:buSzPct val="45000"/>
              <a:buFont typeface="Wingdings" pitchFamily="2" charset="2"/>
              <a:buChar char="§"/>
              <a:tabLst>
                <a:tab pos="454595" algn="l"/>
                <a:tab pos="604716" algn="l"/>
                <a:tab pos="1213661" algn="l"/>
                <a:tab pos="1822605" algn="l"/>
                <a:tab pos="2431550" algn="l"/>
                <a:tab pos="3040495" algn="l"/>
                <a:tab pos="3649439" algn="l"/>
                <a:tab pos="4258384" algn="l"/>
                <a:tab pos="4867329" algn="l"/>
                <a:tab pos="5476273" algn="l"/>
                <a:tab pos="6085218" algn="l"/>
                <a:tab pos="6694163" algn="l"/>
                <a:tab pos="7303107" algn="l"/>
                <a:tab pos="7912052" algn="l"/>
                <a:tab pos="8520997" algn="l"/>
                <a:tab pos="9129941" algn="l"/>
                <a:tab pos="9738886" algn="l"/>
                <a:tab pos="10347831" algn="l"/>
                <a:tab pos="10956775" algn="l"/>
                <a:tab pos="11565720" algn="l"/>
                <a:tab pos="12174665" algn="l"/>
              </a:tabLst>
            </a:pPr>
            <a:r>
              <a:rPr lang="en-US" sz="4800" dirty="0" smtClean="0">
                <a:latin typeface="Calibri" pitchFamily="34" charset="0"/>
              </a:rPr>
              <a:t>MFT</a:t>
            </a:r>
          </a:p>
          <a:p>
            <a:pPr marL="763296" indent="-761181" eaLnBrk="1" hangingPunct="1">
              <a:buSzPct val="45000"/>
              <a:buFont typeface="Wingdings" pitchFamily="2" charset="2"/>
              <a:buChar char="§"/>
              <a:tabLst>
                <a:tab pos="454595" algn="l"/>
                <a:tab pos="604716" algn="l"/>
                <a:tab pos="1213661" algn="l"/>
                <a:tab pos="1822605" algn="l"/>
                <a:tab pos="2431550" algn="l"/>
                <a:tab pos="3040495" algn="l"/>
                <a:tab pos="3649439" algn="l"/>
                <a:tab pos="4258384" algn="l"/>
                <a:tab pos="4867329" algn="l"/>
                <a:tab pos="5476273" algn="l"/>
                <a:tab pos="6085218" algn="l"/>
                <a:tab pos="6694163" algn="l"/>
                <a:tab pos="7303107" algn="l"/>
                <a:tab pos="7912052" algn="l"/>
                <a:tab pos="8520997" algn="l"/>
                <a:tab pos="9129941" algn="l"/>
                <a:tab pos="9738886" algn="l"/>
                <a:tab pos="10347831" algn="l"/>
                <a:tab pos="10956775" algn="l"/>
                <a:tab pos="11565720" algn="l"/>
                <a:tab pos="12174665" algn="l"/>
              </a:tabLst>
            </a:pPr>
            <a:endParaRPr lang="en-US" sz="48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3447" y="3560185"/>
            <a:ext cx="10859876" cy="1024853"/>
          </a:xfrm>
          <a:prstGeom prst="rect">
            <a:avLst/>
          </a:prstGeom>
          <a:noFill/>
        </p:spPr>
        <p:txBody>
          <a:bodyPr lIns="121789" tIns="60894" rIns="121789" bIns="60894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59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ESB Patterns</a:t>
            </a:r>
            <a:endParaRPr lang="en-US" sz="59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405977" y="507472"/>
            <a:ext cx="11062864" cy="807724"/>
          </a:xfrm>
        </p:spPr>
        <p:txBody>
          <a:bodyPr/>
          <a:lstStyle/>
          <a:p>
            <a:pPr eaLnBrk="1" hangingPunct="1">
              <a:tabLst>
                <a:tab pos="0" algn="l"/>
                <a:tab pos="608945" algn="l"/>
                <a:tab pos="1217889" algn="l"/>
                <a:tab pos="1826834" algn="l"/>
                <a:tab pos="2435779" algn="l"/>
                <a:tab pos="3044723" algn="l"/>
                <a:tab pos="3653668" algn="l"/>
                <a:tab pos="4262613" algn="l"/>
                <a:tab pos="4871557" algn="l"/>
                <a:tab pos="5480502" algn="l"/>
                <a:tab pos="6089447" algn="l"/>
                <a:tab pos="6698391" algn="l"/>
                <a:tab pos="7307336" algn="l"/>
                <a:tab pos="7916281" algn="l"/>
                <a:tab pos="8525226" algn="l"/>
                <a:tab pos="9134170" algn="l"/>
                <a:tab pos="9743115" algn="l"/>
                <a:tab pos="10352060" algn="l"/>
                <a:tab pos="10961004" algn="l"/>
                <a:tab pos="11569949" algn="l"/>
                <a:tab pos="12178894" algn="l"/>
              </a:tabLst>
            </a:pPr>
            <a:r>
              <a:rPr lang="en-US" sz="4300" dirty="0" smtClean="0"/>
              <a:t>ESB Patterns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>
          <a:xfrm>
            <a:off x="405977" y="2232872"/>
            <a:ext cx="11382149" cy="4770226"/>
          </a:xfrm>
        </p:spPr>
        <p:txBody>
          <a:bodyPr>
            <a:normAutofit/>
          </a:bodyPr>
          <a:lstStyle/>
          <a:p>
            <a:pPr marL="763296" indent="-761181" algn="just" eaLnBrk="1" hangingPunct="1">
              <a:buSzPct val="45000"/>
              <a:buFont typeface="Wingdings" pitchFamily="2" charset="2"/>
              <a:buChar char="§"/>
              <a:tabLst>
                <a:tab pos="454595" algn="l"/>
                <a:tab pos="604716" algn="l"/>
                <a:tab pos="1213661" algn="l"/>
                <a:tab pos="1822605" algn="l"/>
                <a:tab pos="2431550" algn="l"/>
                <a:tab pos="3040495" algn="l"/>
                <a:tab pos="3649439" algn="l"/>
                <a:tab pos="4258384" algn="l"/>
                <a:tab pos="4867329" algn="l"/>
                <a:tab pos="5476273" algn="l"/>
                <a:tab pos="6085218" algn="l"/>
                <a:tab pos="6694163" algn="l"/>
                <a:tab pos="7303107" algn="l"/>
                <a:tab pos="7912052" algn="l"/>
                <a:tab pos="8520997" algn="l"/>
                <a:tab pos="9129941" algn="l"/>
                <a:tab pos="9738886" algn="l"/>
                <a:tab pos="10347831" algn="l"/>
                <a:tab pos="10956775" algn="l"/>
                <a:tab pos="11565720" algn="l"/>
                <a:tab pos="12174665" algn="l"/>
              </a:tabLst>
            </a:pPr>
            <a:r>
              <a:rPr lang="en-US" sz="3200" dirty="0" smtClean="0">
                <a:latin typeface="Calibri" pitchFamily="34" charset="0"/>
              </a:rPr>
              <a:t>Publish-Subscribe messaging</a:t>
            </a:r>
          </a:p>
          <a:p>
            <a:pPr marL="763296" indent="-761181" algn="just" eaLnBrk="1" hangingPunct="1">
              <a:buSzPct val="45000"/>
              <a:buFont typeface="Wingdings" pitchFamily="2" charset="2"/>
              <a:buChar char="§"/>
              <a:tabLst>
                <a:tab pos="454595" algn="l"/>
                <a:tab pos="604716" algn="l"/>
                <a:tab pos="1213661" algn="l"/>
                <a:tab pos="1822605" algn="l"/>
                <a:tab pos="2431550" algn="l"/>
                <a:tab pos="3040495" algn="l"/>
                <a:tab pos="3649439" algn="l"/>
                <a:tab pos="4258384" algn="l"/>
                <a:tab pos="4867329" algn="l"/>
                <a:tab pos="5476273" algn="l"/>
                <a:tab pos="6085218" algn="l"/>
                <a:tab pos="6694163" algn="l"/>
                <a:tab pos="7303107" algn="l"/>
                <a:tab pos="7912052" algn="l"/>
                <a:tab pos="8520997" algn="l"/>
                <a:tab pos="9129941" algn="l"/>
                <a:tab pos="9738886" algn="l"/>
                <a:tab pos="10347831" algn="l"/>
                <a:tab pos="10956775" algn="l"/>
                <a:tab pos="11565720" algn="l"/>
                <a:tab pos="12174665" algn="l"/>
              </a:tabLst>
            </a:pPr>
            <a:r>
              <a:rPr lang="en-US" sz="3200" dirty="0" smtClean="0">
                <a:latin typeface="Calibri" pitchFamily="34" charset="0"/>
              </a:rPr>
              <a:t>Request – Reply (MQ)</a:t>
            </a:r>
          </a:p>
          <a:p>
            <a:pPr marL="763296" indent="-761181" algn="just" eaLnBrk="1" hangingPunct="1">
              <a:buSzPct val="45000"/>
              <a:buFont typeface="Wingdings" pitchFamily="2" charset="2"/>
              <a:buChar char="§"/>
              <a:tabLst>
                <a:tab pos="454595" algn="l"/>
                <a:tab pos="604716" algn="l"/>
                <a:tab pos="1213661" algn="l"/>
                <a:tab pos="1822605" algn="l"/>
                <a:tab pos="2431550" algn="l"/>
                <a:tab pos="3040495" algn="l"/>
                <a:tab pos="3649439" algn="l"/>
                <a:tab pos="4258384" algn="l"/>
                <a:tab pos="4867329" algn="l"/>
                <a:tab pos="5476273" algn="l"/>
                <a:tab pos="6085218" algn="l"/>
                <a:tab pos="6694163" algn="l"/>
                <a:tab pos="7303107" algn="l"/>
                <a:tab pos="7912052" algn="l"/>
                <a:tab pos="8520997" algn="l"/>
                <a:tab pos="9129941" algn="l"/>
                <a:tab pos="9738886" algn="l"/>
                <a:tab pos="10347831" algn="l"/>
                <a:tab pos="10956775" algn="l"/>
                <a:tab pos="11565720" algn="l"/>
                <a:tab pos="12174665" algn="l"/>
              </a:tabLst>
            </a:pPr>
            <a:r>
              <a:rPr lang="en-US" sz="3200" dirty="0" smtClean="0">
                <a:latin typeface="Calibri" pitchFamily="34" charset="0"/>
              </a:rPr>
              <a:t>Request – Response (SOAP/REST)</a:t>
            </a:r>
          </a:p>
          <a:p>
            <a:pPr marL="763296" indent="-761181" algn="just" eaLnBrk="1" hangingPunct="1">
              <a:buSzPct val="45000"/>
              <a:buFont typeface="Wingdings" pitchFamily="2" charset="2"/>
              <a:buChar char="§"/>
              <a:tabLst>
                <a:tab pos="454595" algn="l"/>
                <a:tab pos="604716" algn="l"/>
                <a:tab pos="1213661" algn="l"/>
                <a:tab pos="1822605" algn="l"/>
                <a:tab pos="2431550" algn="l"/>
                <a:tab pos="3040495" algn="l"/>
                <a:tab pos="3649439" algn="l"/>
                <a:tab pos="4258384" algn="l"/>
                <a:tab pos="4867329" algn="l"/>
                <a:tab pos="5476273" algn="l"/>
                <a:tab pos="6085218" algn="l"/>
                <a:tab pos="6694163" algn="l"/>
                <a:tab pos="7303107" algn="l"/>
                <a:tab pos="7912052" algn="l"/>
                <a:tab pos="8520997" algn="l"/>
                <a:tab pos="9129941" algn="l"/>
                <a:tab pos="9738886" algn="l"/>
                <a:tab pos="10347831" algn="l"/>
                <a:tab pos="10956775" algn="l"/>
                <a:tab pos="11565720" algn="l"/>
                <a:tab pos="12174665" algn="l"/>
              </a:tabLst>
            </a:pPr>
            <a:r>
              <a:rPr lang="en-US" sz="3200" dirty="0" smtClean="0">
                <a:latin typeface="Calibri" pitchFamily="34" charset="0"/>
              </a:rPr>
              <a:t>Asynchronous one way (MQ)</a:t>
            </a:r>
          </a:p>
          <a:p>
            <a:pPr marL="763296" indent="-761181" algn="just" eaLnBrk="1" hangingPunct="1">
              <a:buSzPct val="45000"/>
              <a:buFont typeface="Wingdings" pitchFamily="2" charset="2"/>
              <a:buChar char="§"/>
              <a:tabLst>
                <a:tab pos="454595" algn="l"/>
                <a:tab pos="604716" algn="l"/>
                <a:tab pos="1213661" algn="l"/>
                <a:tab pos="1822605" algn="l"/>
                <a:tab pos="2431550" algn="l"/>
                <a:tab pos="3040495" algn="l"/>
                <a:tab pos="3649439" algn="l"/>
                <a:tab pos="4258384" algn="l"/>
                <a:tab pos="4867329" algn="l"/>
                <a:tab pos="5476273" algn="l"/>
                <a:tab pos="6085218" algn="l"/>
                <a:tab pos="6694163" algn="l"/>
                <a:tab pos="7303107" algn="l"/>
                <a:tab pos="7912052" algn="l"/>
                <a:tab pos="8520997" algn="l"/>
                <a:tab pos="9129941" algn="l"/>
                <a:tab pos="9738886" algn="l"/>
                <a:tab pos="10347831" algn="l"/>
                <a:tab pos="10956775" algn="l"/>
                <a:tab pos="11565720" algn="l"/>
                <a:tab pos="12174665" algn="l"/>
              </a:tabLst>
            </a:pPr>
            <a:r>
              <a:rPr lang="en-US" sz="3200" dirty="0" smtClean="0">
                <a:latin typeface="Calibri" pitchFamily="34" charset="0"/>
              </a:rPr>
              <a:t>Asynchronous one way with acknowledgment (MQ)</a:t>
            </a:r>
          </a:p>
          <a:p>
            <a:pPr marL="763296" indent="-761181" algn="just" eaLnBrk="1" hangingPunct="1">
              <a:buSzPct val="45000"/>
              <a:buFont typeface="Wingdings" pitchFamily="2" charset="2"/>
              <a:buChar char="§"/>
              <a:tabLst>
                <a:tab pos="454595" algn="l"/>
                <a:tab pos="604716" algn="l"/>
                <a:tab pos="1213661" algn="l"/>
                <a:tab pos="1822605" algn="l"/>
                <a:tab pos="2431550" algn="l"/>
                <a:tab pos="3040495" algn="l"/>
                <a:tab pos="3649439" algn="l"/>
                <a:tab pos="4258384" algn="l"/>
                <a:tab pos="4867329" algn="l"/>
                <a:tab pos="5476273" algn="l"/>
                <a:tab pos="6085218" algn="l"/>
                <a:tab pos="6694163" algn="l"/>
                <a:tab pos="7303107" algn="l"/>
                <a:tab pos="7912052" algn="l"/>
                <a:tab pos="8520997" algn="l"/>
                <a:tab pos="9129941" algn="l"/>
                <a:tab pos="9738886" algn="l"/>
                <a:tab pos="10347831" algn="l"/>
                <a:tab pos="10956775" algn="l"/>
                <a:tab pos="11565720" algn="l"/>
                <a:tab pos="12174665" algn="l"/>
              </a:tabLst>
            </a:pPr>
            <a:r>
              <a:rPr lang="en-US" sz="3200" dirty="0" smtClean="0">
                <a:latin typeface="Calibri" pitchFamily="34" charset="0"/>
              </a:rPr>
              <a:t>Asynchronous one way with acknowledgment (SOAP/REST)</a:t>
            </a:r>
          </a:p>
          <a:p>
            <a:pPr marL="763296" indent="-761181" algn="just" eaLnBrk="1" hangingPunct="1">
              <a:buSzPct val="45000"/>
              <a:buFont typeface="Wingdings" pitchFamily="2" charset="2"/>
              <a:buChar char="§"/>
              <a:tabLst>
                <a:tab pos="454595" algn="l"/>
                <a:tab pos="604716" algn="l"/>
                <a:tab pos="1213661" algn="l"/>
                <a:tab pos="1822605" algn="l"/>
                <a:tab pos="2431550" algn="l"/>
                <a:tab pos="3040495" algn="l"/>
                <a:tab pos="3649439" algn="l"/>
                <a:tab pos="4258384" algn="l"/>
                <a:tab pos="4867329" algn="l"/>
                <a:tab pos="5476273" algn="l"/>
                <a:tab pos="6085218" algn="l"/>
                <a:tab pos="6694163" algn="l"/>
                <a:tab pos="7303107" algn="l"/>
                <a:tab pos="7912052" algn="l"/>
                <a:tab pos="8520997" algn="l"/>
                <a:tab pos="9129941" algn="l"/>
                <a:tab pos="9738886" algn="l"/>
                <a:tab pos="10347831" algn="l"/>
                <a:tab pos="10956775" algn="l"/>
                <a:tab pos="11565720" algn="l"/>
                <a:tab pos="12174665" algn="l"/>
              </a:tabLst>
            </a:pPr>
            <a:r>
              <a:rPr lang="en-US" sz="3200" dirty="0" smtClean="0">
                <a:latin typeface="Calibri" pitchFamily="34" charset="0"/>
              </a:rPr>
              <a:t>Batch (File based communication) </a:t>
            </a:r>
          </a:p>
          <a:p>
            <a:pPr marL="763296" indent="-761181" algn="just" eaLnBrk="1" hangingPunct="1">
              <a:buSzPct val="45000"/>
              <a:tabLst>
                <a:tab pos="454595" algn="l"/>
                <a:tab pos="604716" algn="l"/>
                <a:tab pos="1213661" algn="l"/>
                <a:tab pos="1822605" algn="l"/>
                <a:tab pos="2431550" algn="l"/>
                <a:tab pos="3040495" algn="l"/>
                <a:tab pos="3649439" algn="l"/>
                <a:tab pos="4258384" algn="l"/>
                <a:tab pos="4867329" algn="l"/>
                <a:tab pos="5476273" algn="l"/>
                <a:tab pos="6085218" algn="l"/>
                <a:tab pos="6694163" algn="l"/>
                <a:tab pos="7303107" algn="l"/>
                <a:tab pos="7912052" algn="l"/>
                <a:tab pos="8520997" algn="l"/>
                <a:tab pos="9129941" algn="l"/>
                <a:tab pos="9738886" algn="l"/>
                <a:tab pos="10347831" algn="l"/>
                <a:tab pos="10956775" algn="l"/>
                <a:tab pos="11565720" algn="l"/>
                <a:tab pos="12174665" algn="l"/>
              </a:tabLst>
            </a:pPr>
            <a:endParaRPr lang="en-US" sz="3700" dirty="0" smtClean="0">
              <a:latin typeface="Calibri" pitchFamily="34" charset="0"/>
            </a:endParaRPr>
          </a:p>
          <a:p>
            <a:pPr marL="763296" indent="-761181" algn="just" eaLnBrk="1" hangingPunct="1">
              <a:buSzPct val="45000"/>
              <a:buNone/>
              <a:tabLst>
                <a:tab pos="454595" algn="l"/>
                <a:tab pos="604716" algn="l"/>
                <a:tab pos="1213661" algn="l"/>
                <a:tab pos="1822605" algn="l"/>
                <a:tab pos="2431550" algn="l"/>
                <a:tab pos="3040495" algn="l"/>
                <a:tab pos="3649439" algn="l"/>
                <a:tab pos="4258384" algn="l"/>
                <a:tab pos="4867329" algn="l"/>
                <a:tab pos="5476273" algn="l"/>
                <a:tab pos="6085218" algn="l"/>
                <a:tab pos="6694163" algn="l"/>
                <a:tab pos="7303107" algn="l"/>
                <a:tab pos="7912052" algn="l"/>
                <a:tab pos="8520997" algn="l"/>
                <a:tab pos="9129941" algn="l"/>
                <a:tab pos="9738886" algn="l"/>
                <a:tab pos="10347831" algn="l"/>
                <a:tab pos="10956775" algn="l"/>
                <a:tab pos="11565720" algn="l"/>
                <a:tab pos="12174665" algn="l"/>
              </a:tabLst>
            </a:pPr>
            <a:endParaRPr lang="en-US" sz="37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405977" y="507472"/>
            <a:ext cx="11062864" cy="807724"/>
          </a:xfrm>
        </p:spPr>
        <p:txBody>
          <a:bodyPr/>
          <a:lstStyle/>
          <a:p>
            <a:pPr eaLnBrk="1" hangingPunct="1">
              <a:tabLst>
                <a:tab pos="0" algn="l"/>
                <a:tab pos="608945" algn="l"/>
                <a:tab pos="1217889" algn="l"/>
                <a:tab pos="1826834" algn="l"/>
                <a:tab pos="2435779" algn="l"/>
                <a:tab pos="3044723" algn="l"/>
                <a:tab pos="3653668" algn="l"/>
                <a:tab pos="4262613" algn="l"/>
                <a:tab pos="4871557" algn="l"/>
                <a:tab pos="5480502" algn="l"/>
                <a:tab pos="6089447" algn="l"/>
                <a:tab pos="6698391" algn="l"/>
                <a:tab pos="7307336" algn="l"/>
                <a:tab pos="7916281" algn="l"/>
                <a:tab pos="8525226" algn="l"/>
                <a:tab pos="9134170" algn="l"/>
                <a:tab pos="9743115" algn="l"/>
                <a:tab pos="10352060" algn="l"/>
                <a:tab pos="10961004" algn="l"/>
                <a:tab pos="11569949" algn="l"/>
                <a:tab pos="12178894" algn="l"/>
              </a:tabLst>
            </a:pPr>
            <a:r>
              <a:rPr lang="en-US" sz="4300" dirty="0" smtClean="0"/>
              <a:t>ESB Patterns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00199"/>
            <a:ext cx="11563350" cy="6724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22"/>
          <p:cNvGrpSpPr>
            <a:grpSpLocks/>
          </p:cNvGrpSpPr>
          <p:nvPr/>
        </p:nvGrpSpPr>
        <p:grpSpPr bwMode="auto">
          <a:xfrm>
            <a:off x="4377689" y="6106264"/>
            <a:ext cx="1014942" cy="818721"/>
            <a:chOff x="7500892" y="1905000"/>
            <a:chExt cx="762000" cy="614028"/>
          </a:xfrm>
        </p:grpSpPr>
        <p:pic>
          <p:nvPicPr>
            <p:cNvPr id="6" name="Picture 11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96200" y="1905000"/>
              <a:ext cx="347663" cy="34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113"/>
            <p:cNvSpPr txBox="1">
              <a:spLocks noChangeArrowheads="1"/>
            </p:cNvSpPr>
            <p:nvPr/>
          </p:nvSpPr>
          <p:spPr bwMode="auto">
            <a:xfrm>
              <a:off x="7500892" y="2172786"/>
              <a:ext cx="762000" cy="346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 smtClean="0"/>
                <a:t>Service Response</a:t>
              </a:r>
              <a:endParaRPr lang="en-US" sz="1200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28650" y="2743200"/>
            <a:ext cx="2266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Service Over HTTP Pattern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38500" y="2533650"/>
            <a:ext cx="2266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Pub-Sub Pattern</a:t>
            </a:r>
            <a:endParaRPr lang="en-US" sz="2400" b="1" dirty="0"/>
          </a:p>
        </p:txBody>
      </p:sp>
      <p:grpSp>
        <p:nvGrpSpPr>
          <p:cNvPr id="3" name="Group 122"/>
          <p:cNvGrpSpPr>
            <a:grpSpLocks/>
          </p:cNvGrpSpPr>
          <p:nvPr/>
        </p:nvGrpSpPr>
        <p:grpSpPr bwMode="auto">
          <a:xfrm>
            <a:off x="1120139" y="1915264"/>
            <a:ext cx="1014942" cy="818717"/>
            <a:chOff x="7500892" y="1905000"/>
            <a:chExt cx="762000" cy="614025"/>
          </a:xfrm>
        </p:grpSpPr>
        <p:pic>
          <p:nvPicPr>
            <p:cNvPr id="11" name="Picture 11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96200" y="1905000"/>
              <a:ext cx="347663" cy="34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3"/>
            <p:cNvSpPr txBox="1">
              <a:spLocks noChangeArrowheads="1"/>
            </p:cNvSpPr>
            <p:nvPr/>
          </p:nvSpPr>
          <p:spPr bwMode="auto">
            <a:xfrm>
              <a:off x="7500892" y="2172784"/>
              <a:ext cx="762000" cy="346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 smtClean="0"/>
                <a:t>Service Request</a:t>
              </a:r>
              <a:endParaRPr lang="en-US" sz="1200" b="1" dirty="0"/>
            </a:p>
          </p:txBody>
        </p:sp>
      </p:grpSp>
      <p:grpSp>
        <p:nvGrpSpPr>
          <p:cNvPr id="4" name="Group 122"/>
          <p:cNvGrpSpPr>
            <a:grpSpLocks/>
          </p:cNvGrpSpPr>
          <p:nvPr/>
        </p:nvGrpSpPr>
        <p:grpSpPr bwMode="auto">
          <a:xfrm>
            <a:off x="4701539" y="6125315"/>
            <a:ext cx="1014942" cy="634052"/>
            <a:chOff x="7500892" y="1905000"/>
            <a:chExt cx="762000" cy="475529"/>
          </a:xfrm>
        </p:grpSpPr>
        <p:pic>
          <p:nvPicPr>
            <p:cNvPr id="14" name="Picture 11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96200" y="1905000"/>
              <a:ext cx="347663" cy="34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13"/>
            <p:cNvSpPr txBox="1">
              <a:spLocks noChangeArrowheads="1"/>
            </p:cNvSpPr>
            <p:nvPr/>
          </p:nvSpPr>
          <p:spPr bwMode="auto">
            <a:xfrm>
              <a:off x="7500892" y="2172784"/>
              <a:ext cx="762000" cy="207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 smtClean="0"/>
                <a:t>Data</a:t>
              </a:r>
              <a:endParaRPr lang="en-US" sz="1200" b="1" dirty="0"/>
            </a:p>
          </p:txBody>
        </p:sp>
      </p:grpSp>
      <p:grpSp>
        <p:nvGrpSpPr>
          <p:cNvPr id="5" name="Group 122"/>
          <p:cNvGrpSpPr>
            <a:grpSpLocks/>
          </p:cNvGrpSpPr>
          <p:nvPr/>
        </p:nvGrpSpPr>
        <p:grpSpPr bwMode="auto">
          <a:xfrm>
            <a:off x="1005839" y="4829914"/>
            <a:ext cx="1014942" cy="818717"/>
            <a:chOff x="7500892" y="1905000"/>
            <a:chExt cx="762000" cy="614025"/>
          </a:xfrm>
        </p:grpSpPr>
        <p:pic>
          <p:nvPicPr>
            <p:cNvPr id="17" name="Picture 11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96200" y="1905000"/>
              <a:ext cx="347663" cy="34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13"/>
            <p:cNvSpPr txBox="1">
              <a:spLocks noChangeArrowheads="1"/>
            </p:cNvSpPr>
            <p:nvPr/>
          </p:nvSpPr>
          <p:spPr bwMode="auto">
            <a:xfrm>
              <a:off x="7500892" y="2172784"/>
              <a:ext cx="762000" cy="346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 smtClean="0"/>
                <a:t>Reply Message</a:t>
              </a:r>
              <a:endParaRPr lang="en-US" sz="1200" b="1" dirty="0"/>
            </a:p>
          </p:txBody>
        </p:sp>
      </p:grpSp>
      <p:grpSp>
        <p:nvGrpSpPr>
          <p:cNvPr id="10" name="Group 122"/>
          <p:cNvGrpSpPr>
            <a:grpSpLocks/>
          </p:cNvGrpSpPr>
          <p:nvPr/>
        </p:nvGrpSpPr>
        <p:grpSpPr bwMode="auto">
          <a:xfrm>
            <a:off x="5692139" y="1953365"/>
            <a:ext cx="1014942" cy="634052"/>
            <a:chOff x="7500892" y="1905000"/>
            <a:chExt cx="762000" cy="475529"/>
          </a:xfrm>
        </p:grpSpPr>
        <p:pic>
          <p:nvPicPr>
            <p:cNvPr id="20" name="Picture 11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96200" y="1905000"/>
              <a:ext cx="347663" cy="34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Box 113"/>
            <p:cNvSpPr txBox="1">
              <a:spLocks noChangeArrowheads="1"/>
            </p:cNvSpPr>
            <p:nvPr/>
          </p:nvSpPr>
          <p:spPr bwMode="auto">
            <a:xfrm>
              <a:off x="7500892" y="2172784"/>
              <a:ext cx="762000" cy="207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 smtClean="0"/>
                <a:t>Message</a:t>
              </a:r>
              <a:endParaRPr lang="en-US" sz="1200" b="1" dirty="0"/>
            </a:p>
          </p:txBody>
        </p:sp>
      </p:grpSp>
      <p:grpSp>
        <p:nvGrpSpPr>
          <p:cNvPr id="13" name="Group 122"/>
          <p:cNvGrpSpPr>
            <a:grpSpLocks/>
          </p:cNvGrpSpPr>
          <p:nvPr/>
        </p:nvGrpSpPr>
        <p:grpSpPr bwMode="auto">
          <a:xfrm>
            <a:off x="3749039" y="1943099"/>
            <a:ext cx="1014942" cy="818717"/>
            <a:chOff x="7500892" y="1905000"/>
            <a:chExt cx="762000" cy="614025"/>
          </a:xfrm>
        </p:grpSpPr>
        <p:pic>
          <p:nvPicPr>
            <p:cNvPr id="23" name="Picture 11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96200" y="1905000"/>
              <a:ext cx="347663" cy="34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113"/>
            <p:cNvSpPr txBox="1">
              <a:spLocks noChangeArrowheads="1"/>
            </p:cNvSpPr>
            <p:nvPr/>
          </p:nvSpPr>
          <p:spPr bwMode="auto">
            <a:xfrm>
              <a:off x="7500892" y="2172784"/>
              <a:ext cx="762000" cy="346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 smtClean="0"/>
                <a:t>Publish Data</a:t>
              </a:r>
              <a:endParaRPr lang="en-US" sz="1200" b="1" dirty="0"/>
            </a:p>
          </p:txBody>
        </p:sp>
      </p:grpSp>
      <p:grpSp>
        <p:nvGrpSpPr>
          <p:cNvPr id="16" name="Group 122"/>
          <p:cNvGrpSpPr>
            <a:grpSpLocks/>
          </p:cNvGrpSpPr>
          <p:nvPr/>
        </p:nvGrpSpPr>
        <p:grpSpPr bwMode="auto">
          <a:xfrm>
            <a:off x="10797539" y="4963265"/>
            <a:ext cx="1014942" cy="634052"/>
            <a:chOff x="7500892" y="1905000"/>
            <a:chExt cx="762000" cy="475529"/>
          </a:xfrm>
        </p:grpSpPr>
        <p:pic>
          <p:nvPicPr>
            <p:cNvPr id="26" name="Picture 11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96200" y="1905000"/>
              <a:ext cx="347663" cy="34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TextBox 113"/>
            <p:cNvSpPr txBox="1">
              <a:spLocks noChangeArrowheads="1"/>
            </p:cNvSpPr>
            <p:nvPr/>
          </p:nvSpPr>
          <p:spPr bwMode="auto">
            <a:xfrm>
              <a:off x="7500892" y="2172784"/>
              <a:ext cx="762000" cy="207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 smtClean="0"/>
                <a:t>Data</a:t>
              </a:r>
              <a:endParaRPr lang="en-US" sz="1200" b="1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409950" y="2876550"/>
            <a:ext cx="2266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Message Queue Pattern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09600" y="3105150"/>
            <a:ext cx="2266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Service Over JMS Pattern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9658350" y="30480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SFTP FTE Pattern</a:t>
            </a:r>
            <a:endParaRPr 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9779000" y="3026628"/>
            <a:ext cx="165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NFS FTE Pattern</a:t>
            </a:r>
            <a:endParaRPr 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772650" y="3013501"/>
            <a:ext cx="1504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FTE MQ Pattern</a:t>
            </a:r>
            <a:endParaRPr lang="en-US" sz="2400" b="1" dirty="0"/>
          </a:p>
        </p:txBody>
      </p:sp>
      <p:grpSp>
        <p:nvGrpSpPr>
          <p:cNvPr id="19" name="Group 122"/>
          <p:cNvGrpSpPr>
            <a:grpSpLocks/>
          </p:cNvGrpSpPr>
          <p:nvPr/>
        </p:nvGrpSpPr>
        <p:grpSpPr bwMode="auto">
          <a:xfrm>
            <a:off x="1120139" y="1915264"/>
            <a:ext cx="1014942" cy="818717"/>
            <a:chOff x="7500892" y="1905000"/>
            <a:chExt cx="762000" cy="614025"/>
          </a:xfrm>
        </p:grpSpPr>
        <p:pic>
          <p:nvPicPr>
            <p:cNvPr id="34" name="Picture 11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96200" y="1905000"/>
              <a:ext cx="347663" cy="34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TextBox 113"/>
            <p:cNvSpPr txBox="1">
              <a:spLocks noChangeArrowheads="1"/>
            </p:cNvSpPr>
            <p:nvPr/>
          </p:nvSpPr>
          <p:spPr bwMode="auto">
            <a:xfrm>
              <a:off x="7500892" y="2172784"/>
              <a:ext cx="762000" cy="346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 smtClean="0"/>
                <a:t>Service Request</a:t>
              </a:r>
              <a:endParaRPr lang="en-US" sz="1200" b="1" dirty="0"/>
            </a:p>
          </p:txBody>
        </p:sp>
      </p:grpSp>
      <p:grpSp>
        <p:nvGrpSpPr>
          <p:cNvPr id="22" name="Group 122"/>
          <p:cNvGrpSpPr>
            <a:grpSpLocks/>
          </p:cNvGrpSpPr>
          <p:nvPr/>
        </p:nvGrpSpPr>
        <p:grpSpPr bwMode="auto">
          <a:xfrm>
            <a:off x="9178289" y="5020415"/>
            <a:ext cx="1014942" cy="634052"/>
            <a:chOff x="7500892" y="1905000"/>
            <a:chExt cx="762000" cy="475529"/>
          </a:xfrm>
        </p:grpSpPr>
        <p:pic>
          <p:nvPicPr>
            <p:cNvPr id="43" name="Picture 11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96200" y="1905000"/>
              <a:ext cx="347663" cy="34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TextBox 113"/>
            <p:cNvSpPr txBox="1">
              <a:spLocks noChangeArrowheads="1"/>
            </p:cNvSpPr>
            <p:nvPr/>
          </p:nvSpPr>
          <p:spPr bwMode="auto">
            <a:xfrm>
              <a:off x="7500892" y="2172784"/>
              <a:ext cx="762000" cy="207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 smtClean="0"/>
                <a:t>Data</a:t>
              </a:r>
              <a:endParaRPr lang="en-US" sz="1200" b="1" dirty="0"/>
            </a:p>
          </p:txBody>
        </p:sp>
      </p:grpSp>
      <p:grpSp>
        <p:nvGrpSpPr>
          <p:cNvPr id="25" name="Group 122"/>
          <p:cNvGrpSpPr>
            <a:grpSpLocks/>
          </p:cNvGrpSpPr>
          <p:nvPr/>
        </p:nvGrpSpPr>
        <p:grpSpPr bwMode="auto">
          <a:xfrm>
            <a:off x="5654039" y="2315315"/>
            <a:ext cx="1014942" cy="634052"/>
            <a:chOff x="7500892" y="1905000"/>
            <a:chExt cx="762000" cy="475529"/>
          </a:xfrm>
        </p:grpSpPr>
        <p:pic>
          <p:nvPicPr>
            <p:cNvPr id="46" name="Picture 11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96200" y="1905000"/>
              <a:ext cx="347663" cy="34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TextBox 113"/>
            <p:cNvSpPr txBox="1">
              <a:spLocks noChangeArrowheads="1"/>
            </p:cNvSpPr>
            <p:nvPr/>
          </p:nvSpPr>
          <p:spPr bwMode="auto">
            <a:xfrm>
              <a:off x="7500892" y="2172784"/>
              <a:ext cx="762000" cy="207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 smtClean="0"/>
                <a:t>Data</a:t>
              </a:r>
              <a:endParaRPr lang="en-US" sz="1200" b="1" dirty="0"/>
            </a:p>
          </p:txBody>
        </p:sp>
      </p:grpSp>
      <p:grpSp>
        <p:nvGrpSpPr>
          <p:cNvPr id="33" name="Group 122"/>
          <p:cNvGrpSpPr>
            <a:grpSpLocks/>
          </p:cNvGrpSpPr>
          <p:nvPr/>
        </p:nvGrpSpPr>
        <p:grpSpPr bwMode="auto">
          <a:xfrm>
            <a:off x="4530089" y="6011015"/>
            <a:ext cx="1014942" cy="634052"/>
            <a:chOff x="7500892" y="1905000"/>
            <a:chExt cx="762000" cy="475529"/>
          </a:xfrm>
        </p:grpSpPr>
        <p:pic>
          <p:nvPicPr>
            <p:cNvPr id="49" name="Picture 11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96200" y="1905000"/>
              <a:ext cx="347663" cy="34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TextBox 113"/>
            <p:cNvSpPr txBox="1">
              <a:spLocks noChangeArrowheads="1"/>
            </p:cNvSpPr>
            <p:nvPr/>
          </p:nvSpPr>
          <p:spPr bwMode="auto">
            <a:xfrm>
              <a:off x="7500892" y="2172784"/>
              <a:ext cx="762000" cy="207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 smtClean="0"/>
                <a:t>Data</a:t>
              </a:r>
              <a:endParaRPr lang="en-US" sz="1200" b="1" dirty="0"/>
            </a:p>
          </p:txBody>
        </p:sp>
      </p:grpSp>
      <p:grpSp>
        <p:nvGrpSpPr>
          <p:cNvPr id="36" name="Group 122"/>
          <p:cNvGrpSpPr>
            <a:grpSpLocks/>
          </p:cNvGrpSpPr>
          <p:nvPr/>
        </p:nvGrpSpPr>
        <p:grpSpPr bwMode="auto">
          <a:xfrm>
            <a:off x="10816589" y="4997924"/>
            <a:ext cx="1014942" cy="634052"/>
            <a:chOff x="7500892" y="1905000"/>
            <a:chExt cx="762000" cy="475529"/>
          </a:xfrm>
        </p:grpSpPr>
        <p:pic>
          <p:nvPicPr>
            <p:cNvPr id="52" name="Picture 11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96200" y="1905000"/>
              <a:ext cx="347663" cy="34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" name="TextBox 113"/>
            <p:cNvSpPr txBox="1">
              <a:spLocks noChangeArrowheads="1"/>
            </p:cNvSpPr>
            <p:nvPr/>
          </p:nvSpPr>
          <p:spPr bwMode="auto">
            <a:xfrm>
              <a:off x="7500892" y="2172784"/>
              <a:ext cx="762000" cy="207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 smtClean="0"/>
                <a:t>Data</a:t>
              </a:r>
              <a:endParaRPr lang="en-US" sz="1200" b="1" dirty="0"/>
            </a:p>
          </p:txBody>
        </p:sp>
      </p:grpSp>
      <p:grpSp>
        <p:nvGrpSpPr>
          <p:cNvPr id="37" name="Group 122"/>
          <p:cNvGrpSpPr>
            <a:grpSpLocks/>
          </p:cNvGrpSpPr>
          <p:nvPr/>
        </p:nvGrpSpPr>
        <p:grpSpPr bwMode="auto">
          <a:xfrm>
            <a:off x="10854689" y="4963265"/>
            <a:ext cx="1014942" cy="634052"/>
            <a:chOff x="7500892" y="1905000"/>
            <a:chExt cx="762000" cy="475529"/>
          </a:xfrm>
        </p:grpSpPr>
        <p:pic>
          <p:nvPicPr>
            <p:cNvPr id="55" name="Picture 11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96200" y="1905000"/>
              <a:ext cx="347663" cy="34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" name="TextBox 113"/>
            <p:cNvSpPr txBox="1">
              <a:spLocks noChangeArrowheads="1"/>
            </p:cNvSpPr>
            <p:nvPr/>
          </p:nvSpPr>
          <p:spPr bwMode="auto">
            <a:xfrm>
              <a:off x="7500892" y="2172784"/>
              <a:ext cx="762000" cy="207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 smtClean="0"/>
                <a:t>Data</a:t>
              </a:r>
              <a:endParaRPr lang="en-US" sz="1200" b="1" dirty="0"/>
            </a:p>
          </p:txBody>
        </p:sp>
      </p:grpSp>
      <p:grpSp>
        <p:nvGrpSpPr>
          <p:cNvPr id="38" name="Group 122"/>
          <p:cNvGrpSpPr>
            <a:grpSpLocks/>
          </p:cNvGrpSpPr>
          <p:nvPr/>
        </p:nvGrpSpPr>
        <p:grpSpPr bwMode="auto">
          <a:xfrm>
            <a:off x="10911839" y="2514600"/>
            <a:ext cx="1014942" cy="634052"/>
            <a:chOff x="7500892" y="1905000"/>
            <a:chExt cx="762000" cy="475529"/>
          </a:xfrm>
        </p:grpSpPr>
        <p:pic>
          <p:nvPicPr>
            <p:cNvPr id="58" name="Picture 11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96200" y="1905000"/>
              <a:ext cx="347663" cy="34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" name="TextBox 113"/>
            <p:cNvSpPr txBox="1">
              <a:spLocks noChangeArrowheads="1"/>
            </p:cNvSpPr>
            <p:nvPr/>
          </p:nvSpPr>
          <p:spPr bwMode="auto">
            <a:xfrm>
              <a:off x="7500892" y="2172784"/>
              <a:ext cx="762000" cy="207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 smtClean="0"/>
                <a:t>Data</a:t>
              </a:r>
              <a:endParaRPr lang="en-US" sz="1200" b="1" dirty="0"/>
            </a:p>
          </p:txBody>
        </p:sp>
      </p:grpSp>
      <p:grpSp>
        <p:nvGrpSpPr>
          <p:cNvPr id="39" name="Group 59"/>
          <p:cNvGrpSpPr/>
          <p:nvPr/>
        </p:nvGrpSpPr>
        <p:grpSpPr>
          <a:xfrm>
            <a:off x="9296400" y="5105400"/>
            <a:ext cx="1104900" cy="448450"/>
            <a:chOff x="7372350" y="323850"/>
            <a:chExt cx="1104900" cy="448450"/>
          </a:xfrm>
        </p:grpSpPr>
        <p:pic>
          <p:nvPicPr>
            <p:cNvPr id="61" name="Picture 29" descr="http://www.capetivate.com/wp-content/uploads/2013/12/services2.jpg"/>
            <p:cNvPicPr>
              <a:picLocks noChangeAspect="1" noChangeArrowheads="1"/>
            </p:cNvPicPr>
            <p:nvPr/>
          </p:nvPicPr>
          <p:blipFill>
            <a:blip r:embed="rId5" cstate="print"/>
            <a:srcRect l="20885" t="14670" r="15781" b="5330"/>
            <a:stretch>
              <a:fillRect/>
            </a:stretch>
          </p:blipFill>
          <p:spPr bwMode="auto">
            <a:xfrm>
              <a:off x="7662651" y="323850"/>
              <a:ext cx="414323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" name="TextBox 61"/>
            <p:cNvSpPr txBox="1"/>
            <p:nvPr/>
          </p:nvSpPr>
          <p:spPr>
            <a:xfrm>
              <a:off x="7372350" y="495301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Bridge Agent</a:t>
              </a:r>
              <a:endParaRPr lang="en-US" sz="1200" dirty="0"/>
            </a:p>
          </p:txBody>
        </p:sp>
      </p:grpSp>
      <p:grpSp>
        <p:nvGrpSpPr>
          <p:cNvPr id="40" name="Group 62"/>
          <p:cNvGrpSpPr/>
          <p:nvPr/>
        </p:nvGrpSpPr>
        <p:grpSpPr>
          <a:xfrm>
            <a:off x="9334500" y="5105400"/>
            <a:ext cx="1104900" cy="448450"/>
            <a:chOff x="7372350" y="323850"/>
            <a:chExt cx="1104900" cy="448450"/>
          </a:xfrm>
        </p:grpSpPr>
        <p:pic>
          <p:nvPicPr>
            <p:cNvPr id="64" name="Picture 29" descr="http://www.capetivate.com/wp-content/uploads/2013/12/services2.jpg"/>
            <p:cNvPicPr>
              <a:picLocks noChangeAspect="1" noChangeArrowheads="1"/>
            </p:cNvPicPr>
            <p:nvPr/>
          </p:nvPicPr>
          <p:blipFill>
            <a:blip r:embed="rId5" cstate="print"/>
            <a:srcRect l="20885" t="14670" r="15781" b="5330"/>
            <a:stretch>
              <a:fillRect/>
            </a:stretch>
          </p:blipFill>
          <p:spPr bwMode="auto">
            <a:xfrm>
              <a:off x="7662651" y="323850"/>
              <a:ext cx="414323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" name="TextBox 64"/>
            <p:cNvSpPr txBox="1"/>
            <p:nvPr/>
          </p:nvSpPr>
          <p:spPr>
            <a:xfrm>
              <a:off x="7372350" y="495301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BridgeAgent</a:t>
              </a:r>
              <a:endParaRPr lang="en-US" sz="1200" dirty="0"/>
            </a:p>
          </p:txBody>
        </p:sp>
      </p:grpSp>
      <p:grpSp>
        <p:nvGrpSpPr>
          <p:cNvPr id="60" name="Group 122"/>
          <p:cNvGrpSpPr>
            <a:grpSpLocks/>
          </p:cNvGrpSpPr>
          <p:nvPr/>
        </p:nvGrpSpPr>
        <p:grpSpPr bwMode="auto">
          <a:xfrm>
            <a:off x="1043939" y="4819649"/>
            <a:ext cx="1014942" cy="818717"/>
            <a:chOff x="7500892" y="1905000"/>
            <a:chExt cx="762000" cy="614025"/>
          </a:xfrm>
        </p:grpSpPr>
        <p:pic>
          <p:nvPicPr>
            <p:cNvPr id="63" name="Picture 11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96200" y="1905000"/>
              <a:ext cx="347663" cy="34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" name="TextBox 113"/>
            <p:cNvSpPr txBox="1">
              <a:spLocks noChangeArrowheads="1"/>
            </p:cNvSpPr>
            <p:nvPr/>
          </p:nvSpPr>
          <p:spPr bwMode="auto">
            <a:xfrm>
              <a:off x="7500892" y="2172784"/>
              <a:ext cx="762000" cy="346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 smtClean="0"/>
                <a:t>Service Request</a:t>
              </a:r>
              <a:endParaRPr lang="en-US" sz="1200" b="1" dirty="0"/>
            </a:p>
          </p:txBody>
        </p:sp>
      </p:grpSp>
      <p:grpSp>
        <p:nvGrpSpPr>
          <p:cNvPr id="67" name="Group 59"/>
          <p:cNvGrpSpPr/>
          <p:nvPr/>
        </p:nvGrpSpPr>
        <p:grpSpPr>
          <a:xfrm>
            <a:off x="10820400" y="5105400"/>
            <a:ext cx="1104900" cy="448450"/>
            <a:chOff x="7372350" y="323850"/>
            <a:chExt cx="1104900" cy="448450"/>
          </a:xfrm>
        </p:grpSpPr>
        <p:pic>
          <p:nvPicPr>
            <p:cNvPr id="68" name="Picture 29" descr="http://www.capetivate.com/wp-content/uploads/2013/12/services2.jpg"/>
            <p:cNvPicPr>
              <a:picLocks noChangeAspect="1" noChangeArrowheads="1"/>
            </p:cNvPicPr>
            <p:nvPr/>
          </p:nvPicPr>
          <p:blipFill>
            <a:blip r:embed="rId5" cstate="print"/>
            <a:srcRect l="20885" t="14670" r="15781" b="5330"/>
            <a:stretch>
              <a:fillRect/>
            </a:stretch>
          </p:blipFill>
          <p:spPr bwMode="auto">
            <a:xfrm>
              <a:off x="7662651" y="323850"/>
              <a:ext cx="414323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9" name="TextBox 68"/>
            <p:cNvSpPr txBox="1"/>
            <p:nvPr/>
          </p:nvSpPr>
          <p:spPr>
            <a:xfrm>
              <a:off x="7372350" y="495301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Local Agent</a:t>
              </a:r>
              <a:endParaRPr lang="en-US" sz="1200" dirty="0"/>
            </a:p>
          </p:txBody>
        </p:sp>
      </p:grpSp>
      <p:grpSp>
        <p:nvGrpSpPr>
          <p:cNvPr id="70" name="Group 62"/>
          <p:cNvGrpSpPr/>
          <p:nvPr/>
        </p:nvGrpSpPr>
        <p:grpSpPr>
          <a:xfrm>
            <a:off x="10801350" y="5104625"/>
            <a:ext cx="1104900" cy="448450"/>
            <a:chOff x="7372350" y="323850"/>
            <a:chExt cx="1104900" cy="448450"/>
          </a:xfrm>
        </p:grpSpPr>
        <p:pic>
          <p:nvPicPr>
            <p:cNvPr id="71" name="Picture 29" descr="http://www.capetivate.com/wp-content/uploads/2013/12/services2.jpg"/>
            <p:cNvPicPr>
              <a:picLocks noChangeAspect="1" noChangeArrowheads="1"/>
            </p:cNvPicPr>
            <p:nvPr/>
          </p:nvPicPr>
          <p:blipFill>
            <a:blip r:embed="rId5" cstate="print"/>
            <a:srcRect l="20885" t="14670" r="15781" b="5330"/>
            <a:stretch>
              <a:fillRect/>
            </a:stretch>
          </p:blipFill>
          <p:spPr bwMode="auto">
            <a:xfrm>
              <a:off x="7662651" y="323850"/>
              <a:ext cx="414323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TextBox 71"/>
            <p:cNvSpPr txBox="1"/>
            <p:nvPr/>
          </p:nvSpPr>
          <p:spPr>
            <a:xfrm>
              <a:off x="7372350" y="495301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Local Agent</a:t>
              </a:r>
              <a:endParaRPr lang="en-US" sz="1200" dirty="0"/>
            </a:p>
          </p:txBody>
        </p:sp>
      </p:grpSp>
      <p:grpSp>
        <p:nvGrpSpPr>
          <p:cNvPr id="73" name="Group 122"/>
          <p:cNvGrpSpPr>
            <a:grpSpLocks/>
          </p:cNvGrpSpPr>
          <p:nvPr/>
        </p:nvGrpSpPr>
        <p:grpSpPr bwMode="auto">
          <a:xfrm>
            <a:off x="9178289" y="5016974"/>
            <a:ext cx="1014942" cy="634052"/>
            <a:chOff x="7500892" y="1905000"/>
            <a:chExt cx="762000" cy="475529"/>
          </a:xfrm>
        </p:grpSpPr>
        <p:pic>
          <p:nvPicPr>
            <p:cNvPr id="74" name="Picture 11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96200" y="1905000"/>
              <a:ext cx="347663" cy="34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" name="TextBox 113"/>
            <p:cNvSpPr txBox="1">
              <a:spLocks noChangeArrowheads="1"/>
            </p:cNvSpPr>
            <p:nvPr/>
          </p:nvSpPr>
          <p:spPr bwMode="auto">
            <a:xfrm>
              <a:off x="7500892" y="2172784"/>
              <a:ext cx="762000" cy="207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 smtClean="0"/>
                <a:t>Data</a:t>
              </a:r>
              <a:endParaRPr lang="en-US" sz="1200" b="1" dirty="0"/>
            </a:p>
          </p:txBody>
        </p:sp>
      </p:grpSp>
      <p:grpSp>
        <p:nvGrpSpPr>
          <p:cNvPr id="76" name="Group 122"/>
          <p:cNvGrpSpPr>
            <a:grpSpLocks/>
          </p:cNvGrpSpPr>
          <p:nvPr/>
        </p:nvGrpSpPr>
        <p:grpSpPr bwMode="auto">
          <a:xfrm>
            <a:off x="9006839" y="1885950"/>
            <a:ext cx="1014942" cy="634052"/>
            <a:chOff x="7500892" y="1905000"/>
            <a:chExt cx="762000" cy="475529"/>
          </a:xfrm>
        </p:grpSpPr>
        <p:pic>
          <p:nvPicPr>
            <p:cNvPr id="77" name="Picture 11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96200" y="1905000"/>
              <a:ext cx="347663" cy="34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TextBox 113"/>
            <p:cNvSpPr txBox="1">
              <a:spLocks noChangeArrowheads="1"/>
            </p:cNvSpPr>
            <p:nvPr/>
          </p:nvSpPr>
          <p:spPr bwMode="auto">
            <a:xfrm>
              <a:off x="7500892" y="2172784"/>
              <a:ext cx="762000" cy="207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 smtClean="0"/>
                <a:t>Data</a:t>
              </a:r>
              <a:endParaRPr lang="en-US" sz="1200" b="1" dirty="0"/>
            </a:p>
          </p:txBody>
        </p:sp>
      </p:grpSp>
      <p:grpSp>
        <p:nvGrpSpPr>
          <p:cNvPr id="79" name="Group 59"/>
          <p:cNvGrpSpPr/>
          <p:nvPr/>
        </p:nvGrpSpPr>
        <p:grpSpPr>
          <a:xfrm>
            <a:off x="10820400" y="5105400"/>
            <a:ext cx="1104900" cy="448450"/>
            <a:chOff x="7372350" y="323850"/>
            <a:chExt cx="1104900" cy="448450"/>
          </a:xfrm>
        </p:grpSpPr>
        <p:pic>
          <p:nvPicPr>
            <p:cNvPr id="80" name="Picture 29" descr="http://www.capetivate.com/wp-content/uploads/2013/12/services2.jpg"/>
            <p:cNvPicPr>
              <a:picLocks noChangeAspect="1" noChangeArrowheads="1"/>
            </p:cNvPicPr>
            <p:nvPr/>
          </p:nvPicPr>
          <p:blipFill>
            <a:blip r:embed="rId5" cstate="print"/>
            <a:srcRect l="20885" t="14670" r="15781" b="5330"/>
            <a:stretch>
              <a:fillRect/>
            </a:stretch>
          </p:blipFill>
          <p:spPr bwMode="auto">
            <a:xfrm>
              <a:off x="7662651" y="323850"/>
              <a:ext cx="414323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" name="TextBox 80"/>
            <p:cNvSpPr txBox="1"/>
            <p:nvPr/>
          </p:nvSpPr>
          <p:spPr>
            <a:xfrm>
              <a:off x="7372350" y="495301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Local Agent</a:t>
              </a:r>
              <a:endParaRPr lang="en-US" sz="1200" dirty="0"/>
            </a:p>
          </p:txBody>
        </p:sp>
      </p:grpSp>
      <p:grpSp>
        <p:nvGrpSpPr>
          <p:cNvPr id="82" name="Group 122"/>
          <p:cNvGrpSpPr>
            <a:grpSpLocks/>
          </p:cNvGrpSpPr>
          <p:nvPr/>
        </p:nvGrpSpPr>
        <p:grpSpPr bwMode="auto">
          <a:xfrm>
            <a:off x="10873739" y="2486765"/>
            <a:ext cx="1014942" cy="634052"/>
            <a:chOff x="7500892" y="1905000"/>
            <a:chExt cx="762000" cy="475529"/>
          </a:xfrm>
        </p:grpSpPr>
        <p:pic>
          <p:nvPicPr>
            <p:cNvPr id="83" name="Picture 11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96200" y="1905000"/>
              <a:ext cx="347663" cy="34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4" name="TextBox 113"/>
            <p:cNvSpPr txBox="1">
              <a:spLocks noChangeArrowheads="1"/>
            </p:cNvSpPr>
            <p:nvPr/>
          </p:nvSpPr>
          <p:spPr bwMode="auto">
            <a:xfrm>
              <a:off x="7500892" y="2172784"/>
              <a:ext cx="762000" cy="207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 smtClean="0"/>
                <a:t>Data</a:t>
              </a:r>
              <a:endParaRPr lang="en-US" sz="1200" b="1" dirty="0"/>
            </a:p>
          </p:txBody>
        </p:sp>
      </p:grpSp>
      <p:grpSp>
        <p:nvGrpSpPr>
          <p:cNvPr id="85" name="Group 122"/>
          <p:cNvGrpSpPr>
            <a:grpSpLocks/>
          </p:cNvGrpSpPr>
          <p:nvPr/>
        </p:nvGrpSpPr>
        <p:grpSpPr bwMode="auto">
          <a:xfrm>
            <a:off x="9178289" y="4991100"/>
            <a:ext cx="1014942" cy="634052"/>
            <a:chOff x="7500892" y="1905000"/>
            <a:chExt cx="762000" cy="475529"/>
          </a:xfrm>
        </p:grpSpPr>
        <p:pic>
          <p:nvPicPr>
            <p:cNvPr id="86" name="Picture 11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96200" y="1905000"/>
              <a:ext cx="347663" cy="34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" name="TextBox 113"/>
            <p:cNvSpPr txBox="1">
              <a:spLocks noChangeArrowheads="1"/>
            </p:cNvSpPr>
            <p:nvPr/>
          </p:nvSpPr>
          <p:spPr bwMode="auto">
            <a:xfrm>
              <a:off x="7500892" y="2172784"/>
              <a:ext cx="762000" cy="207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 smtClean="0"/>
                <a:t>Data</a:t>
              </a:r>
              <a:endParaRPr lang="en-US" sz="1200" b="1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334500" y="5086350"/>
            <a:ext cx="1104900" cy="448450"/>
            <a:chOff x="7372350" y="323850"/>
            <a:chExt cx="1104900" cy="448450"/>
          </a:xfrm>
        </p:grpSpPr>
        <p:pic>
          <p:nvPicPr>
            <p:cNvPr id="90" name="Picture 29" descr="http://www.capetivate.com/wp-content/uploads/2013/12/services2.jpg"/>
            <p:cNvPicPr>
              <a:picLocks noChangeAspect="1" noChangeArrowheads="1"/>
            </p:cNvPicPr>
            <p:nvPr/>
          </p:nvPicPr>
          <p:blipFill>
            <a:blip r:embed="rId5" cstate="print"/>
            <a:srcRect l="20885" t="14670" r="15781" b="5330"/>
            <a:stretch>
              <a:fillRect/>
            </a:stretch>
          </p:blipFill>
          <p:spPr bwMode="auto">
            <a:xfrm>
              <a:off x="7662651" y="323850"/>
              <a:ext cx="414323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1" name="TextBox 90"/>
            <p:cNvSpPr txBox="1"/>
            <p:nvPr/>
          </p:nvSpPr>
          <p:spPr>
            <a:xfrm>
              <a:off x="7372350" y="495301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Local Agent</a:t>
              </a:r>
              <a:endParaRPr lang="en-US" sz="1200" dirty="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89619E-6 -6.66667E-6 C -0.00195 0.23263 -0.00156 0.12777 -0.00156 0.31458 L -0.00469 0.4144 L 0.02035 0.44166 L 0.12207 0.44374 C 0.1788 0.45885 0.25496 0.44166 0.31612 0.44166 L 0.36933 0.48124 L 0.36933 0.63541 L 0.38029 0.63541 C 0.3769 0.62204 0.37977 0.6361 0.38029 0.61249 C 0.3812 0.57569 0.38133 0.53888 0.38185 0.50208 C 0.38133 0.49652 0.38107 0.49097 0.38029 0.48541 C 0.38003 0.48333 0.37872 0.47916 0.37872 0.47916 L 0.48514 0.47916 C 0.48775 0.49982 0.47823 0.52881 0.49296 0.53541 C 0.50731 0.52899 0.49922 0.49374 0.49922 0.48124 L 0.36933 0.48124 L 0.31456 0.44166 " pathEditMode="relative" ptsTypes="fAAAfAAAffffAffAAA">
                                      <p:cBhvr>
                                        <p:cTn id="12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517E-6 7.22222E-6 L 0.07669 -0.03958 C 0.07721 -0.05069 0.07864 -0.0618 0.07825 -0.07291 C 0.07799 -0.07916 0.06482 -0.08732 0.06104 -0.08958 C 0.04226 -0.10069 0.02022 -0.10746 -2.77517E-6 -0.11041 C -0.00313 -0.1118 -0.01251 -0.11319 -0.00938 -0.11458 C 0.00653 -0.12169 -0.00612 -0.11701 0.01409 -0.12083 C 0.02361 -0.12256 0.03326 -0.12725 0.04226 -0.13124 C 0.04578 -0.13281 0.04852 -0.1368 0.05165 -0.13958 C 0.05426 -0.14201 0.06247 -0.14652 0.06573 -0.14791 C 0.07291 -0.16232 0.07082 -0.15572 0.07356 -0.16666 C 0.07486 -0.22725 0.07643 -0.28524 0.07512 -0.34583 C 0.05791 -0.31145 0.07108 -0.34027 0.07356 -0.23749 C 0.07382 -0.22847 0.06873 -0.21319 0.07512 -0.21041 C 0.09547 -0.20138 0.1179 -0.20902 0.13929 -0.20833 C 0.16276 -0.20902 0.18623 -0.20919 0.20971 -0.21041 C 0.21675 -0.21076 0.21545 -0.21649 0.21753 -0.22499 C 0.21805 -0.22708 0.2191 -0.23124 0.2191 -0.23124 C 0.2204 -0.30017 0.2191 -0.36857 0.2191 -0.43749 " pathEditMode="relative" ptsTypes="AfffffffffffffffffA">
                                      <p:cBhvr>
                                        <p:cTn id="1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1335E-6 3.33333E-6 C -0.08268 -0.00729 -0.16588 0.00069 -0.24883 -0.00209 C -0.25039 -0.00278 -0.25209 -0.00313 -0.25352 -0.00417 C -0.25678 -0.0066 -0.26291 -0.0125 -0.26291 -0.0125 C -0.26721 -0.02969 -0.26552 -0.02066 -0.2676 -0.03959 C -0.26865 -0.09532 -0.27178 -0.14688 -0.2676 -0.20209 C -0.26552 -0.28403 -0.26291 -0.36598 -0.26291 -0.44792 " pathEditMode="relative" ptsTypes="ffffffA">
                                      <p:cBhvr>
                                        <p:cTn id="24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0"/>
                            </p:stCondLst>
                            <p:childTnLst>
                              <p:par>
                                <p:cTn id="26" presetID="11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90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4142E-6 -1.73472E-18 C 0.00456 0.05416 0.00183 0.01475 1.84142E-6 0.12708 C -0.00117 0.19722 -0.00469 0.26736 -0.00469 0.3375 " pathEditMode="relative" ptsTypes="ffA">
                                      <p:cBhvr>
                                        <p:cTn id="33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0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5097E-6 -3.33333E-6 C 0.00691 -0.0276 0.00104 -0.00208 0.00313 -0.07292 C 0.00391 -0.09792 0.00496 -0.11997 0.00939 -0.14375 C 0.00887 -0.15069 0.00874 -0.15764 0.00783 -0.16458 C 0.00717 -0.16892 0.0047 -0.17708 0.0047 -0.17708 C 0.00626 -0.22795 0.00783 -0.27066 0.00783 -0.32292 " pathEditMode="relative" ptsTypes="fffffA">
                                      <p:cBhvr>
                                        <p:cTn id="39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483E-6 1.66667E-6 C 0.09416 0.00364 0.18741 0.00174 0.2817 1.66667E-6 C 0.35525 0.00226 0.32943 -0.00451 0.36777 0.0125 C 0.37585 0.02848 0.37103 0.0467 0.37559 0.06459 C 0.37507 0.06806 0.37533 0.07188 0.37403 0.075 C 0.37207 0.07969 0.36594 0.07969 0.36307 0.08125 C 0.3542 0.08577 0.34742 0.08941 0.33803 0.09167 C 0.33151 0.09323 0.32551 0.09584 0.31925 0.09792 C 0.30608 0.10226 0.29304 0.10469 0.28013 0.11042 C 0.27126 0.11441 0.26187 0.11528 0.25353 0.12084 " pathEditMode="relative" ptsTypes="fffffffffA">
                                      <p:cBhvr>
                                        <p:cTn id="43" dur="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"/>
                                            </p:cond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9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9000"/>
                            </p:stCondLst>
                            <p:childTnLst>
                              <p:par>
                                <p:cTn id="4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3187E-6 3.88889E-6 L 0.10485 -0.03542 C 0.10433 -0.04931 0.10563 -0.06354 0.10328 -0.07708 C 0.10263 -0.0809 0.08515 -0.08472 0.08294 -0.08542 C 0.07655 -0.08733 0.07303 -0.09028 0.06729 -0.09375 C 0.06142 -0.09722 0.05464 -0.09931 0.04851 -0.10208 C 0.04538 -0.10347 0.04238 -0.1059 0.03912 -0.10625 C 0.03286 -0.10694 0.0266 -0.10764 0.02034 -0.10833 C 0.02895 -0.11215 0.03664 -0.11372 0.04538 -0.11667 C 0.05542 -0.11997 0.0652 -0.12535 0.07511 -0.12917 C 0.07981 -0.1309 0.08502 -0.13437 0.0892 -0.1375 C 0.09246 -0.13993 0.09859 -0.14583 0.09859 -0.14583 C 0.10733 -0.16319 0.09011 -0.19705 0.10328 -0.20833 C 0.10498 -0.2099 0.20331 -0.21389 0.21752 -0.21458 C 0.22796 -0.2151 0.23839 -0.21597 0.24882 -0.21667 C 0.24778 -0.26771 0.24647 -0.31823 0.241 -0.36875 C 0.23904 -0.41528 0.23943 -0.39375 0.23943 -0.43333 " pathEditMode="relative" ptsTypes="AfffffffffffffffA">
                                      <p:cBhvr>
                                        <p:cTn id="49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"/>
                                            </p:cond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4000"/>
                            </p:stCondLst>
                            <p:childTnLst>
                              <p:par>
                                <p:cTn id="51" presetID="11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6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6000"/>
                            </p:stCondLst>
                            <p:childTnLst>
                              <p:par>
                                <p:cTn id="5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4142E-6 1.66667E-6 C 0.00744 0.0033 0.01409 0.00469 0.02191 0.00625 C 0.04056 0.01458 0.06208 0.01319 0.08138 0.01458 C 0.08816 0.01753 0.09481 0.01858 0.10172 0.02083 C 0.12155 0.02743 0.1385 0.03958 0.15963 0.03958 " pathEditMode="relative" ptsTypes="ffffA">
                                      <p:cBhvr>
                                        <p:cTn id="5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10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000"/>
                            </p:stCondLst>
                            <p:childTnLst>
                              <p:par>
                                <p:cTn id="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0381E-6 -6.11111E-6 C 0.00261 0.07413 0.00535 0.14895 -0.00156 0.22291 C -0.00104 0.22985 -0.00156 0.23715 -3.10381E-6 0.24374 C 0.00313 0.25729 0.00522 0.25399 0.01096 0.26041 C 0.01591 0.26579 0.01761 0.27326 0.02348 0.27708 C 0.0313 0.28229 0.03965 0.28524 0.04695 0.29166 C 0.04799 0.29374 0.04982 0.29548 0.05008 0.29791 C 0.05112 0.30607 0.04304 0.30867 0.03913 0.31041 C 0.03613 0.3144 0.03365 0.31857 0.02974 0.32083 C 0.01291 0.33072 0.02622 0.31979 0.01565 0.32916 C 0.01226 0.33593 0.01135 0.34235 0.00939 0.34999 C 0.00991 0.35763 0.00913 0.36562 0.01096 0.37291 C 0.01148 0.37499 0.01422 0.37395 0.01565 0.37499 C 0.02309 0.37985 0.03117 0.3861 0.03913 0.38958 C 0.04017 0.39166 0.04082 0.39426 0.04226 0.39583 C 0.04513 0.39913 0.05165 0.40416 0.05165 0.40416 C 0.05269 0.40624 0.05334 0.40885 0.05478 0.41041 C 0.05608 0.4118 0.05882 0.41041 0.05947 0.41249 C 0.06025 0.4151 0.05934 0.41874 0.05791 0.42083 C 0.04878 0.43472 0.05138 0.42569 0.04382 0.43124 C 0.02765 0.44322 0.0403 0.43697 0.02974 0.44166 C 0.02869 0.44374 0.02804 0.44635 0.02661 0.44791 C 0.0253 0.4493 0.02309 0.44843 0.02191 0.44999 C 0.02074 0.45156 0.02113 0.45433 0.02035 0.45624 C 0.01774 0.46319 0.01722 0.46249 0.01252 0.46666 C 0.00861 0.47465 0.00626 0.48333 0.00313 0.49166 C -0.003 0.50781 0.00235 0.48854 -0.00156 0.50416 C -0.00456 0.53628 -0.02725 0.6151 0.00626 0.60624 C 0.00678 0.59722 0.00757 0.58819 0.00783 0.57916 C 0.00861 0.54097 0.00796 0.50277 0.00939 0.46458 C 0.00978 0.45503 0.02152 0.45433 0.02661 0.45208 C 0.03208 0.44965 0.04017 0.4401 0.04539 0.43541 C 0.05308 0.42864 0.06403 0.42638 0.07043 0.42083 C 0.07655 0.41544 0.07329 0.41753 0.07981 0.41458 C 0.08138 0.41527 0.08307 0.41562 0.08451 0.41666 C 0.08777 0.41909 0.0939 0.42499 0.0939 0.42499 C 0.10225 0.44166 0.09129 0.42152 0.10172 0.43541 C 0.11216 0.4493 0.09703 0.43472 0.10955 0.44583 C 0.11007 0.46336 0.10042 0.50433 0.11894 0.51249 C 0.13654 0.49687 0.12494 0.50972 0.12207 0.44583 C 0.12155 0.43419 0.1149 0.43229 0.10798 0.42916 C 0.08816 0.42031 0.08581 0.42239 0.05791 0.42083 C 0.05478 0.41805 0.05165 0.41527 0.04852 0.41249 C 0.04695 0.4111 0.04382 0.40833 0.04382 0.40833 C 0.03926 0.3993 0.03652 0.40208 0.0313 0.39374 C 0.03013 0.39183 0.02948 0.3894 0.02817 0.38749 C 0.02517 0.38315 0.02126 0.37985 0.01878 0.37499 C 0.01448 0.36631 0.012 0.35833 0.00783 0.34999 C 0.00835 0.34583 0.00757 0.34097 0.00939 0.33749 C 0.0107 0.33524 0.01357 0.33593 0.01565 0.33541 C 0.02296 0.3335 0.02856 0.3335 0.03443 0.32708 C 0.04917 0.31076 0.02478 0.3335 0.04852 0.31249 C 0.05008 0.3111 0.05321 0.30833 0.05321 0.30833 C 0.0553 0.30416 0.05738 0.29999 0.05947 0.29583 C 0.06064 0.29357 0.05021 0.28975 0.05008 0.28958 C 0.04291 0.28437 0.03691 0.27829 0.0313 0.27083 C 0.02739 0.2552 0.03274 0.27447 0.02661 0.25833 C 0.02582 0.25642 0.02622 0.25364 0.02504 0.25208 C 0.02243 0.2486 0.01565 0.24374 0.01565 0.24374 C 0.00848 0.22933 0.01057 0.23593 0.00783 0.22499 C 0.00835 0.21666 0.00313 0.20104 0.00939 0.19999 C 0.1282 0.17985 0.13211 0.25937 0.14554 0.18749 C 0.14737 0.01597 0.14711 0.08888 0.14711 -0.03126 " pathEditMode="relative" ptsTypes="ffffffffffffffffffffffffffffffffffffffffffffffffffffffffffffffA">
                                      <p:cBhvr>
                                        <p:cTn id="64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6000"/>
                            </p:stCondLst>
                            <p:childTnLst>
                              <p:par>
                                <p:cTn id="66" presetID="11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6"/>
                                            </p:cond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80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8000"/>
                            </p:stCondLst>
                            <p:childTnLst>
                              <p:par>
                                <p:cTn id="7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0381E-6 5.55556E-7 C 0.00052 0.05903 0.00092 0.11806 0.00157 0.17709 C 0.00196 0.20486 0.00235 0.23264 0.00313 0.26042 C 0.00339 0.27032 0.00261 0.28108 0.00626 0.28959 C 0.0103 0.29896 0.027 0.30712 0.03443 0.31042 C 0.04147 0.3198 0.05086 0.32275 0.05947 0.32917 C 0.06273 0.3316 0.06886 0.3375 0.06886 0.3375 C 0.06351 0.34809 0.05425 0.35226 0.04539 0.35625 C 0.04356 0.35712 0.04239 0.35938 0.04069 0.36042 C 0.03313 0.36545 0.02517 0.37153 0.01722 0.375 C 0.01617 0.37709 0.01487 0.379 0.01409 0.38125 C 0.01278 0.38525 0.01096 0.39375 0.01096 0.39375 C 0.01148 0.40417 0.0103 0.41493 0.01252 0.425 C 0.01317 0.42795 0.01683 0.42743 0.01878 0.42917 C 0.02061 0.43091 0.02152 0.43403 0.02348 0.43542 C 0.03626 0.4448 0.05204 0.44549 0.06417 0.45625 C 0.06364 0.45834 0.0639 0.46129 0.0626 0.4625 C 0.05986 0.46511 0.05634 0.46528 0.05321 0.46667 C 0.04447 0.47049 0.03743 0.47327 0.02817 0.475 C 0.01826 0.47934 0.00718 0.48143 -0.00313 0.48334 C -0.01095 0.48681 -0.00939 0.49132 -0.01095 0.50209 C -0.01004 0.58646 -0.04499 0.66302 0.0047 0.65209 C 0.00978 0.62466 0.00718 0.59653 0.00626 0.56875 C 0.00731 0.54931 0.00587 0.52934 0.00939 0.51042 C 0.0103 0.50556 0.01565 0.50486 0.01878 0.50209 C 0.02035 0.5007 0.02348 0.49792 0.02348 0.49792 C 0.02791 0.48924 0.03339 0.48455 0.04069 0.48125 C 0.04512 0.47257 0.0506 0.46789 0.05791 0.46459 C 0.0699 0.46528 0.0819 0.46511 0.0939 0.46667 C 0.0982 0.46719 0.10642 0.47084 0.10642 0.47084 C 0.11124 0.48056 0.11255 0.49063 0.11424 0.50209 C 0.11477 0.51389 0.11503 0.5257 0.11581 0.5375 C 0.11607 0.54028 0.11607 0.54358 0.11737 0.54584 C 0.11842 0.54757 0.1205 0.54723 0.12207 0.54792 C 0.13159 0.54375 0.1282 0.53785 0.12676 0.525 C 0.12624 0.5132 0.12624 0.50139 0.1252 0.48959 C 0.12468 0.48386 0.12611 0.47466 0.12207 0.47292 C 0.10759 0.4665 0.09364 0.46459 0.07825 0.4625 C 0.0686 0.45816 0.07838 0.46216 0.0626 0.45834 C 0.05556 0.4566 0.04891 0.45295 0.04226 0.45 C 0.03404 0.44636 0.039 0.44914 0.02817 0.43959 C 0.02661 0.4382 0.02348 0.43542 0.02348 0.43542 C 0.01813 0.42466 0.01096 0.41667 0.00783 0.40417 C 0.00835 0.39236 0.00652 0.38004 0.00939 0.36875 C 0.01017 0.36545 0.01461 0.36754 0.01722 0.36667 C 0.02595 0.36372 0.04382 0.36042 0.04382 0.36042 C 0.04852 0.35834 0.05321 0.35625 0.05791 0.35417 C 0.05947 0.35348 0.0626 0.35209 0.0626 0.35209 C 0.06417 0.35 0.06612 0.34827 0.0673 0.34584 C 0.07238 0.33559 0.05921 0.329 0.05478 0.325 C 0.05125 0.32188 0.04421 0.31632 0.04069 0.31459 C 0.03821 0.31337 0.03547 0.31337 0.03287 0.3125 C 0.02348 0.30903 0.01291 0.30521 0.0047 0.29792 C 0.00418 0.29584 0.00391 0.29358 0.00313 0.29167 C 0.00235 0.28941 0.00078 0.28768 -3.10381E-6 0.28542 C -0.0013 0.28143 -0.00313 0.27292 -0.00313 0.27292 C -0.00691 0.14723 -0.00508 0.2382 -3.10381E-6 5.55556E-7 Z " pathEditMode="relative" ptsTypes="fffffffffffffffffffffffffffffffffffffffffffffffffffffffff">
                                      <p:cBhvr>
                                        <p:cTn id="73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2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3000"/>
                            </p:stCondLst>
                            <p:childTnLst>
                              <p:par>
                                <p:cTn id="75" presetID="11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5"/>
                                            </p:cond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50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0"/>
                            </p:stCondLst>
                            <p:childTnLst>
                              <p:par>
                                <p:cTn id="8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78665E-6 1.94444E-6 C 0.00118 0.01423 0.00301 0.0276 0.0047 0.04166 C 0.0064 0.24652 0.00627 0.16805 0.00627 0.27708 " pathEditMode="relative" ptsTypes="ffA">
                                      <p:cBhvr>
                                        <p:cTn id="82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1"/>
                                            </p:cond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0"/>
                            </p:stCondLst>
                            <p:childTnLst>
                              <p:par>
                                <p:cTn id="84" presetID="11" presetClass="entr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4"/>
                                            </p:cond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20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2000"/>
                            </p:stCondLst>
                            <p:childTnLst>
                              <p:par>
                                <p:cTn id="9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5097E-6 -3.33333E-6 C -0.06573 -0.00399 -0.02295 -0.00208 -0.12833 -0.00208 " pathEditMode="relative" ptsTypes="fA">
                                      <p:cBhvr>
                                        <p:cTn id="91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0"/>
                                            </p:cond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7000"/>
                            </p:stCondLst>
                            <p:childTnLst>
                              <p:par>
                                <p:cTn id="9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3"/>
                                            </p:cond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80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8000"/>
                            </p:stCondLst>
                            <p:childTnLst>
                              <p:par>
                                <p:cTn id="9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78665E-6 3.33333E-6 C 0.00588 -0.04705 0.00079 -0.12222 -0.00469 -0.17292 C -0.00677 -0.22674 -0.00312 -0.27969 -0.00312 -0.33333 " pathEditMode="relative" ptsTypes="ffA">
                                      <p:cBhvr>
                                        <p:cTn id="100" dur="5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9"/>
                                            </p:cond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3000"/>
                            </p:stCondLst>
                            <p:childTnLst>
                              <p:par>
                                <p:cTn id="102" presetID="11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2"/>
                                            </p:cond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5000"/>
                            </p:stCondLst>
                            <p:childTnLst>
                              <p:par>
                                <p:cTn id="10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8472E-6 1.94444E-6 C 0.00352 0.03767 0.00757 0.07812 -0.00156 0.11458 C -0.00039 0.15208 0.00183 0.18194 0.0047 0.21875 C 0.00809 0.26232 0.0047 0.30625 0.0047 0.35 " pathEditMode="relative" ptsTypes="fffA">
                                      <p:cBhvr>
                                        <p:cTn id="109" dur="5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8"/>
                                            </p:cond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0000"/>
                            </p:stCondLst>
                            <p:childTnLst>
                              <p:par>
                                <p:cTn id="111" presetID="11" presetClass="entr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1"/>
                                            </p:cond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200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2000"/>
                            </p:stCondLst>
                            <p:childTnLst>
                              <p:par>
                                <p:cTn id="1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6051E-6 -2.77778E-6 C 0.04773 0.00521 0.09429 0.00834 0.14241 0.00834 " pathEditMode="relative" ptsTypes="fA">
                                      <p:cBhvr>
                                        <p:cTn id="118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7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87000"/>
                            </p:stCondLst>
                            <p:childTnLst>
                              <p:par>
                                <p:cTn id="120" presetID="11" presetClass="entr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0"/>
                                            </p:cond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89000"/>
                            </p:stCondLst>
                            <p:childTnLst>
                              <p:par>
                                <p:cTn id="1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9000"/>
                            </p:stCondLst>
                            <p:childTnLst>
                              <p:par>
                                <p:cTn id="1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6051E-6 3.88889E-6 C 0.00248 -0.10729 0.00248 -0.07448 2.06051E-6 -0.22292 C -0.00013 -0.23473 -0.00157 -0.25834 -0.00157 -0.25834 " pathEditMode="relative" ptsTypes="ffA">
                                      <p:cBhvr>
                                        <p:cTn id="127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6"/>
                                            </p:cond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94000"/>
                            </p:stCondLst>
                            <p:childTnLst>
                              <p:par>
                                <p:cTn id="129" presetID="11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9"/>
                                            </p:cond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9600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96000"/>
                            </p:stCondLst>
                            <p:childTnLst>
                              <p:par>
                                <p:cTn id="13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6051E-6 5.55556E-7 C -0.00052 0.06041 -0.00078 0.12083 -0.00156 0.18125 C -0.00208 0.21892 -0.00626 0.25486 -0.00626 0.29166 " pathEditMode="relative" ptsTypes="ffA">
                                      <p:cBhvr>
                                        <p:cTn id="136" dur="5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5"/>
                                            </p:cond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1000"/>
                            </p:stCondLst>
                            <p:childTnLst>
                              <p:par>
                                <p:cTn id="138" presetID="11" presetClass="entr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8"/>
                                            </p:cond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3000"/>
                            </p:stCondLst>
                            <p:childTnLst>
                              <p:par>
                                <p:cTn id="1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3000"/>
                            </p:stCondLst>
                            <p:childTnLst>
                              <p:par>
                                <p:cTn id="1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89619E-6 -2.77778E-6 C -0.04485 0.00591 -0.08946 0.00417 -0.13458 0.00417 " pathEditMode="relative" ptsTypes="fA">
                                      <p:cBhvr>
                                        <p:cTn id="145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4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8000"/>
                            </p:stCondLst>
                            <p:childTnLst>
                              <p:par>
                                <p:cTn id="147" presetID="11" presetClass="entr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7"/>
                                            </p:cond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1000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10000"/>
                            </p:stCondLst>
                            <p:childTnLst>
                              <p:par>
                                <p:cTn id="1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89619E-6 -1.38889E-6 C -0.04785 0.00174 -0.07055 0.004 -0.11736 0.00209 C -0.12962 -0.00208 -0.1424 -0.00139 -0.15492 -0.00416 C -0.17631 -0.00347 -0.1977 -0.00382 -0.21908 -0.00208 C -0.22534 -0.00156 -0.23734 0.00452 -0.24256 0.01042 C -0.24425 0.01233 -0.2453 0.01528 -0.24725 0.01667 C -0.25156 0.01945 -0.25664 0.01927 -0.26134 0.02084 C -0.2629 0.02223 -0.26434 0.02396 -0.26603 0.025 C -0.26903 0.02674 -0.27542 0.02917 -0.27542 0.02917 C -0.2796 0.0375 -0.27907 0.04584 -0.28325 0.05417 C -0.28207 0.06875 -0.2839 0.0757 -0.27542 0.08334 C -0.27334 0.09167 -0.27151 0.09514 -0.26603 0.1 C -0.26499 0.10209 -0.26473 0.10556 -0.2629 0.10625 C -0.25482 0.1092 -0.23786 0.11042 -0.23786 0.11042 C -0.22704 0.11528 -0.22743 0.11268 -0.22378 0.12709 C -0.22952 0.15018 -0.25534 0.14653 -0.26916 0.14792 C -0.28155 0.14931 -0.28103 0.14948 -0.29107 0.15209 C -0.29772 0.17865 -0.29381 0.20573 -0.29107 0.23334 C -0.28833 0.26025 -0.29146 0.24636 -0.28794 0.26042 C -0.28951 0.27743 -0.29225 0.29827 -0.28794 0.31459 C -0.28703 0.31789 -0.28273 0.3132 -0.28012 0.3125 C -0.28077 0.30348 -0.28273 0.29445 -0.28325 0.28542 C -0.28416 0.27014 -0.28351 0.25469 -0.28481 0.23959 C -0.2852 0.2349 -0.28846 0.23143 -0.28951 0.22709 C -0.28899 0.20764 -0.28977 0.18802 -0.28794 0.16875 C -0.28729 0.16216 -0.28142 0.1625 -0.27855 0.16042 C -0.27203 0.15556 -0.26655 0.14966 -0.25977 0.14584 C -0.25286 0.14184 -0.2436 0.14115 -0.2363 0.13959 C -0.21908 0.14028 -0.20187 0.13976 -0.18466 0.14167 C -0.181 0.14202 -0.1754 0.15816 -0.17057 0.1625 C -0.16692 0.18195 -0.17892 0.21164 -0.16275 0.21875 C -0.15805 0.20938 -0.16027 0.20799 -0.16275 0.19792 C -0.16405 0.18386 -0.1647 0.17223 -0.17057 0.16042 C -0.17109 0.15695 -0.17083 0.15313 -0.17214 0.15 C -0.17396 0.14584 -0.17879 0.14549 -0.18153 0.14375 C -0.18322 0.14271 -0.18453 0.14063 -0.18622 0.13959 C -0.19026 0.13681 -0.19626 0.13646 -0.20031 0.13542 C -0.20813 0.13334 -0.21596 0.13125 -0.22378 0.12917 C -0.22561 0.11945 -0.22691 0.11598 -0.23317 0.11042 C -0.23904 0.09879 -0.24712 0.0967 -0.25508 0.08959 C -0.26343 0.07292 -0.25247 0.09306 -0.2629 0.07917 C -0.26995 0.0698 -0.2616 0.07483 -0.27073 0.07084 C -0.27568 0.06094 -0.27764 0.06476 -0.28481 0.05834 C -0.28586 0.05625 -0.28794 0.05452 -0.28794 0.05209 C -0.28794 0.04532 -0.27438 0.04011 -0.27073 0.0375 C -0.26577 0.03386 -0.26199 0.02743 -0.25664 0.025 C -0.25195 0.02292 -0.24686 0.0198 -0.24256 0.01667 C -0.2393 0.01424 -0.2363 0.01111 -0.23317 0.00834 C -0.2316 0.00695 -0.22847 0.00417 -0.22847 0.00417 C -0.2406 -0.00659 -0.23434 -0.0026 -0.24725 -0.00833 C -0.25051 -0.00972 -0.25338 -0.01319 -0.25664 -0.01458 C -0.25769 -0.01666 -0.25899 -0.01857 -0.25977 -0.02083 C -0.26056 -0.02274 -0.26003 -0.02586 -0.26134 -0.02708 C -0.26408 -0.02968 -0.2676 -0.02986 -0.27073 -0.03125 C -0.27229 -0.03194 -0.27542 -0.03333 -0.27542 -0.03333 C -0.27855 -0.04566 -0.28012 -0.0585 -0.28325 -0.07083 C -0.28168 -0.08732 -0.28012 -0.10156 -0.28012 -0.11875 C -0.28012 -0.125 -0.28494 -0.13159 -0.28638 -0.1375 C -0.28455 -0.29444 -0.28481 -0.22777 -0.28481 -0.3375 " pathEditMode="relative" ptsTypes="ffffffffffffffffffffffffffffffffffffffffffffffffffffffffffA">
                                      <p:cBhvr>
                                        <p:cTn id="154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3"/>
                                            </p:cond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8" grpId="0"/>
      <p:bldP spid="29" grpId="0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3447" y="3293484"/>
            <a:ext cx="10859876" cy="1030918"/>
          </a:xfrm>
          <a:prstGeom prst="rect">
            <a:avLst/>
          </a:prstGeom>
          <a:noFill/>
        </p:spPr>
        <p:txBody>
          <a:bodyPr lIns="121789" tIns="60894" rIns="121789" bIns="60894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59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Euphemia" pitchFamily="34" charset="0"/>
              </a:rPr>
              <a:t>IIB</a:t>
            </a:r>
            <a:endParaRPr lang="en-US" sz="59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/>
          <p:cNvSpPr>
            <a:spLocks noGrp="1"/>
          </p:cNvSpPr>
          <p:nvPr>
            <p:ph type="sldNum" sz="quarter" idx="4294967295"/>
          </p:nvPr>
        </p:nvSpPr>
        <p:spPr>
          <a:xfrm>
            <a:off x="8728498" y="8466306"/>
            <a:ext cx="2841837" cy="486326"/>
          </a:xfrm>
          <a:prstGeom prst="rect">
            <a:avLst/>
          </a:prstGeom>
        </p:spPr>
        <p:txBody>
          <a:bodyPr lIns="121789" tIns="60894" rIns="121789" bIns="60894"/>
          <a:lstStyle/>
          <a:p>
            <a:fld id="{7695AA28-79AE-4F35-B08D-235611FC3B5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9" name="Rectangle 1"/>
          <p:cNvSpPr txBox="1">
            <a:spLocks noChangeArrowheads="1"/>
          </p:cNvSpPr>
          <p:nvPr/>
        </p:nvSpPr>
        <p:spPr>
          <a:xfrm>
            <a:off x="367877" y="278872"/>
            <a:ext cx="11062864" cy="807724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8945" algn="l"/>
                <a:tab pos="1217889" algn="l"/>
                <a:tab pos="1826834" algn="l"/>
                <a:tab pos="2435779" algn="l"/>
                <a:tab pos="3044723" algn="l"/>
                <a:tab pos="3653668" algn="l"/>
                <a:tab pos="4262613" algn="l"/>
                <a:tab pos="4871557" algn="l"/>
                <a:tab pos="5480502" algn="l"/>
                <a:tab pos="6089447" algn="l"/>
                <a:tab pos="6698391" algn="l"/>
                <a:tab pos="7307336" algn="l"/>
                <a:tab pos="7916281" algn="l"/>
                <a:tab pos="8525226" algn="l"/>
                <a:tab pos="9134170" algn="l"/>
                <a:tab pos="9743115" algn="l"/>
                <a:tab pos="10352060" algn="l"/>
                <a:tab pos="10961004" algn="l"/>
                <a:tab pos="11569949" algn="l"/>
                <a:tab pos="12178894" algn="l"/>
              </a:tabLst>
              <a:defRPr/>
            </a:pPr>
            <a:r>
              <a:rPr kumimoji="0" lang="en-US" sz="43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IIB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9150" y="1190625"/>
            <a:ext cx="10668000" cy="715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3447" y="3293484"/>
            <a:ext cx="10859876" cy="1030918"/>
          </a:xfrm>
          <a:prstGeom prst="rect">
            <a:avLst/>
          </a:prstGeom>
          <a:noFill/>
        </p:spPr>
        <p:txBody>
          <a:bodyPr lIns="121789" tIns="60894" rIns="121789" bIns="60894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59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Euphemia" pitchFamily="34" charset="0"/>
              </a:rPr>
              <a:t>WMQ Cluster</a:t>
            </a:r>
            <a:endParaRPr lang="en-US" sz="59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/>
          <p:cNvSpPr>
            <a:spLocks noGrp="1"/>
          </p:cNvSpPr>
          <p:nvPr>
            <p:ph type="sldNum" sz="quarter" idx="4294967295"/>
          </p:nvPr>
        </p:nvSpPr>
        <p:spPr>
          <a:xfrm>
            <a:off x="8728498" y="8466306"/>
            <a:ext cx="2841837" cy="486326"/>
          </a:xfrm>
          <a:prstGeom prst="rect">
            <a:avLst/>
          </a:prstGeom>
        </p:spPr>
        <p:txBody>
          <a:bodyPr lIns="121789" tIns="60894" rIns="121789" bIns="60894"/>
          <a:lstStyle/>
          <a:p>
            <a:fld id="{7695AA28-79AE-4F35-B08D-235611FC3B5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9" name="Rectangle 1"/>
          <p:cNvSpPr txBox="1">
            <a:spLocks noChangeArrowheads="1"/>
          </p:cNvSpPr>
          <p:nvPr/>
        </p:nvSpPr>
        <p:spPr>
          <a:xfrm>
            <a:off x="367877" y="278872"/>
            <a:ext cx="11062864" cy="807724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8945" algn="l"/>
                <a:tab pos="1217889" algn="l"/>
                <a:tab pos="1826834" algn="l"/>
                <a:tab pos="2435779" algn="l"/>
                <a:tab pos="3044723" algn="l"/>
                <a:tab pos="3653668" algn="l"/>
                <a:tab pos="4262613" algn="l"/>
                <a:tab pos="4871557" algn="l"/>
                <a:tab pos="5480502" algn="l"/>
                <a:tab pos="6089447" algn="l"/>
                <a:tab pos="6698391" algn="l"/>
                <a:tab pos="7307336" algn="l"/>
                <a:tab pos="7916281" algn="l"/>
                <a:tab pos="8525226" algn="l"/>
                <a:tab pos="9134170" algn="l"/>
                <a:tab pos="9743115" algn="l"/>
                <a:tab pos="10352060" algn="l"/>
                <a:tab pos="10961004" algn="l"/>
                <a:tab pos="11569949" algn="l"/>
                <a:tab pos="12178894" algn="l"/>
              </a:tabLst>
              <a:defRPr/>
            </a:pPr>
            <a:r>
              <a:rPr lang="en-US" sz="4300" b="1" kern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W</a:t>
            </a:r>
            <a:r>
              <a:rPr kumimoji="0" lang="en-US" sz="43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MQ Cluster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9150" y="1504950"/>
            <a:ext cx="1072515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wmt_template_white_bkgnd">
  <a:themeElements>
    <a:clrScheme name="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2B7FC3"/>
      </a:accent1>
      <a:accent2>
        <a:srgbClr val="003B7E"/>
      </a:accent2>
      <a:accent3>
        <a:srgbClr val="FFFFFF"/>
      </a:accent3>
      <a:accent4>
        <a:srgbClr val="000000"/>
      </a:accent4>
      <a:accent5>
        <a:srgbClr val="ACC0DE"/>
      </a:accent5>
      <a:accent6>
        <a:srgbClr val="003572"/>
      </a:accent6>
      <a:hlink>
        <a:srgbClr val="6CADDF"/>
      </a:hlink>
      <a:folHlink>
        <a:srgbClr val="FDBB30"/>
      </a:folHlink>
    </a:clrScheme>
    <a:fontScheme name="1_wmt_template_white_bkgn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wmt_template_white_bk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mt_template_white_bkgn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mt_template_white_bkgn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mt_template_white_bkgn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mt_template_white_bkgn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mt_template_white_bkgn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mt_template_white_bkgn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mt_template_white_bkgn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mt_template_white_bkgn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mt_template_white_bkgn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mt_template_white_bkgn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mt_template_white_bkgn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wmt_template_white_bkgnd">
  <a:themeElements>
    <a:clrScheme name="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2B7FC3"/>
      </a:accent1>
      <a:accent2>
        <a:srgbClr val="003B7E"/>
      </a:accent2>
      <a:accent3>
        <a:srgbClr val="FFFFFF"/>
      </a:accent3>
      <a:accent4>
        <a:srgbClr val="000000"/>
      </a:accent4>
      <a:accent5>
        <a:srgbClr val="ACC0DE"/>
      </a:accent5>
      <a:accent6>
        <a:srgbClr val="003572"/>
      </a:accent6>
      <a:hlink>
        <a:srgbClr val="6CADDF"/>
      </a:hlink>
      <a:folHlink>
        <a:srgbClr val="FDBB30"/>
      </a:folHlink>
    </a:clrScheme>
    <a:fontScheme name="2_wmt_template_white_bkgn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wmt_template_white_bk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mt_template_white_bkgn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mt_template_white_bkgn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mt_template_white_bkgn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mt_template_white_bkgn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mt_template_white_bkgn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mt_template_white_bkgn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mt_template_white_bkgn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mt_template_white_bkgn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mt_template_white_bkgn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mt_template_white_bkgn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mt_template_white_bkgn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wmt_template_white_bkgnd">
  <a:themeElements>
    <a:clrScheme name="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2B7FC3"/>
      </a:accent1>
      <a:accent2>
        <a:srgbClr val="003B7E"/>
      </a:accent2>
      <a:accent3>
        <a:srgbClr val="FFFFFF"/>
      </a:accent3>
      <a:accent4>
        <a:srgbClr val="000000"/>
      </a:accent4>
      <a:accent5>
        <a:srgbClr val="ACC0DE"/>
      </a:accent5>
      <a:accent6>
        <a:srgbClr val="003572"/>
      </a:accent6>
      <a:hlink>
        <a:srgbClr val="6CADDF"/>
      </a:hlink>
      <a:folHlink>
        <a:srgbClr val="FDBB30"/>
      </a:folHlink>
    </a:clrScheme>
    <a:fontScheme name="2_wmt_template_white_bkgn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wmt_template_white_bk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mt_template_white_bkgn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mt_template_white_bkgn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mt_template_white_bkgn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mt_template_white_bkgn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mt_template_white_bkgn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mt_template_white_bkgn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mt_template_white_bkgn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mt_template_white_bkgn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mt_template_white_bkgn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mt_template_white_bkgn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mt_template_white_bkgn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wmt_template_white_bkgnd">
  <a:themeElements>
    <a:clrScheme name="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2B7FC3"/>
      </a:accent1>
      <a:accent2>
        <a:srgbClr val="003B7E"/>
      </a:accent2>
      <a:accent3>
        <a:srgbClr val="FFFFFF"/>
      </a:accent3>
      <a:accent4>
        <a:srgbClr val="000000"/>
      </a:accent4>
      <a:accent5>
        <a:srgbClr val="ACC0DE"/>
      </a:accent5>
      <a:accent6>
        <a:srgbClr val="003572"/>
      </a:accent6>
      <a:hlink>
        <a:srgbClr val="6CADDF"/>
      </a:hlink>
      <a:folHlink>
        <a:srgbClr val="FDBB30"/>
      </a:folHlink>
    </a:clrScheme>
    <a:fontScheme name="1_wmt_template_white_bkgn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wmt_template_white_bkg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mt_template_white_bkgn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mt_template_white_bkgn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mt_template_white_bkgn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mt_template_white_bkgn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mt_template_white_bkgn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mt_template_white_bkgn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mt_template_white_bkgn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mt_template_white_bkgn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mt_template_white_bkgn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mt_template_white_bkgn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mt_template_white_bkgn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wmt_template_white_bkgnd">
  <a:themeElements>
    <a:clrScheme name="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2B7FC3"/>
      </a:accent1>
      <a:accent2>
        <a:srgbClr val="003B7E"/>
      </a:accent2>
      <a:accent3>
        <a:srgbClr val="FFFFFF"/>
      </a:accent3>
      <a:accent4>
        <a:srgbClr val="000000"/>
      </a:accent4>
      <a:accent5>
        <a:srgbClr val="ACC0DE"/>
      </a:accent5>
      <a:accent6>
        <a:srgbClr val="003572"/>
      </a:accent6>
      <a:hlink>
        <a:srgbClr val="6CADDF"/>
      </a:hlink>
      <a:folHlink>
        <a:srgbClr val="FDBB30"/>
      </a:folHlink>
    </a:clrScheme>
    <a:fontScheme name="wmt_p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wmt_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2B7FC3"/>
      </a:accent1>
      <a:accent2>
        <a:srgbClr val="003B7E"/>
      </a:accent2>
      <a:accent3>
        <a:srgbClr val="FFFFFF"/>
      </a:accent3>
      <a:accent4>
        <a:srgbClr val="000000"/>
      </a:accent4>
      <a:accent5>
        <a:srgbClr val="ACC0DE"/>
      </a:accent5>
      <a:accent6>
        <a:srgbClr val="003572"/>
      </a:accent6>
      <a:hlink>
        <a:srgbClr val="6CADDF"/>
      </a:hlink>
      <a:folHlink>
        <a:srgbClr val="FDBB30"/>
      </a:folHlink>
    </a:clrScheme>
    <a:fontScheme name="2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Default Design">
  <a:themeElements>
    <a:clrScheme name="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2B7FC3"/>
      </a:accent1>
      <a:accent2>
        <a:srgbClr val="003B7E"/>
      </a:accent2>
      <a:accent3>
        <a:srgbClr val="FFFFFF"/>
      </a:accent3>
      <a:accent4>
        <a:srgbClr val="000000"/>
      </a:accent4>
      <a:accent5>
        <a:srgbClr val="ACC0DE"/>
      </a:accent5>
      <a:accent6>
        <a:srgbClr val="003572"/>
      </a:accent6>
      <a:hlink>
        <a:srgbClr val="6CADDF"/>
      </a:hlink>
      <a:folHlink>
        <a:srgbClr val="FDBB30"/>
      </a:folHlink>
    </a:clrScheme>
    <a:fontScheme name="2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wmt_pc</Template>
  <TotalTime>95592</TotalTime>
  <Words>295</Words>
  <Application>Microsoft Office PowerPoint</Application>
  <PresentationFormat>Ledger Paper (11x17 in)</PresentationFormat>
  <Paragraphs>115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15</vt:i4>
      </vt:variant>
    </vt:vector>
  </HeadingPairs>
  <TitlesOfParts>
    <vt:vector size="33" baseType="lpstr">
      <vt:lpstr>MS PGothic</vt:lpstr>
      <vt:lpstr>MS PGothic</vt:lpstr>
      <vt:lpstr>Arial</vt:lpstr>
      <vt:lpstr>Arial (Headings)</vt:lpstr>
      <vt:lpstr>Calibri</vt:lpstr>
      <vt:lpstr>Euphemia</vt:lpstr>
      <vt:lpstr>Franklin Gothic Medium</vt:lpstr>
      <vt:lpstr>Times</vt:lpstr>
      <vt:lpstr>Times New Roman</vt:lpstr>
      <vt:lpstr>Verdana</vt:lpstr>
      <vt:lpstr>Wingdings</vt:lpstr>
      <vt:lpstr>1_wmt_template_white_bkgnd</vt:lpstr>
      <vt:lpstr>2_wmt_template_white_bkgnd</vt:lpstr>
      <vt:lpstr>3_wmt_template_white_bkgnd</vt:lpstr>
      <vt:lpstr>4_wmt_template_white_bkgnd</vt:lpstr>
      <vt:lpstr>wmt_template_white_bkgnd</vt:lpstr>
      <vt:lpstr>2_Default Design</vt:lpstr>
      <vt:lpstr>3_Default Design</vt:lpstr>
      <vt:lpstr>Stronghold High Level</vt:lpstr>
      <vt:lpstr>Agenda</vt:lpstr>
      <vt:lpstr>PowerPoint Presentation</vt:lpstr>
      <vt:lpstr>ESB Patterns</vt:lpstr>
      <vt:lpstr>ESB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3-Flow</vt:lpstr>
      <vt:lpstr>PowerPoint Presentation</vt:lpstr>
      <vt:lpstr>MFT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Accounts Receivable</dc:title>
  <dc:subject>Customer Master Data</dc:subject>
  <dc:creator>Surya</dc:creator>
  <cp:keywords>Added March</cp:keywords>
  <cp:lastModifiedBy>mmediboyina</cp:lastModifiedBy>
  <cp:revision>2896</cp:revision>
  <cp:lastPrinted>2007-02-20T20:18:55Z</cp:lastPrinted>
  <dcterms:created xsi:type="dcterms:W3CDTF">2007-05-31T16:27:58Z</dcterms:created>
  <dcterms:modified xsi:type="dcterms:W3CDTF">2019-07-11T17:03:56Z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