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27"/>
    <a:srgbClr val="8C8C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88D9-3071-4B70-91B5-5F88F616690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D3AF-71CD-40D5-A91C-3BD0441F8F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D3AF-71CD-40D5-A91C-3BD0441F8FE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_WithAutho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2" y="1888521"/>
            <a:ext cx="8482391" cy="1316718"/>
          </a:xfrm>
        </p:spPr>
        <p:txBody>
          <a:bodyPr>
            <a:noAutofit/>
          </a:bodyPr>
          <a:lstStyle>
            <a:lvl1pPr algn="l"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32" y="3205239"/>
            <a:ext cx="6400800" cy="326571"/>
          </a:xfrm>
        </p:spPr>
        <p:txBody>
          <a:bodyPr/>
          <a:lstStyle>
            <a:lvl1pPr marL="0" indent="0" algn="l">
              <a:buNone/>
              <a:defRPr b="1" baseline="30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934861" y="5140099"/>
            <a:ext cx="4063995" cy="436562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34862" y="5540376"/>
            <a:ext cx="3989216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/>
          </p:nvPr>
        </p:nvSpPr>
        <p:spPr>
          <a:xfrm>
            <a:off x="4934861" y="5819398"/>
            <a:ext cx="3989216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4" y="2439685"/>
            <a:ext cx="4526039" cy="1143000"/>
          </a:xfrm>
        </p:spPr>
        <p:txBody>
          <a:bodyPr>
            <a:noAutofit/>
          </a:bodyPr>
          <a:lstStyle>
            <a:lvl1pPr algn="l"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89897" y="3652764"/>
            <a:ext cx="4357913" cy="326571"/>
          </a:xfrm>
        </p:spPr>
        <p:txBody>
          <a:bodyPr/>
          <a:lstStyle>
            <a:lvl1pPr marL="0" indent="0" algn="l">
              <a:buNone/>
              <a:defRPr b="1" baseline="30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63538" y="254000"/>
            <a:ext cx="3240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3538" y="1765300"/>
            <a:ext cx="5514748" cy="4451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738188" y="289832"/>
            <a:ext cx="8151812" cy="895350"/>
          </a:xfrm>
        </p:spPr>
        <p:txBody>
          <a:bodyPr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254000" y="1317625"/>
            <a:ext cx="8636000" cy="4681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_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38188" y="290513"/>
            <a:ext cx="8151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/>
              <a:t>Speakers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41338" y="1269473"/>
            <a:ext cx="5486400" cy="59266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41338" y="1862141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541338" y="2269070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541338" y="2979740"/>
            <a:ext cx="5486400" cy="59266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41338" y="3572408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/>
          </p:nvPr>
        </p:nvSpPr>
        <p:spPr>
          <a:xfrm>
            <a:off x="541338" y="3979337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541338" y="4588407"/>
            <a:ext cx="5486400" cy="59266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7"/>
          </p:nvPr>
        </p:nvSpPr>
        <p:spPr>
          <a:xfrm>
            <a:off x="541338" y="5181075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8"/>
          </p:nvPr>
        </p:nvSpPr>
        <p:spPr>
          <a:xfrm>
            <a:off x="541338" y="5588004"/>
            <a:ext cx="5486400" cy="423861"/>
          </a:xfrm>
        </p:spPr>
        <p:txBody>
          <a:bodyPr>
            <a:normAutofit/>
          </a:bodyPr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559300" y="1838325"/>
            <a:ext cx="0" cy="3689350"/>
          </a:xfrm>
          <a:prstGeom prst="line">
            <a:avLst/>
          </a:prstGeom>
          <a:noFill/>
          <a:ln w="25400">
            <a:solidFill>
              <a:srgbClr val="23252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738188" y="289832"/>
            <a:ext cx="8151812" cy="895350"/>
          </a:xfrm>
        </p:spPr>
        <p:txBody>
          <a:bodyPr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254000" y="1317625"/>
            <a:ext cx="4088190" cy="4681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2"/>
          </p:nvPr>
        </p:nvSpPr>
        <p:spPr>
          <a:xfrm>
            <a:off x="4789714" y="1317625"/>
            <a:ext cx="4100286" cy="4681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63538" y="254000"/>
            <a:ext cx="3240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3538" y="1765300"/>
            <a:ext cx="5514748" cy="445135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C8C8D"/>
                </a:solidFill>
              </a:defRPr>
            </a:lvl1pPr>
          </a:lstStyle>
          <a:p>
            <a:fld id="{6C4C4027-3CDD-4954-AFC2-7DEF1877D6ED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C8C8D"/>
                </a:solidFill>
              </a:defRPr>
            </a:lvl1pPr>
          </a:lstStyle>
          <a:p>
            <a:fld id="{CF55F84F-92A4-41BE-8340-4BDCF109B7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">
  <a:themeElements>
    <a:clrScheme name="Custom 4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AWS</Template>
  <TotalTime>639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AWS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SAP Integration into the Enterprise with IBM Integration Bus</dc:title>
  <dc:creator>miracle</dc:creator>
  <cp:lastModifiedBy>npatnaikuni</cp:lastModifiedBy>
  <cp:revision>38</cp:revision>
  <dcterms:created xsi:type="dcterms:W3CDTF">2015-07-06T13:23:50Z</dcterms:created>
  <dcterms:modified xsi:type="dcterms:W3CDTF">2019-09-05T10:15:14Z</dcterms:modified>
</cp:coreProperties>
</file>