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66" r:id="rId5"/>
    <p:sldId id="258" r:id="rId6"/>
    <p:sldId id="259" r:id="rId7"/>
    <p:sldId id="265" r:id="rId8"/>
    <p:sldId id="260" r:id="rId9"/>
    <p:sldId id="261" r:id="rId10"/>
    <p:sldId id="262" r:id="rId11"/>
    <p:sldId id="269" r:id="rId12"/>
    <p:sldId id="267" r:id="rId13"/>
    <p:sldId id="263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1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4347411"/>
            <a:ext cx="8825658" cy="1427747"/>
          </a:xfrm>
        </p:spPr>
        <p:txBody>
          <a:bodyPr/>
          <a:lstStyle/>
          <a:p>
            <a:r>
              <a:rPr lang="en-US" sz="2000" dirty="0"/>
              <a:t>Physics 4250: Computational Physics Final Project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 Harvey, Courtney Bonner, Adnan Hafeez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9273" y="1335506"/>
            <a:ext cx="8169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Efficient Path Optimization with </a:t>
            </a:r>
            <a:r>
              <a:rPr lang="en-US" sz="4800" dirty="0" err="1"/>
              <a:t>Quadtree</a:t>
            </a:r>
            <a:r>
              <a:rPr lang="en-US" sz="4800" dirty="0"/>
              <a:t> Partitioning 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66899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35080"/>
            <a:ext cx="8946541" cy="6003688"/>
          </a:xfrm>
        </p:spPr>
        <p:txBody>
          <a:bodyPr/>
          <a:lstStyle/>
          <a:p>
            <a:r>
              <a:rPr lang="en-US" dirty="0"/>
              <a:t>Heuristic adds externally defined cost to movement</a:t>
            </a:r>
          </a:p>
          <a:p>
            <a:r>
              <a:rPr lang="en-US" dirty="0"/>
              <a:t>Basically, it’s a potential</a:t>
            </a:r>
          </a:p>
          <a:p>
            <a:r>
              <a:rPr lang="en-US" dirty="0"/>
              <a:t>Results in a constraint to search space</a:t>
            </a:r>
          </a:p>
          <a:p>
            <a:r>
              <a:rPr lang="en-US" dirty="0"/>
              <a:t>Our case: Euclidean distance</a:t>
            </a:r>
            <a:endParaRPr lang="en-US" dirty="0"/>
          </a:p>
          <a:p>
            <a:r>
              <a:rPr lang="en-US" dirty="0"/>
              <a:t>Downside: May give poor results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201" t="10373" r="12400" b="8033"/>
          <a:stretch/>
        </p:blipFill>
        <p:spPr>
          <a:xfrm>
            <a:off x="901093" y="3652244"/>
            <a:ext cx="3158836" cy="2600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6540" t="10517" r="12437" b="8078"/>
          <a:stretch/>
        </p:blipFill>
        <p:spPr>
          <a:xfrm>
            <a:off x="4518111" y="3652244"/>
            <a:ext cx="3063739" cy="2600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5436" t="10736" r="11806" b="10629"/>
          <a:stretch/>
        </p:blipFill>
        <p:spPr>
          <a:xfrm>
            <a:off x="8040031" y="3652244"/>
            <a:ext cx="3249207" cy="26007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5198" y="6303063"/>
            <a:ext cx="32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A*: Large scalar parameter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7710" y="6303063"/>
            <a:ext cx="306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A*: ∝</a:t>
            </a:r>
            <a:r>
              <a:rPr lang="en-US" dirty="0"/>
              <a:t> scalar parameter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59232" y="6291895"/>
            <a:ext cx="201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Dijkstra solution</a:t>
            </a:r>
          </a:p>
        </p:txBody>
      </p:sp>
    </p:spTree>
    <p:extLst>
      <p:ext uri="{BB962C8B-B14F-4D97-AF65-F5344CB8AC3E}">
        <p14:creationId xmlns:p14="http://schemas.microsoft.com/office/powerpoint/2010/main" val="2666881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51339"/>
            <a:ext cx="8946541" cy="4195481"/>
          </a:xfrm>
        </p:spPr>
        <p:txBody>
          <a:bodyPr/>
          <a:lstStyle/>
          <a:p>
            <a:r>
              <a:rPr lang="en-US" dirty="0"/>
              <a:t>Previous paths can be used to find newer paths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Reducing computation time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Using a memory-based data structure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The next time a same sub problem occurs, instead of re-computing its solutions, one simply looks up the previously computed solution</a:t>
            </a:r>
          </a:p>
        </p:txBody>
      </p:sp>
    </p:spTree>
    <p:extLst>
      <p:ext uri="{BB962C8B-B14F-4D97-AF65-F5344CB8AC3E}">
        <p14:creationId xmlns:p14="http://schemas.microsoft.com/office/powerpoint/2010/main" val="85096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Lackluster computation speed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Multithreading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20 minutes vs 39 days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(Days are generally longer than minutes)</a:t>
            </a:r>
          </a:p>
        </p:txBody>
      </p:sp>
    </p:spTree>
    <p:extLst>
      <p:ext uri="{BB962C8B-B14F-4D97-AF65-F5344CB8AC3E}">
        <p14:creationId xmlns:p14="http://schemas.microsoft.com/office/powerpoint/2010/main" val="842607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57502"/>
            <a:ext cx="8946541" cy="4195481"/>
          </a:xfrm>
        </p:spPr>
        <p:txBody>
          <a:bodyPr/>
          <a:lstStyle/>
          <a:p>
            <a:r>
              <a:rPr lang="en-US" dirty="0"/>
              <a:t>All paths are currently found recursively, which is usually not as fast as an iterative algorithm</a:t>
            </a:r>
          </a:p>
          <a:p>
            <a:r>
              <a:rPr lang="en-US" dirty="0"/>
              <a:t>If time permitted, rewrite algorithm iteratively to see how much of a speedup we could get.</a:t>
            </a:r>
          </a:p>
        </p:txBody>
      </p:sp>
    </p:spTree>
    <p:extLst>
      <p:ext uri="{BB962C8B-B14F-4D97-AF65-F5344CB8AC3E}">
        <p14:creationId xmlns:p14="http://schemas.microsoft.com/office/powerpoint/2010/main" val="186898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522" y="2133237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87118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16391"/>
            <a:ext cx="8946541" cy="180057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Algorithm that finds the shortest path between two points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Quadtree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A*</a:t>
            </a:r>
          </a:p>
          <a:p>
            <a:r>
              <a:rPr lang="en-US" dirty="0"/>
              <a:t>C Code and Python</a:t>
            </a:r>
          </a:p>
          <a:p>
            <a:r>
              <a:rPr lang="en-US" dirty="0"/>
              <a:t>MATLAB</a:t>
            </a:r>
          </a:p>
        </p:txBody>
      </p:sp>
    </p:spTree>
    <p:extLst>
      <p:ext uri="{BB962C8B-B14F-4D97-AF65-F5344CB8AC3E}">
        <p14:creationId xmlns:p14="http://schemas.microsoft.com/office/powerpoint/2010/main" val="3145852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45" y="452717"/>
            <a:ext cx="9404723" cy="1400530"/>
          </a:xfrm>
        </p:spPr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97606" y="1265070"/>
            <a:ext cx="6693341" cy="249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614" y="3169958"/>
            <a:ext cx="2114550" cy="2590800"/>
          </a:xfrm>
        </p:spPr>
      </p:pic>
      <p:sp>
        <p:nvSpPr>
          <p:cNvPr id="8" name="TextBox 7"/>
          <p:cNvSpPr txBox="1"/>
          <p:nvPr/>
        </p:nvSpPr>
        <p:spPr>
          <a:xfrm>
            <a:off x="1408774" y="2832255"/>
            <a:ext cx="174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Whole Image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08707" y="3927174"/>
            <a:ext cx="174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Quadrants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104293" y="1616391"/>
            <a:ext cx="8946541" cy="1800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/>
              <a:t>Quadtree</a:t>
            </a:r>
            <a:r>
              <a:rPr lang="en-US" dirty="0"/>
              <a:t>: To localize and isolate obstacles from a map and turn continuous empty space into a grid that can be treated as a graph</a:t>
            </a:r>
          </a:p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539" y="3014734"/>
            <a:ext cx="2324100" cy="2324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47299" y="5422328"/>
            <a:ext cx="174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Whole Image</a:t>
            </a:r>
          </a:p>
        </p:txBody>
      </p:sp>
    </p:spTree>
    <p:extLst>
      <p:ext uri="{BB962C8B-B14F-4D97-AF65-F5344CB8AC3E}">
        <p14:creationId xmlns:p14="http://schemas.microsoft.com/office/powerpoint/2010/main" val="327536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35" y="1636294"/>
            <a:ext cx="5328668" cy="427121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493" y="1636294"/>
            <a:ext cx="5296668" cy="42712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79182" y="1143547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Image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72371" y="1143547"/>
            <a:ext cx="309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Partitioned with Quadtree</a:t>
            </a:r>
          </a:p>
        </p:txBody>
      </p:sp>
    </p:spTree>
    <p:extLst>
      <p:ext uri="{BB962C8B-B14F-4D97-AF65-F5344CB8AC3E}">
        <p14:creationId xmlns:p14="http://schemas.microsoft.com/office/powerpoint/2010/main" val="180989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for data structures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6693" y="4372861"/>
            <a:ext cx="8946541" cy="1953598"/>
          </a:xfrm>
        </p:spPr>
        <p:txBody>
          <a:bodyPr/>
          <a:lstStyle/>
          <a:p>
            <a:r>
              <a:rPr lang="en-US" dirty="0"/>
              <a:t>The tree contains all the information we need to find the shortest path</a:t>
            </a:r>
          </a:p>
          <a:p>
            <a:r>
              <a:rPr lang="en-US" dirty="0"/>
              <a:t>Easy to construct</a:t>
            </a:r>
          </a:p>
          <a:p>
            <a:r>
              <a:rPr lang="en-US" dirty="0"/>
              <a:t>The information of all the nodes is output to the Python code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46111" y="3525254"/>
            <a:ext cx="9404723" cy="5534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Advantages of </a:t>
            </a:r>
            <a:r>
              <a:rPr lang="en-US" sz="3200" dirty="0" err="1"/>
              <a:t>Quadtree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56693" y="1724056"/>
            <a:ext cx="8946541" cy="1953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Once the tree is constructed the program removes all the lowest level children</a:t>
            </a:r>
          </a:p>
          <a:p>
            <a:r>
              <a:rPr lang="en-US" dirty="0"/>
              <a:t>A node is constructed(Square boxes)</a:t>
            </a:r>
          </a:p>
          <a:p>
            <a:r>
              <a:rPr lang="en-US" dirty="0"/>
              <a:t>This makes a graph out of non-discrete map making pathfinding easier</a:t>
            </a:r>
          </a:p>
        </p:txBody>
      </p:sp>
    </p:spTree>
    <p:extLst>
      <p:ext uri="{BB962C8B-B14F-4D97-AF65-F5344CB8AC3E}">
        <p14:creationId xmlns:p14="http://schemas.microsoft.com/office/powerpoint/2010/main" val="366683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Quadtree</a:t>
            </a:r>
            <a:r>
              <a:rPr lang="en-US" dirty="0"/>
              <a:t> </a:t>
            </a:r>
            <a:r>
              <a:rPr lang="en-US" dirty="0" err="1"/>
              <a:t>challanges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8946541" cy="34796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Had to make a tradeoff between memory efficiency and temporal efficiency.  We chose CPU efficiency.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For our purposes 16GB was sufficient</a:t>
                </a:r>
              </a:p>
              <a:p>
                <a:r>
                  <a:rPr lang="en-US" dirty="0"/>
                  <a:t>Modifications required to conserve memory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Would greatly effect temporal efficiency </a:t>
                </a:r>
              </a:p>
              <a:p>
                <a:r>
                  <a:rPr lang="en-US" dirty="0"/>
                  <a:t>Memory usage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solidFill>
                          <a:srgbClr val="FF5050"/>
                        </a:solidFill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e>
                    </m:d>
                  </m:oMath>
                </a14:m>
                <a:endParaRPr lang="en-US" b="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  <a:p>
                <a:pPr lvl="2">
                  <a:buFont typeface="Wingdings" panose="05000000000000000000" pitchFamily="2" charset="2"/>
                  <a:buChar char="v"/>
                </a:pPr>
                <a:r>
                  <a:rPr lang="en-US" dirty="0"/>
                  <a:t>(This is bad)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8946541" cy="3479663"/>
              </a:xfrm>
              <a:blipFill>
                <a:blip r:embed="rId2"/>
                <a:stretch>
                  <a:fillRect l="-341" t="-1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007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variables used to offset memory issue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73004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actual_to_max_children_ratio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(0.75) A guess for what percentage of the maximum number of nodes will actually be created.  The maximum number of nodes is 4</a:t>
            </a:r>
            <a:r>
              <a:rPr lang="en-US" baseline="30000" dirty="0"/>
              <a:t>n</a:t>
            </a:r>
            <a:r>
              <a:rPr lang="en-US" dirty="0"/>
              <a:t> where n is the chosen threshold</a:t>
            </a:r>
            <a:endParaRPr lang="en-US" baseline="30000" dirty="0"/>
          </a:p>
          <a:p>
            <a:r>
              <a:rPr lang="en-US" dirty="0" err="1"/>
              <a:t>max_num_adjacent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(30) A guess for the maximum number of adjacent nodes any given node will have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Program exits and notifies the user if either of these values are set too low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If too high =&gt; causes memory over flow =&gt; causing program to most likely crash</a:t>
            </a:r>
          </a:p>
        </p:txBody>
      </p:sp>
    </p:spTree>
    <p:extLst>
      <p:ext uri="{BB962C8B-B14F-4D97-AF65-F5344CB8AC3E}">
        <p14:creationId xmlns:p14="http://schemas.microsoft.com/office/powerpoint/2010/main" val="1449901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84507"/>
            <a:ext cx="8946541" cy="937417"/>
          </a:xfrm>
        </p:spPr>
        <p:txBody>
          <a:bodyPr/>
          <a:lstStyle/>
          <a:p>
            <a:r>
              <a:rPr lang="en-US" dirty="0"/>
              <a:t>Goal: Take the </a:t>
            </a:r>
            <a:r>
              <a:rPr lang="en-US" dirty="0" err="1"/>
              <a:t>Quadtree</a:t>
            </a:r>
            <a:r>
              <a:rPr lang="en-US" dirty="0"/>
              <a:t> image outputted by the C program and find the shortest path between any and all points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284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0" y="3751858"/>
            <a:ext cx="8946541" cy="1417223"/>
          </a:xfrm>
        </p:spPr>
        <p:txBody>
          <a:bodyPr/>
          <a:lstStyle/>
          <a:p>
            <a:r>
              <a:rPr lang="en-US" dirty="0"/>
              <a:t>We use a variation of Dijkstra’s algorithm called A*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Works in same way, but adds a heuristic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Otherwise algorithms are identical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75200" y="185324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Dijkstra’s Algorithm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75200" y="2553513"/>
            <a:ext cx="8946541" cy="141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Used for graphs with weighted edges</a:t>
            </a:r>
          </a:p>
          <a:p>
            <a:r>
              <a:rPr lang="en-US" b="1" u="sng" dirty="0"/>
              <a:t>Deterministic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171" y="2622792"/>
            <a:ext cx="3667140" cy="367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30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4882</TotalTime>
  <Words>479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Cambria Math</vt:lpstr>
      <vt:lpstr>Century Gothic</vt:lpstr>
      <vt:lpstr>Wingdings</vt:lpstr>
      <vt:lpstr>Wingdings 3</vt:lpstr>
      <vt:lpstr>Ion</vt:lpstr>
      <vt:lpstr>Physics 4250: Computational Physics Final Project </vt:lpstr>
      <vt:lpstr>Overview</vt:lpstr>
      <vt:lpstr>Data Structure</vt:lpstr>
      <vt:lpstr>PowerPoint Presentation</vt:lpstr>
      <vt:lpstr>Method for data structures </vt:lpstr>
      <vt:lpstr>Quadtree challanges</vt:lpstr>
      <vt:lpstr>Control variables used to offset memory issue </vt:lpstr>
      <vt:lpstr>Path Optimization</vt:lpstr>
      <vt:lpstr>One method</vt:lpstr>
      <vt:lpstr>A better method</vt:lpstr>
      <vt:lpstr>Dynamic Programming </vt:lpstr>
      <vt:lpstr>Challenges</vt:lpstr>
      <vt:lpstr>Improvements</vt:lpstr>
      <vt:lpstr>Thank You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Computational Physics</dc:title>
  <dc:creator>Adnan</dc:creator>
  <cp:lastModifiedBy>Gene Harvey</cp:lastModifiedBy>
  <cp:revision>44</cp:revision>
  <dcterms:created xsi:type="dcterms:W3CDTF">2017-04-17T17:53:07Z</dcterms:created>
  <dcterms:modified xsi:type="dcterms:W3CDTF">2017-04-24T07:53:43Z</dcterms:modified>
</cp:coreProperties>
</file>