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1" r:id="rId18"/>
    <p:sldId id="275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hsan shknini" initials="es" lastIdx="1" clrIdx="0">
    <p:extLst>
      <p:ext uri="{19B8F6BF-5375-455C-9EA6-DF929625EA0E}">
        <p15:presenceInfo xmlns:p15="http://schemas.microsoft.com/office/powerpoint/2012/main" userId="15c3913afddbd2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1T19:54:07.990" idx="1">
    <p:pos x="7603" y="14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6879B0-A663-4855-91BB-E47A3BE236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162A2-95C7-4B56-B32D-E168A3D93E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3021F-3713-41B1-9D73-E6753964958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94B4B-45B8-4009-ACF4-C13D03A6F4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82F64-64A0-4BEF-B6BC-8A1E67A83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1E984-DFFA-46C0-83D3-BBADE94C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931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3F0F6-3427-48FA-A6EC-FCF62E50FF4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CB33B-FDA4-4830-8FA7-B526B79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3BC1-3CC6-4FF2-BA5D-18EE831F877F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B3DF-C60C-4876-8E3B-FACB76F51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9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B234-A7F7-43A9-950C-930B8C0DF21D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B3DF-C60C-4876-8E3B-FACB76F51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ADFA-7A93-47AB-92EA-95AB2BE93C9D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B3DF-C60C-4876-8E3B-FACB76F51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1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E316-BB0B-4842-8DF0-07E7F84984A7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B3DF-C60C-4876-8E3B-FACB76F51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1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7B3B-8A80-45FC-BF86-927066A8F5B2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B3DF-C60C-4876-8E3B-FACB76F51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4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C662-0B98-4A13-85E6-25ACC6B1C85D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B3DF-C60C-4876-8E3B-FACB76F51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A7CA-AF17-4FEC-A761-BD14A9BF6332}" type="datetime1">
              <a:rPr lang="en-US" smtClean="0"/>
              <a:t>1/8/2024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B3DF-C60C-4876-8E3B-FACB76F51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8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763-D02B-4077-B759-040CDFC6F1D0}" type="datetime1">
              <a:rPr lang="en-US" smtClean="0"/>
              <a:t>1/8/2024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B3DF-C60C-4876-8E3B-FACB76F51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6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9C2F-7965-457E-B0DD-33D89B29E4E1}" type="datetime1">
              <a:rPr lang="en-US" smtClean="0"/>
              <a:t>1/8/2024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B3DF-C60C-4876-8E3B-FACB76F51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5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A9CB-B540-4791-84C1-C8DD6753E220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B3DF-C60C-4876-8E3B-FACB76F51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8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48DF-2444-4734-BD34-3D1E43BF0DE6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B3DF-C60C-4876-8E3B-FACB76F51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6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56798-41B9-4644-9142-733CDED93C7C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6B3DF-C60C-4876-8E3B-FACB76F51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5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521934" y="1494845"/>
            <a:ext cx="2695494" cy="56454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פרויקט </a:t>
            </a:r>
            <a:b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מערכת חנות חלקי חילוף דיגיטלי לרכב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2669" y="2194560"/>
            <a:ext cx="3427012" cy="23275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he-IL" sz="1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שמות מציגים:</a:t>
            </a:r>
          </a:p>
          <a:p>
            <a:pPr algn="r">
              <a:lnSpc>
                <a:spcPct val="150000"/>
              </a:lnSpc>
            </a:pPr>
            <a:r>
              <a:rPr lang="he-IL" sz="1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※ </a:t>
            </a:r>
            <a:r>
              <a:rPr lang="he-IL" sz="1400" b="1" dirty="0" err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אחסאן</a:t>
            </a:r>
            <a:r>
              <a:rPr lang="he-IL" sz="1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400" b="1" dirty="0" err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סחניני</a:t>
            </a:r>
            <a:endParaRPr lang="he-IL" sz="1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>
              <a:lnSpc>
                <a:spcPct val="150000"/>
              </a:lnSpc>
            </a:pPr>
            <a:r>
              <a:rPr lang="he-IL" sz="1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※ גסאן אשקר</a:t>
            </a:r>
          </a:p>
          <a:p>
            <a:pPr algn="r">
              <a:lnSpc>
                <a:spcPct val="150000"/>
              </a:lnSpc>
            </a:pPr>
            <a:endParaRPr lang="he-IL" sz="1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>
              <a:lnSpc>
                <a:spcPct val="150000"/>
              </a:lnSpc>
            </a:pPr>
            <a:endParaRPr lang="he-IL" sz="1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  <a:buClr>
                <a:srgbClr val="49827F"/>
              </a:buClr>
            </a:pPr>
            <a:r>
              <a:rPr lang="en-US" sz="1400" b="1" dirty="0" err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מנחה</a:t>
            </a:r>
            <a:r>
              <a:rPr lang="en-US" sz="1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 </a:t>
            </a:r>
            <a:r>
              <a:rPr lang="en-US" sz="1400" b="1" dirty="0" err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ד״ר</a:t>
            </a:r>
            <a:r>
              <a:rPr lang="en-US" sz="1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סלימאן</a:t>
            </a:r>
            <a:r>
              <a:rPr lang="en-US" sz="1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איאד</a:t>
            </a:r>
            <a:endParaRPr lang="en-US" sz="1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  <a:buClr>
                <a:srgbClr val="49827F"/>
              </a:buClr>
            </a:pPr>
            <a:r>
              <a:rPr lang="en-US" sz="1400" b="1" dirty="0" err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תאריך</a:t>
            </a:r>
            <a:r>
              <a:rPr lang="en-US" sz="1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ההצגה</a:t>
            </a:r>
            <a:r>
              <a:rPr lang="en-US" sz="1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 </a:t>
            </a:r>
            <a:r>
              <a:rPr lang="en-US" sz="1400" b="1" dirty="0" err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סמסטר</a:t>
            </a:r>
            <a:r>
              <a:rPr lang="en-US" sz="1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א' </a:t>
            </a:r>
            <a:r>
              <a:rPr lang="en-US" sz="1400" b="1" dirty="0" err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תשפ</a:t>
            </a:r>
            <a:r>
              <a:rPr lang="en-US" sz="1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"</a:t>
            </a:r>
            <a:r>
              <a:rPr lang="he-IL" sz="1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ד</a:t>
            </a:r>
            <a:endParaRPr lang="en-US" sz="1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E938DC-95F4-4747-9195-E9458DD6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1522" y="5805892"/>
            <a:ext cx="528506" cy="496908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  </a:t>
            </a:r>
            <a:fld id="{5896B3DF-C60C-4876-8E3B-FACB76F51531}" type="slidenum">
              <a:rPr lang="en-US" sz="1800" smtClean="0">
                <a:solidFill>
                  <a:schemeClr val="bg1"/>
                </a:solidFill>
                <a:highlight>
                  <a:srgbClr val="000000"/>
                </a:highlight>
              </a:rPr>
              <a:t>1</a:t>
            </a:fld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510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0559" y="169628"/>
            <a:ext cx="154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פעולות של מנהל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0559" y="640920"/>
            <a:ext cx="154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הוספה /עדכון / מחקה של מוצר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999" y="1697560"/>
            <a:ext cx="154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הוספה של מוצר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2886" y="1697560"/>
            <a:ext cx="154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עדכון / מחקה של מוצר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2F041D-7F4A-4217-B72B-2B78F68D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82" y="2374095"/>
            <a:ext cx="5721796" cy="3896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733E03-8D8A-4753-9867-9081D4C38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2" y="2374094"/>
            <a:ext cx="5978113" cy="38966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95272E-BB3F-4DE1-A1DF-C46FE13C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000" y="6356350"/>
            <a:ext cx="55880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fld id="{5896B3DF-C60C-4876-8E3B-FACB76F51531}" type="slidenum">
              <a:rPr lang="en-US" sz="1800" smtClean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10</a:t>
            </a:fld>
            <a:endParaRPr lang="en-US" sz="1800" dirty="0">
              <a:solidFill>
                <a:schemeClr val="bg1"/>
              </a:solidFill>
              <a:highlight>
                <a:srgbClr val="000000"/>
              </a:highligh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8543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0559" y="169628"/>
            <a:ext cx="154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פעולות של מנהל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0559" y="640920"/>
            <a:ext cx="154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הוספה /עדכון / מחקה של משתמש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2886" y="1697560"/>
            <a:ext cx="154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עדכון / מחקה של משתמש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999" y="1697560"/>
            <a:ext cx="154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הוספה של משתמש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FBF5BD-4E61-4DAE-AFBD-69B9FD502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075" y="2220780"/>
            <a:ext cx="6000925" cy="43058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DB81F0-C85E-43E1-AC11-B9BDD791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5" y="2210088"/>
            <a:ext cx="6000925" cy="43058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8EACBD-C39F-4A3A-8B06-62E7A306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5688" y="6356350"/>
            <a:ext cx="448112" cy="365125"/>
          </a:xfrm>
        </p:spPr>
        <p:txBody>
          <a:bodyPr/>
          <a:lstStyle/>
          <a:p>
            <a:fld id="{5896B3DF-C60C-4876-8E3B-FACB76F51531}" type="slidenum">
              <a:rPr lang="en-US" sz="1800" smtClean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11</a:t>
            </a:fld>
            <a:endParaRPr lang="en-US" sz="1800" dirty="0">
              <a:solidFill>
                <a:schemeClr val="bg1"/>
              </a:solidFill>
              <a:highlight>
                <a:srgbClr val="000000"/>
              </a:highligh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9304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91043" y="870668"/>
            <a:ext cx="154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פעולות של מנהל</a:t>
            </a: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8367864" y="2401541"/>
            <a:ext cx="1284891" cy="331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דפדוף בהזמנות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>
          <a:xfrm>
            <a:off x="2332825" y="2401541"/>
            <a:ext cx="1015872" cy="306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פירוט הזמנה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E4479-F23C-4362-B9EA-B19F3232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596" y="2733481"/>
            <a:ext cx="5404005" cy="3994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06C005-A7C3-4E77-A5AC-8DD5EB6AD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03" y="2733481"/>
            <a:ext cx="6348587" cy="373310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AD0E6B-8A44-4CCF-B42E-EB16CD2F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2466" y="6356350"/>
            <a:ext cx="431334" cy="365125"/>
          </a:xfrm>
        </p:spPr>
        <p:txBody>
          <a:bodyPr/>
          <a:lstStyle/>
          <a:p>
            <a:fld id="{5896B3DF-C60C-4876-8E3B-FACB76F51531}" type="slidenum">
              <a:rPr lang="en-US" sz="1800" smtClean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12</a:t>
            </a:fld>
            <a:endParaRPr lang="en-US" sz="1800" dirty="0">
              <a:solidFill>
                <a:schemeClr val="bg1"/>
              </a:solidFill>
              <a:highlight>
                <a:srgbClr val="000000"/>
              </a:highligh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8435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560060" y="151765"/>
            <a:ext cx="1071880" cy="549275"/>
          </a:xfrm>
        </p:spPr>
        <p:txBody>
          <a:bodyPr>
            <a:normAutofit/>
          </a:bodyPr>
          <a:lstStyle/>
          <a:p>
            <a:pPr algn="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ממשק עובד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6347"/>
            <a:ext cx="6093960" cy="3413761"/>
          </a:xfrm>
          <a:prstGeom prst="rect">
            <a:avLst/>
          </a:prstGeom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8499944" y="1842741"/>
            <a:ext cx="1284891" cy="331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דפדוף בהזמנות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2464905" y="1842741"/>
            <a:ext cx="1015872" cy="306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פירוט הזמנה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297" y="2400898"/>
            <a:ext cx="5692304" cy="30174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E4191-A57A-4C77-9FA3-120F81B1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5354" y="6356350"/>
            <a:ext cx="498446" cy="365125"/>
          </a:xfrm>
        </p:spPr>
        <p:txBody>
          <a:bodyPr/>
          <a:lstStyle/>
          <a:p>
            <a:fld id="{5896B3DF-C60C-4876-8E3B-FACB76F51531}" type="slidenum">
              <a:rPr lang="en-US" sz="1800" smtClean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13</a:t>
            </a:fld>
            <a:endParaRPr lang="en-US" sz="1800">
              <a:solidFill>
                <a:schemeClr val="bg1"/>
              </a:solidFill>
              <a:highlight>
                <a:srgbClr val="000000"/>
              </a:highligh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806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48960" y="151765"/>
            <a:ext cx="982980" cy="610235"/>
          </a:xfrm>
        </p:spPr>
        <p:txBody>
          <a:bodyPr>
            <a:normAutofit/>
          </a:bodyPr>
          <a:lstStyle/>
          <a:p>
            <a:pPr algn="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ממשק לקוח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>
          <a:xfrm>
            <a:off x="5098122" y="878522"/>
            <a:ext cx="1533818" cy="427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רשמה של מוצרים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221441"/>
            <a:ext cx="10295007" cy="54579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A625C-DA4C-4CB9-B6AD-5C76F485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629" y="6314236"/>
            <a:ext cx="565558" cy="365125"/>
          </a:xfrm>
        </p:spPr>
        <p:txBody>
          <a:bodyPr/>
          <a:lstStyle/>
          <a:p>
            <a:fld id="{5896B3DF-C60C-4876-8E3B-FACB76F51531}" type="slidenum">
              <a:rPr lang="en-US" smtClean="0">
                <a:solidFill>
                  <a:schemeClr val="bg1"/>
                </a:solidFill>
                <a:highlight>
                  <a:srgbClr val="000000"/>
                </a:highlight>
              </a:rPr>
              <a:t>14</a:t>
            </a:fld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380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5648960" y="151765"/>
            <a:ext cx="982980" cy="325755"/>
          </a:xfrm>
        </p:spPr>
        <p:txBody>
          <a:bodyPr>
            <a:normAutofit/>
          </a:bodyPr>
          <a:lstStyle/>
          <a:p>
            <a:pPr algn="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ממשק לקוח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>
          <a:xfrm>
            <a:off x="4846320" y="761365"/>
            <a:ext cx="2192020" cy="539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צפייה בהזמנה /שמירת הזמנה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95" y="1167318"/>
            <a:ext cx="10090187" cy="53192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C4596-EB5D-4918-B320-E9816456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4076" y="6356350"/>
            <a:ext cx="439723" cy="365125"/>
          </a:xfrm>
        </p:spPr>
        <p:txBody>
          <a:bodyPr/>
          <a:lstStyle/>
          <a:p>
            <a:fld id="{5896B3DF-C60C-4876-8E3B-FACB76F51531}" type="slidenum">
              <a:rPr lang="en-US" sz="1800" smtClean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15</a:t>
            </a:fld>
            <a:endParaRPr lang="en-US" sz="1800">
              <a:solidFill>
                <a:schemeClr val="bg1"/>
              </a:solidFill>
              <a:highlight>
                <a:srgbClr val="000000"/>
              </a:highligh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5620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5648960" y="151765"/>
            <a:ext cx="982980" cy="325755"/>
          </a:xfrm>
        </p:spPr>
        <p:txBody>
          <a:bodyPr>
            <a:normAutofit/>
          </a:bodyPr>
          <a:lstStyle/>
          <a:p>
            <a:pPr algn="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ממשק לקוח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>
          <a:xfrm>
            <a:off x="5140960" y="1056005"/>
            <a:ext cx="1775460" cy="539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צפייה בהזמנות קודמות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29" y="1595120"/>
            <a:ext cx="9530935" cy="50798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FD70F-D311-4161-A261-22DB9C64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7634" y="6356350"/>
            <a:ext cx="406166" cy="365125"/>
          </a:xfrm>
        </p:spPr>
        <p:txBody>
          <a:bodyPr/>
          <a:lstStyle/>
          <a:p>
            <a:fld id="{5896B3DF-C60C-4876-8E3B-FACB76F51531}" type="slidenum">
              <a:rPr lang="en-US" sz="1800" smtClean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16</a:t>
            </a:fld>
            <a:endParaRPr lang="en-US" sz="1800" dirty="0">
              <a:solidFill>
                <a:schemeClr val="bg1"/>
              </a:solidFill>
              <a:highlight>
                <a:srgbClr val="000000"/>
              </a:highligh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186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5364480" y="415925"/>
            <a:ext cx="982980" cy="325755"/>
          </a:xfrm>
        </p:spPr>
        <p:txBody>
          <a:bodyPr>
            <a:normAutofit/>
          </a:bodyPr>
          <a:lstStyle/>
          <a:p>
            <a:pPr algn="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ממשק לקוח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>
          <a:xfrm>
            <a:off x="4744720" y="1218565"/>
            <a:ext cx="2425700" cy="478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צפייה בפרוט של  בהזמנות קודמות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91" y="1547714"/>
            <a:ext cx="9723464" cy="51506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FA270-4FFF-49FD-BCA3-33082CB9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3508" y="6356350"/>
            <a:ext cx="400291" cy="365125"/>
          </a:xfrm>
        </p:spPr>
        <p:txBody>
          <a:bodyPr/>
          <a:lstStyle/>
          <a:p>
            <a:fld id="{5896B3DF-C60C-4876-8E3B-FACB76F51531}" type="slidenum">
              <a:rPr lang="en-US" sz="1800" smtClean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17</a:t>
            </a:fld>
            <a:endParaRPr lang="en-US" sz="1800" dirty="0">
              <a:solidFill>
                <a:schemeClr val="bg1"/>
              </a:solidFill>
              <a:highlight>
                <a:srgbClr val="000000"/>
              </a:highligh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1175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5364480" y="415925"/>
            <a:ext cx="982980" cy="325755"/>
          </a:xfrm>
        </p:spPr>
        <p:txBody>
          <a:bodyPr>
            <a:normAutofit/>
          </a:bodyPr>
          <a:lstStyle/>
          <a:p>
            <a:pPr algn="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ממשק לקוח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5054407" y="825026"/>
            <a:ext cx="1293053" cy="478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עדכון משתמש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7BBF9D-2840-4035-B217-614D9F4A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0520" y="6356350"/>
            <a:ext cx="473279" cy="365125"/>
          </a:xfrm>
        </p:spPr>
        <p:txBody>
          <a:bodyPr/>
          <a:lstStyle/>
          <a:p>
            <a:fld id="{5896B3DF-C60C-4876-8E3B-FACB76F51531}" type="slidenum">
              <a:rPr lang="en-US" sz="1800" smtClean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18</a:t>
            </a:fld>
            <a:endParaRPr lang="en-US" sz="1800">
              <a:solidFill>
                <a:schemeClr val="bg1"/>
              </a:solidFill>
              <a:highlight>
                <a:srgbClr val="000000"/>
              </a:highligh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8A14B-CE61-48ED-9C14-73C2FAF4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93" y="1271066"/>
            <a:ext cx="7824598" cy="484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7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120640" y="781685"/>
            <a:ext cx="2077720" cy="650875"/>
          </a:xfrm>
        </p:spPr>
        <p:txBody>
          <a:bodyPr>
            <a:noAutofit/>
          </a:bodyPr>
          <a:lstStyle/>
          <a:p>
            <a:pPr algn="r"/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רעיונות לשפור :</a:t>
            </a:r>
            <a:endParaRPr lang="en-US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400" dirty="0"/>
              <a:t> תשלום דרך מערכת (תשלום באמצעי כרטיס אשרי).</a:t>
            </a:r>
          </a:p>
          <a:p>
            <a:pPr algn="r" rtl="1"/>
            <a:r>
              <a:rPr lang="he-IL" sz="2400" dirty="0"/>
              <a:t>בחירה משלוח או אייסף עצמי.</a:t>
            </a:r>
          </a:p>
          <a:p>
            <a:pPr algn="r" rtl="1"/>
            <a:r>
              <a:rPr lang="he-IL" sz="2400" dirty="0"/>
              <a:t> שלחת הודעות דרך המערכת (בין לקוח לעובד).</a:t>
            </a:r>
          </a:p>
          <a:p>
            <a:pPr algn="r" rtl="1"/>
            <a:r>
              <a:rPr lang="he-IL" sz="2400" dirty="0"/>
              <a:t>דירוג של מוצרים(על ידי לקוח).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FEDFA-B0AD-49B6-B141-1C430744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2466" y="6356350"/>
            <a:ext cx="431334" cy="365125"/>
          </a:xfrm>
        </p:spPr>
        <p:txBody>
          <a:bodyPr/>
          <a:lstStyle/>
          <a:p>
            <a:fld id="{5896B3DF-C60C-4876-8E3B-FACB76F51531}" type="slidenum">
              <a:rPr lang="en-US" sz="1800" smtClean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19</a:t>
            </a:fld>
            <a:endParaRPr lang="en-US" sz="1800">
              <a:solidFill>
                <a:schemeClr val="bg1"/>
              </a:solidFill>
              <a:highlight>
                <a:srgbClr val="000000"/>
              </a:highligh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446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0088" y="405517"/>
            <a:ext cx="811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מקדימה: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3882" y="784856"/>
            <a:ext cx="1757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סיבות בחירת הפרויקט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6936" y="713294"/>
            <a:ext cx="217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ליצור מנשק קל ללקוחות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6936" y="1021071"/>
            <a:ext cx="217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ניהול מתקדם לעסק 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6936" y="1328848"/>
            <a:ext cx="217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ניהול סדר עבודת העובדים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078" y="1714160"/>
            <a:ext cx="252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השקפת יום העבודה מול במנהל 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4FB946-B9F3-4BF1-A407-CDCD8417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333" y="6330951"/>
            <a:ext cx="643467" cy="279342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  </a:t>
            </a:r>
            <a:fld id="{5896B3DF-C60C-4876-8E3B-FACB76F51531}" type="slidenum">
              <a:rPr lang="en-US" sz="1800" smtClean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2</a:t>
            </a:fld>
            <a:endParaRPr lang="en-US" sz="1800" dirty="0">
              <a:solidFill>
                <a:schemeClr val="bg1"/>
              </a:solidFill>
              <a:highlight>
                <a:srgbClr val="000000"/>
              </a:highligh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5971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אתרים שעזרו לנו ללמוד :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Google</a:t>
            </a:r>
          </a:p>
          <a:p>
            <a:pPr algn="r" rtl="1"/>
            <a:r>
              <a:rPr lang="en-US" dirty="0"/>
              <a:t>Stack overflow </a:t>
            </a:r>
          </a:p>
          <a:p>
            <a:pPr algn="r" rtl="1"/>
            <a:r>
              <a:rPr lang="en-US" dirty="0" err="1"/>
              <a:t>ChatGBP</a:t>
            </a:r>
            <a:endParaRPr lang="en-US" dirty="0"/>
          </a:p>
          <a:p>
            <a:pPr algn="r" rtl="1"/>
            <a:r>
              <a:rPr lang="en-US" dirty="0"/>
              <a:t>Bard</a:t>
            </a:r>
          </a:p>
          <a:p>
            <a:pPr algn="r" rtl="1"/>
            <a:r>
              <a:rPr lang="en-US" dirty="0" err="1"/>
              <a:t>youtube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30038-683E-49F9-9F78-9F0457D2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4076" y="6356350"/>
            <a:ext cx="439723" cy="365125"/>
          </a:xfrm>
        </p:spPr>
        <p:txBody>
          <a:bodyPr/>
          <a:lstStyle/>
          <a:p>
            <a:fld id="{5896B3DF-C60C-4876-8E3B-FACB76F51531}" type="slidenum">
              <a:rPr lang="en-US" sz="1800" smtClean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20</a:t>
            </a:fld>
            <a:endParaRPr lang="en-US" sz="1800">
              <a:solidFill>
                <a:schemeClr val="bg1"/>
              </a:solidFill>
              <a:highlight>
                <a:srgbClr val="000000"/>
              </a:highligh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9918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pPr algn="r" rtl="1"/>
            <a:r>
              <a:rPr lang="he-IL" dirty="0"/>
              <a:t>שאלות לפני סיום?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מקווים שהיא מובן וברור </a:t>
            </a:r>
          </a:p>
          <a:p>
            <a:pPr marL="0" indent="0" algn="r" rtl="1">
              <a:buNone/>
            </a:pPr>
            <a:r>
              <a:rPr lang="he-IL" dirty="0"/>
              <a:t>		נשמח שתקנו דרך המערכת שלנו.</a:t>
            </a:r>
          </a:p>
          <a:p>
            <a:pPr marL="0" indent="0" algn="r" rtl="1">
              <a:buNone/>
            </a:pPr>
            <a:r>
              <a:rPr lang="he-IL" dirty="0"/>
              <a:t>תודה על הקשבה.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976DB3-6035-4F1A-B518-C49D22F7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4352" y="6356350"/>
            <a:ext cx="649448" cy="365125"/>
          </a:xfrm>
        </p:spPr>
        <p:txBody>
          <a:bodyPr/>
          <a:lstStyle/>
          <a:p>
            <a:fld id="{5896B3DF-C60C-4876-8E3B-FACB76F51531}" type="slidenum">
              <a:rPr lang="en-US" sz="1800" smtClean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21</a:t>
            </a:fld>
            <a:endParaRPr lang="en-US" sz="1800" dirty="0">
              <a:solidFill>
                <a:schemeClr val="bg1"/>
              </a:solidFill>
              <a:highlight>
                <a:srgbClr val="000000"/>
              </a:highligh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6522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3555" y="768953"/>
            <a:ext cx="217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ליצור מנשק קל ללקוחות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3117" y="2454629"/>
            <a:ext cx="5416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כל לקוח שצריך מצרים או חלקים לרכב הוא חייב לבוא עד החנות כדי לקבל שרות אנושי במקרה של קניה הזמנת או זמינות מצרים.</a:t>
            </a:r>
          </a:p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וחלק מלקוחות עובדים בשעות שהחנות זמין בהם.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0077" y="3545283"/>
            <a:ext cx="5416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פתרון </a:t>
            </a:r>
          </a:p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המערכת שלנו זמינה 7\24.</a:t>
            </a:r>
          </a:p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כל לקוח יכול להתחבר למערכת ולהשתמש בשרותי החנות.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2FC8C8-41EC-46D3-B243-996DE399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844" y="6364817"/>
            <a:ext cx="414556" cy="33806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 3 </a:t>
            </a:r>
          </a:p>
        </p:txBody>
      </p:sp>
    </p:spTree>
    <p:extLst>
      <p:ext uri="{BB962C8B-B14F-4D97-AF65-F5344CB8AC3E}">
        <p14:creationId xmlns:p14="http://schemas.microsoft.com/office/powerpoint/2010/main" val="138349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3555" y="768953"/>
            <a:ext cx="217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ניהול מתקדם לעסק 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3117" y="2454629"/>
            <a:ext cx="5416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איבוד מצרים מחוסר מדעות על כל החלקים של החנות </a:t>
            </a:r>
          </a:p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כמות דפים ענקית ומפוזרת בכל מקום בחנות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3688" y="3186197"/>
            <a:ext cx="5416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פתרון </a:t>
            </a:r>
          </a:p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ניהול מתקדם ומתוחכם לקמות של המצרים </a:t>
            </a:r>
          </a:p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סדר מקומי , והשקפת הסדר הזה מול העובדים בזמן קצר</a:t>
            </a:r>
          </a:p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הפחתת שימוש בניירת וכלי כתיבה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70F16-484C-4703-B3CD-0AF77885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1188" y="6356350"/>
            <a:ext cx="372611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fld id="{5896B3DF-C60C-4876-8E3B-FACB76F51531}" type="slidenum">
              <a:rPr lang="en-US" sz="1800" smtClean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4</a:t>
            </a:fld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706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3555" y="768953"/>
            <a:ext cx="217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ניהול סדר עבודת העובדים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3688" y="3186197"/>
            <a:ext cx="5416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פתרון </a:t>
            </a:r>
          </a:p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המערכת משדרת כל חלק עם המקום המדויק שלו בחנות </a:t>
            </a:r>
          </a:p>
          <a:p>
            <a:pPr algn="r" rtl="1"/>
            <a:r>
              <a:rPr lang="he-IL" sz="1400" dirty="0"/>
              <a:t>כל עובד יכול לצפות בהזמנות שעוד לא בצעו ולהעניק שרות </a:t>
            </a:r>
          </a:p>
          <a:p>
            <a:pPr algn="r" rtl="1"/>
            <a:r>
              <a:rPr lang="he-IL" sz="1400" dirty="0"/>
              <a:t>לדווח על חוסרי של החנות</a:t>
            </a:r>
            <a:endParaRPr lang="en-US" sz="14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9757" y="2066388"/>
            <a:ext cx="5416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אבוד הזמנות לקוחות</a:t>
            </a:r>
          </a:p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אבוד מקום של מצרים בחנות</a:t>
            </a:r>
          </a:p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חסרים בחלקים בחנות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AF7ED2-11EE-4AB6-B7B5-42059E04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5354" y="6356350"/>
            <a:ext cx="498446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fld id="{5896B3DF-C60C-4876-8E3B-FACB76F51531}" type="slidenum">
              <a:rPr lang="en-US" sz="1800" smtClean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5</a:t>
            </a:fld>
            <a:endParaRPr lang="en-US" sz="1800" dirty="0">
              <a:solidFill>
                <a:schemeClr val="bg1"/>
              </a:solidFill>
              <a:highlight>
                <a:srgbClr val="000000"/>
              </a:highligh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433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9843" y="927979"/>
            <a:ext cx="252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השקפת יום העבודה מול במנהל 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3688" y="3186197"/>
            <a:ext cx="5416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פתרון </a:t>
            </a:r>
          </a:p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צפייה במצרים והזמנות מרחוק</a:t>
            </a:r>
          </a:p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כולל צפייה להתנהלות יום העבודה תוך כדי</a:t>
            </a:r>
          </a:p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ביצוע ספרת מלאי בלחיצת כפתור.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9757" y="2066388"/>
            <a:ext cx="5416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אי-שכפות על הזמנות ונוהל יום העבודה </a:t>
            </a:r>
          </a:p>
          <a:p>
            <a:pPr algn="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אבוד חלקים ואי-ידיעות על כמויות של המצרים</a:t>
            </a:r>
          </a:p>
          <a:p>
            <a:pPr algn="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הרבה זמן לביצוע ספירת מלאי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199A80-1D9D-4332-81E4-96C41530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1188" y="6356350"/>
            <a:ext cx="372611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fld id="{5896B3DF-C60C-4876-8E3B-FACB76F51531}" type="slidenum">
              <a:rPr lang="en-US" sz="1800" smtClean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6</a:t>
            </a:fld>
            <a:endParaRPr lang="en-US" sz="1800" dirty="0">
              <a:solidFill>
                <a:schemeClr val="bg1"/>
              </a:solidFill>
              <a:highlight>
                <a:srgbClr val="000000"/>
              </a:highligh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210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87941" cy="6858000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446" y="2465408"/>
            <a:ext cx="2256541" cy="11227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Activity Diagram</a:t>
            </a:r>
            <a:endParaRPr lang="en-US" sz="3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5E49E-DA12-4AE9-898C-051F979E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6022" y="6356350"/>
            <a:ext cx="397778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fld id="{5896B3DF-C60C-4876-8E3B-FACB76F51531}" type="slidenum">
              <a:rPr lang="en-US" sz="1800" smtClean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7</a:t>
            </a:fld>
            <a:endParaRPr lang="en-US" sz="1800" dirty="0">
              <a:solidFill>
                <a:schemeClr val="bg1"/>
              </a:solidFill>
              <a:highlight>
                <a:srgbClr val="000000"/>
              </a:highligh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395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64980" y="779228"/>
            <a:ext cx="154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דף ראשי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B2E6E-6177-4B4B-8220-C46CAFD9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473" y="1623539"/>
            <a:ext cx="6064526" cy="3720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FD87DB-8743-4007-8BBA-FF1DAA426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" y="1656959"/>
            <a:ext cx="5951116" cy="37203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6EEDB-5340-4C7B-8218-23D2BF64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8910" y="6356350"/>
            <a:ext cx="46489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fld id="{5896B3DF-C60C-4876-8E3B-FACB76F51531}" type="slidenum">
              <a:rPr lang="en-US" sz="1800" smtClean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8</a:t>
            </a:fld>
            <a:endParaRPr lang="en-US" sz="1800" dirty="0">
              <a:solidFill>
                <a:schemeClr val="bg1"/>
              </a:solidFill>
              <a:highlight>
                <a:srgbClr val="000000"/>
              </a:highligh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40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E65507-3FE9-4A00-9BD2-67A311A2E164}"/>
              </a:ext>
            </a:extLst>
          </p:cNvPr>
          <p:cNvSpPr txBox="1"/>
          <p:nvPr/>
        </p:nvSpPr>
        <p:spPr>
          <a:xfrm>
            <a:off x="4712643" y="208777"/>
            <a:ext cx="1542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000" dirty="0"/>
              <a:t>דף שחזור סיסמה </a:t>
            </a:r>
            <a:endParaRPr lang="en-US" sz="2000" dirty="0"/>
          </a:p>
          <a:p>
            <a:pPr algn="ctr"/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B73DDA-B399-4B4E-A71B-072522E1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663" y="279238"/>
            <a:ext cx="5099312" cy="3149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B331A8-EF0F-4F6C-988C-13B80DCCB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071" y="3499461"/>
            <a:ext cx="5073911" cy="3149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DC4B9E-21FC-4C5D-9E87-4D265531B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314" y="4332542"/>
            <a:ext cx="2635385" cy="5969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3BECC4-ECBE-47E5-B4BE-71F1DD87A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25" y="857712"/>
            <a:ext cx="5061210" cy="31243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F8195-AAEF-4720-85E4-5F3C0CA8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982" y="6356350"/>
            <a:ext cx="455818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 9 </a:t>
            </a:r>
          </a:p>
        </p:txBody>
      </p:sp>
    </p:spTree>
    <p:extLst>
      <p:ext uri="{BB962C8B-B14F-4D97-AF65-F5344CB8AC3E}">
        <p14:creationId xmlns:p14="http://schemas.microsoft.com/office/powerpoint/2010/main" val="40293606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409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David</vt:lpstr>
      <vt:lpstr>ערכת נושא Office</vt:lpstr>
      <vt:lpstr>פרויקט  מערכת חנות חלקי חילוף דיגיטלי לרכב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ממשק עובד</vt:lpstr>
      <vt:lpstr>ממשק לקוח</vt:lpstr>
      <vt:lpstr>ממשק לקוח</vt:lpstr>
      <vt:lpstr>ממשק לקוח</vt:lpstr>
      <vt:lpstr>ממשק לקוח</vt:lpstr>
      <vt:lpstr>ממשק לקוח</vt:lpstr>
      <vt:lpstr>רעיונות לשפור :</vt:lpstr>
      <vt:lpstr>אתרים שעזרו לנו ללמוד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 מערכת חנות חלקי חילוף דיגיטלי לרכב</dc:title>
  <dc:creator>ehsan shknini</dc:creator>
  <cp:lastModifiedBy>ghasan ashkar</cp:lastModifiedBy>
  <cp:revision>28</cp:revision>
  <dcterms:created xsi:type="dcterms:W3CDTF">2023-10-21T16:53:23Z</dcterms:created>
  <dcterms:modified xsi:type="dcterms:W3CDTF">2024-01-08T19:14:44Z</dcterms:modified>
</cp:coreProperties>
</file>