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0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C08F80A-10AB-4072-A70F-D64A53180EAB}" type="datetimeFigureOut">
              <a:rPr lang="he-IL" smtClean="0"/>
              <a:t>י"ד/אלול/תשפ"ג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9A4C862-985B-4A07-8BC0-FFFB8401BB9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3344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4C862-985B-4A07-8BC0-FFFB8401BB95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936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DA28-15FB-7590-14D1-63BEAD447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DCD2A-3BC9-12E4-8915-8BAD4F08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08DA0-31C6-C66B-B115-3BA0F1554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3F37-3054-771B-F86B-94C459CC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BA7EB-2B9E-1508-A5C8-68281B51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4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1ABB-C6FF-B7A4-1895-BFCD1EEA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BE92C-7820-67F7-EB38-AFFE15E36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3C171-3886-CE88-62DD-1D151B42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9CCD-1E00-9FEF-F47D-C650A63C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67ABF-FB96-32F4-1FC2-8940A25E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E4BFC-98DC-1BF0-31A0-5C452B74B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EBC80-4EC7-7279-DF66-B0E75D6CC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0314-F813-73FD-BE10-714B9BA8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074D4-2B6F-9AD2-A167-47BA443F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3F655-7927-FCD7-0FFA-FF3DC9D2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5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46E1-E550-BDAD-4CC9-558BA2D5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00637-880E-AF15-D968-D0611605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7D5FA-80E9-50E0-F428-8815B0AF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0D1C-628E-6AA9-F2A8-C785B0B3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C449-4330-7F33-5E2B-CB98F3BE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9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6DAD-4DD3-9290-0AA1-404FA66A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8C85C-4B39-CB6C-D2B8-6573ED9BA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90FB-E4B7-1796-C6EC-063DE760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40172-F35D-3F9A-B9E8-2695E861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E9B8B-EEDD-3282-992B-ACD3641F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0599-6D03-F41B-336D-2AB56219E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0A46-A803-36C4-6687-AF762CB91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77B17-1169-EF8F-3B1B-4319E55CD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D07A8-E6FC-783B-D949-54E32911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6A13E-58E3-BA22-3A73-39E27E0C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5F0F6-F182-7434-B261-13BD5D07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5701-0143-BE2C-8656-F8BB6319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B07A9-F7E4-3FF8-DC28-7BBF93C40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9AC82-7128-142A-2C86-7D96E4B8C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CDE49-AD2F-1DDC-5CB3-83C730565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B3223-3DE2-B801-88D7-743C70C40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676700-5966-C5D2-505C-6D715CCD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80E4B-B3AA-CC3D-FBA6-06B681BA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52988-EA38-E042-18FA-5F1AA754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1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1348-ACEE-DAE0-216C-93C25934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B4FFA-464C-6A98-330A-7212E8A8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1160E-8FF0-F66B-C7B2-22A2EB4B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41565-847C-425F-7E6E-0ACEDEEA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6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6FD93-5130-7F19-E0BF-553ECF71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AD79B-8609-9F09-EE9D-89435BA5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FC896-FB4D-29A3-167D-8C774869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C808-B90F-163A-0D77-DB6910B2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59A5-4C42-7DB6-7B4F-10332AA3C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B244-F46C-163B-863B-C556A437A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2DD77-AA8D-B6D2-E53B-2D360FE3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583D6-7638-EB02-46AB-0E721E11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59915-351D-11D4-C00B-C88E790B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E032-D345-D364-39C7-66CA4F0E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D2A5C-F49C-CAE7-74CF-0E2773054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0D51E-BDC0-1EAA-5A38-4359604C5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E2B32-0C59-1DBF-6577-436C7975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1C6D2-68F8-E226-1BF5-23FDAB84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8A69-7926-6D38-C54B-67F4CA1C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0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5373C-0CAA-F900-0569-93839029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F2416-F724-54F6-F4D0-1D82ACAA1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6AEAD-90E1-F39A-7A9A-AB337C459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9D30-6587-4051-AAC3-9B8034D96246}" type="datetimeFigureOut">
              <a:rPr lang="en-US" smtClean="0"/>
              <a:t>31-Aug-23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6EC80-1B97-EE85-9136-FC8545C36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DEE78-1BB1-28D5-4EAD-04756CD78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37FB7-5010-45EF-93AF-D3BE8A663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os.html" TargetMode="External"/><Relationship Id="rId3" Type="http://schemas.openxmlformats.org/officeDocument/2006/relationships/hyperlink" Target="https://www.kaggle.com/datasets/deadskull7/fer2013" TargetMode="External"/><Relationship Id="rId7" Type="http://schemas.openxmlformats.org/officeDocument/2006/relationships/hyperlink" Target="https://pypi.org/project/opencv-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2.0.2/users/pyplot_tutorial.html" TargetMode="External"/><Relationship Id="rId5" Type="http://schemas.openxmlformats.org/officeDocument/2006/relationships/hyperlink" Target="https://www.tensorflow.org/guide/keras?hl=he" TargetMode="External"/><Relationship Id="rId4" Type="http://schemas.openxmlformats.org/officeDocument/2006/relationships/hyperlink" Target="https://data-flair.training/blogs/python-project-gender-age-detec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adskull7/fer201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python-project-gender-age-detect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8449-6C30-207C-21DB-0F38621B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/>
          <a:lstStyle/>
          <a:p>
            <a:r>
              <a:rPr lang="he-IL" dirty="0"/>
              <a:t>לימדה עמוקה בפיתון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7F207-0AAF-D2BE-92B9-F918662BD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3125"/>
            <a:ext cx="9144000" cy="3114675"/>
          </a:xfrm>
        </p:spPr>
        <p:txBody>
          <a:bodyPr/>
          <a:lstStyle/>
          <a:p>
            <a:pPr algn="r" rtl="1"/>
            <a:r>
              <a:rPr lang="he-IL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סטודנטים:</a:t>
            </a:r>
          </a:p>
          <a:p>
            <a:pPr algn="r" rtl="1">
              <a:spcBef>
                <a:spcPts val="600"/>
              </a:spcBef>
            </a:pPr>
            <a:r>
              <a:rPr lang="he-IL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he-IL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גסאן אשקר 318425733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600"/>
              </a:spcBef>
              <a:spcAft>
                <a:spcPts val="800"/>
              </a:spcAft>
            </a:pPr>
            <a:r>
              <a:rPr lang="he-IL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he-IL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פאדי</a:t>
            </a:r>
            <a:r>
              <a:rPr lang="he-IL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סרוג'י</a:t>
            </a:r>
            <a:r>
              <a:rPr lang="he-IL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318428117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sz="2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מרצה:</a:t>
            </a:r>
          </a:p>
          <a:p>
            <a:pPr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he-IL" b="1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ד"ר בוריס </a:t>
            </a:r>
            <a:r>
              <a:rPr lang="he-IL" b="1" kern="1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יאזמיר</a:t>
            </a:r>
            <a:endParaRPr lang="he-IL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1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801C-8274-C52E-6FED-9AFD08C7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"/>
            <a:ext cx="10515600" cy="6259137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b="1" i="0" u="sng" dirty="0">
                <a:effectLst/>
                <a:latin typeface="-apple-system"/>
              </a:rPr>
              <a:t>ביבליוגרפיה :</a:t>
            </a:r>
          </a:p>
          <a:p>
            <a:pPr algn="r" rtl="1"/>
            <a:r>
              <a:rPr lang="he-IL" i="0" dirty="0">
                <a:latin typeface="-apple-system"/>
              </a:rPr>
              <a:t>תמונות של אנשים</a:t>
            </a:r>
            <a:r>
              <a:rPr lang="en-US" i="0" dirty="0">
                <a:latin typeface="-apple-system"/>
              </a:rPr>
              <a:t>   DATASET </a:t>
            </a:r>
            <a:r>
              <a:rPr lang="he-IL" i="0" dirty="0">
                <a:latin typeface="-apple-system"/>
              </a:rPr>
              <a:t> </a:t>
            </a:r>
            <a:r>
              <a:rPr lang="en-US" i="0" dirty="0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https://www.kaggle.com/datasets/deadskull7/fer2013</a:t>
            </a:r>
            <a:r>
              <a:rPr lang="he-IL" i="0" dirty="0">
                <a:latin typeface="-apple-system"/>
              </a:rPr>
              <a:t>.</a:t>
            </a:r>
          </a:p>
          <a:p>
            <a:pPr algn="r" rtl="1"/>
            <a:r>
              <a:rPr lang="he-IL" i="0" dirty="0">
                <a:latin typeface="-apple-system"/>
              </a:rPr>
              <a:t>תוכנית מקורית:  </a:t>
            </a:r>
            <a:r>
              <a:rPr lang="en-US" dirty="0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https://data-flair.training/blogs/python-project-gender-age-detection/</a:t>
            </a:r>
            <a:endParaRPr lang="he-IL" dirty="0">
              <a:latin typeface="-apple-system"/>
            </a:endParaRPr>
          </a:p>
          <a:p>
            <a:pPr algn="r" rtl="1"/>
            <a:r>
              <a:rPr lang="he-IL" dirty="0">
                <a:latin typeface="-apple-system"/>
              </a:rPr>
              <a:t>ספריה של(</a:t>
            </a:r>
            <a:r>
              <a:rPr lang="en-US" dirty="0" err="1">
                <a:latin typeface="-apple-system"/>
              </a:rPr>
              <a:t>tensorflow</a:t>
            </a:r>
            <a:r>
              <a:rPr lang="he-IL" dirty="0">
                <a:latin typeface="-apple-system"/>
              </a:rPr>
              <a:t>)</a:t>
            </a:r>
            <a:r>
              <a:rPr lang="ar-SA" dirty="0">
                <a:latin typeface="-apple-system"/>
              </a:rPr>
              <a:t>:</a:t>
            </a:r>
            <a:r>
              <a:rPr lang="en-US" dirty="0">
                <a:latin typeface="-apple-system"/>
              </a:rPr>
              <a:t> </a:t>
            </a:r>
            <a:r>
              <a:rPr lang="en-US" dirty="0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https://www.tensorflow.org/guide/keras?hl=he</a:t>
            </a:r>
            <a:endParaRPr lang="en-US" dirty="0">
              <a:latin typeface="-apple-system"/>
            </a:endParaRPr>
          </a:p>
          <a:p>
            <a:pPr algn="r" rtl="1"/>
            <a:r>
              <a:rPr lang="he-IL" dirty="0">
                <a:latin typeface="-apple-system"/>
              </a:rPr>
              <a:t>ספריה לציור מדדים (</a:t>
            </a:r>
            <a:r>
              <a:rPr lang="en-US" dirty="0">
                <a:effectLst/>
                <a:latin typeface="-apple-system"/>
              </a:rPr>
              <a:t>matplotlib</a:t>
            </a:r>
            <a:r>
              <a:rPr lang="he-IL" dirty="0">
                <a:latin typeface="-apple-system"/>
              </a:rPr>
              <a:t>):</a:t>
            </a:r>
          </a:p>
          <a:p>
            <a:pPr marL="0" indent="0" algn="r" rtl="1">
              <a:buNone/>
            </a:pPr>
            <a:r>
              <a:rPr lang="en-US" i="0" u="sng" dirty="0">
                <a:effectLst/>
                <a:latin typeface="-apple-system"/>
                <a:hlinkClick r:id="rId6"/>
              </a:rPr>
              <a:t>https://matplotlib.org/2.0.2/users/pyplot_tutorial.html</a:t>
            </a:r>
            <a:endParaRPr lang="he-IL" i="0" u="sng" dirty="0">
              <a:effectLst/>
              <a:latin typeface="-apple-system"/>
            </a:endParaRPr>
          </a:p>
          <a:p>
            <a:pPr algn="r" rtl="1"/>
            <a:r>
              <a:rPr lang="he-IL" dirty="0">
                <a:latin typeface="-apple-system"/>
              </a:rPr>
              <a:t>ספריה (</a:t>
            </a:r>
            <a:r>
              <a:rPr lang="en-CA" dirty="0">
                <a:latin typeface="-apple-system"/>
              </a:rPr>
              <a:t>cv2</a:t>
            </a:r>
            <a:r>
              <a:rPr lang="he-IL" dirty="0">
                <a:latin typeface="-apple-system"/>
              </a:rPr>
              <a:t>) שהי מספקת כלים ופונקציות שונות לניתוח תמונה ווידאו:</a:t>
            </a:r>
          </a:p>
          <a:p>
            <a:pPr marL="0" indent="0" algn="r" rtl="1">
              <a:buNone/>
            </a:pPr>
            <a:r>
              <a:rPr lang="en-US" dirty="0">
                <a:latin typeface="-apple-system"/>
                <a:hlinkClick r:id="rId7"/>
              </a:rPr>
              <a:t>https://pypi.org/project/opencv-python/</a:t>
            </a:r>
            <a:endParaRPr lang="he-IL" dirty="0">
              <a:latin typeface="-apple-system"/>
            </a:endParaRPr>
          </a:p>
          <a:p>
            <a:pPr algn="r" rtl="1"/>
            <a:r>
              <a:rPr lang="he-IL" dirty="0">
                <a:latin typeface="-apple-system"/>
              </a:rPr>
              <a:t>ספריה (</a:t>
            </a:r>
            <a:r>
              <a:rPr lang="en-CA" dirty="0" err="1">
                <a:latin typeface="-apple-system"/>
              </a:rPr>
              <a:t>os</a:t>
            </a:r>
            <a:r>
              <a:rPr lang="he-IL" dirty="0">
                <a:latin typeface="-apple-system"/>
              </a:rPr>
              <a:t>) הי מציע פונקציות שונות לביצוע משימות כגון עבודה עם ספריות, קבצים, נתיבים ומשתני סביבה:</a:t>
            </a:r>
          </a:p>
          <a:p>
            <a:pPr marL="0" indent="0" algn="r" rtl="1">
              <a:buNone/>
            </a:pPr>
            <a:r>
              <a:rPr lang="en-US" dirty="0">
                <a:latin typeface="-apple-system"/>
                <a:hlinkClick r:id="rId8"/>
              </a:rPr>
              <a:t>https://docs.python.org/3/library/os.html</a:t>
            </a:r>
            <a:endParaRPr lang="he-IL" i="0" dirty="0">
              <a:effectLst/>
              <a:latin typeface="-apple-system"/>
            </a:endParaRPr>
          </a:p>
          <a:p>
            <a:pPr marL="0" indent="0" algn="r" rtl="1">
              <a:buNone/>
            </a:pPr>
            <a:endParaRPr lang="he-IL" i="0" u="sng" dirty="0">
              <a:effectLst/>
              <a:latin typeface="-apple-system"/>
            </a:endParaRPr>
          </a:p>
          <a:p>
            <a:pPr marL="0" indent="0" algn="r" rtl="1">
              <a:buNone/>
            </a:pPr>
            <a:endParaRPr lang="he-IL" i="0" u="sng" dirty="0">
              <a:effectLst/>
              <a:latin typeface="-apple-system"/>
            </a:endParaRPr>
          </a:p>
          <a:p>
            <a:pPr marL="0" indent="0" algn="r" rtl="1">
              <a:buNone/>
            </a:pPr>
            <a:endParaRPr lang="he-IL" i="0" u="sng" dirty="0">
              <a:effectLst/>
              <a:latin typeface="-apple-system"/>
            </a:endParaRPr>
          </a:p>
          <a:p>
            <a:pPr marL="0" indent="0" algn="r" rtl="1">
              <a:buNone/>
            </a:pPr>
            <a:endParaRPr lang="he-IL" u="sng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3681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31EF-E64B-18FF-12AA-AF6B4745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solidFill>
                  <a:schemeClr val="tx1">
                    <a:lumMod val="95000"/>
                    <a:lumOff val="5000"/>
                  </a:schemeClr>
                </a:solidFill>
              </a:rPr>
              <a:t>זיהוי פנים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F084-FD6D-DD85-3F1B-9455D20E1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b="1" i="0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מה עושה התוכנה: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התוכנית היא לזהות פנים אנושיים בצורה הבאה:</a:t>
            </a:r>
          </a:p>
          <a:p>
            <a:pPr algn="r" rtl="1">
              <a:lnSpc>
                <a:spcPct val="100000"/>
              </a:lnSpc>
            </a:pP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מזהים ומסמנים את הפנים בחלון.</a:t>
            </a:r>
          </a:p>
          <a:p>
            <a:pPr algn="r" rtl="1">
              <a:lnSpc>
                <a:spcPct val="100000"/>
              </a:lnSpc>
            </a:pP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מזהים מין.</a:t>
            </a:r>
          </a:p>
          <a:p>
            <a:pPr algn="r" rtl="1">
              <a:lnSpc>
                <a:spcPct val="100000"/>
              </a:lnSpc>
            </a:pP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מזהים גיל ממוצע בתחום מסוים.</a:t>
            </a:r>
          </a:p>
          <a:p>
            <a:pPr algn="r" rtl="1">
              <a:lnSpc>
                <a:spcPct val="100000"/>
              </a:lnSpc>
            </a:pPr>
            <a:r>
              <a:rPr lang="he-IL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הוספה : מזהים מצב רוח של בין אדם (עצוב, עצבני ,מחייך ועד ).</a:t>
            </a:r>
          </a:p>
          <a:p>
            <a:pPr algn="r" rtl="1"/>
            <a:endParaRPr lang="he-IL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algn="r" rtl="1"/>
            <a:endParaRPr lang="he-IL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sz="2400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607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801C-8274-C52E-6FED-9AFD08C7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"/>
            <a:ext cx="10515600" cy="6581775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i="0" u="sng" dirty="0">
                <a:solidFill>
                  <a:srgbClr val="343A40"/>
                </a:solidFill>
                <a:latin typeface="-apple-system"/>
              </a:rPr>
              <a:t>קלט התוכנית:</a:t>
            </a:r>
          </a:p>
          <a:p>
            <a:pPr marL="0" indent="0" algn="r" rtl="1">
              <a:buNone/>
            </a:pPr>
            <a:r>
              <a:rPr lang="he-IL" dirty="0">
                <a:solidFill>
                  <a:srgbClr val="343A40"/>
                </a:solidFill>
                <a:latin typeface="-apple-system"/>
              </a:rPr>
              <a:t>התוכנית מקבלת כקלט סרטון (תמונות) בשידור חי ממצלמת המחשב או מצלמה חיצונית(</a:t>
            </a:r>
            <a:r>
              <a:rPr lang="pt-BR" sz="2400" dirty="0">
                <a:solidFill>
                  <a:srgbClr val="343A40"/>
                </a:solidFill>
                <a:latin typeface="-apple-system"/>
              </a:rPr>
              <a:t>cap = cv2.VideoCapture(0)  # 0 for pc camera 1 for cam camera</a:t>
            </a:r>
            <a:r>
              <a:rPr lang="he-IL" sz="2400" dirty="0">
                <a:solidFill>
                  <a:srgbClr val="343A40"/>
                </a:solidFill>
                <a:latin typeface="-apple-system"/>
              </a:rPr>
              <a:t> </a:t>
            </a:r>
            <a:r>
              <a:rPr lang="he-IL" dirty="0">
                <a:solidFill>
                  <a:srgbClr val="343A40"/>
                </a:solidFill>
                <a:latin typeface="-apple-system"/>
              </a:rPr>
              <a:t> ).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343A40"/>
                </a:solidFill>
                <a:latin typeface="-apple-system"/>
              </a:rPr>
              <a:t>(Terminal : </a:t>
            </a:r>
            <a:r>
              <a:rPr lang="fr-FR" dirty="0">
                <a:solidFill>
                  <a:srgbClr val="343A40"/>
                </a:solidFill>
                <a:latin typeface="-apple-system"/>
              </a:rPr>
              <a:t>python gaed.py --mode train (train or display) ).</a:t>
            </a:r>
          </a:p>
          <a:p>
            <a:pPr marL="0" indent="0" algn="r" rtl="1">
              <a:buNone/>
            </a:pPr>
            <a:endParaRPr lang="he-IL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i="0" u="sng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u="sng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i="0" u="sng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u="sng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i="0" u="sng" dirty="0">
              <a:solidFill>
                <a:srgbClr val="343A40"/>
              </a:solidFill>
              <a:latin typeface="-apple-system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E8F06914-FF9E-1545-A2C8-923CD3282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077" y="2925486"/>
            <a:ext cx="3663271" cy="325027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F6A9D81F-37DC-DDC9-BD72-C371C80AE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53" y="3046807"/>
            <a:ext cx="3942290" cy="320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801C-8274-C52E-6FED-9AFD08C7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"/>
            <a:ext cx="10515600" cy="6581775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solidFill>
                  <a:srgbClr val="343A40"/>
                </a:solidFill>
                <a:latin typeface="-apple-system"/>
              </a:rPr>
              <a:t>פ</a:t>
            </a:r>
            <a:r>
              <a:rPr lang="he-IL" b="1" i="0" u="sng" dirty="0">
                <a:solidFill>
                  <a:srgbClr val="343A40"/>
                </a:solidFill>
                <a:latin typeface="-apple-system"/>
              </a:rPr>
              <a:t>לט התוכנית:</a:t>
            </a:r>
          </a:p>
          <a:p>
            <a:pPr marL="0" indent="0" algn="r" rtl="1">
              <a:buNone/>
            </a:pPr>
            <a:r>
              <a:rPr lang="he-IL" dirty="0">
                <a:solidFill>
                  <a:srgbClr val="343A40"/>
                </a:solidFill>
                <a:latin typeface="-apple-system"/>
              </a:rPr>
              <a:t>התוכנית מחזירה שידור חי עם מלבן לזהות פנים של אנשים עם טווח גילאים , מין ו מצב רוח.   </a:t>
            </a:r>
            <a:endParaRPr lang="en-US" i="0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u="sng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i="0" u="sng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i="0" u="sng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u="sng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i="0" u="sng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u="sng" dirty="0">
              <a:solidFill>
                <a:srgbClr val="343A40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b="1" i="0" u="sng" dirty="0">
              <a:solidFill>
                <a:srgbClr val="343A40"/>
              </a:solidFill>
              <a:latin typeface="-apple-system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F6DF7A9-A4FA-BA51-996B-CCEA236D4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2457"/>
            <a:ext cx="3937890" cy="3286297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8200BED-4FD5-ABF5-5653-936A6D339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804" y="3042457"/>
            <a:ext cx="3957471" cy="32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6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801C-8274-C52E-6FED-9AFD08C7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"/>
            <a:ext cx="10475422" cy="6581775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>
                <a:latin typeface="-apple-system"/>
              </a:rPr>
              <a:t>תוכנית מימוש – סכמה גרפית: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-apple-system"/>
              </a:rPr>
              <a:t>אנחנו מתחיל בהכנה של (</a:t>
            </a:r>
            <a:r>
              <a:rPr lang="en-US" dirty="0">
                <a:latin typeface="-apple-system"/>
              </a:rPr>
              <a:t>DATASET</a:t>
            </a:r>
            <a:r>
              <a:rPr lang="he-IL" dirty="0">
                <a:latin typeface="-apple-system"/>
              </a:rPr>
              <a:t>) דרך הורדה של תמונות מקובץ (</a:t>
            </a:r>
            <a:r>
              <a:rPr lang="en-US" dirty="0">
                <a:latin typeface="-apple-system"/>
              </a:rPr>
              <a:t>CSV</a:t>
            </a:r>
            <a:r>
              <a:rPr lang="he-IL" dirty="0">
                <a:latin typeface="-apple-system"/>
              </a:rPr>
              <a:t>) ולסדר אותם לפי 2 קריטריונים :</a:t>
            </a:r>
            <a:br>
              <a:rPr lang="en-US" dirty="0">
                <a:latin typeface="-apple-system"/>
              </a:rPr>
            </a:br>
            <a:r>
              <a:rPr lang="he-IL" dirty="0">
                <a:latin typeface="-apple-system"/>
              </a:rPr>
              <a:t>1)</a:t>
            </a:r>
            <a:r>
              <a:rPr lang="en-US" dirty="0">
                <a:latin typeface="-apple-system"/>
              </a:rPr>
              <a:t>TRAIN</a:t>
            </a:r>
            <a:r>
              <a:rPr lang="he-IL" dirty="0">
                <a:latin typeface="-apple-system"/>
              </a:rPr>
              <a:t> </a:t>
            </a:r>
            <a:br>
              <a:rPr lang="he-IL" dirty="0">
                <a:latin typeface="-apple-system"/>
              </a:rPr>
            </a:br>
            <a:r>
              <a:rPr lang="en-US" dirty="0">
                <a:latin typeface="-apple-system"/>
              </a:rPr>
              <a:t>2</a:t>
            </a:r>
            <a:r>
              <a:rPr lang="he-IL" dirty="0">
                <a:latin typeface="-apple-system"/>
              </a:rPr>
              <a:t>)</a:t>
            </a:r>
            <a:r>
              <a:rPr lang="en-US" dirty="0">
                <a:latin typeface="-apple-system"/>
              </a:rPr>
              <a:t>TEST</a:t>
            </a:r>
            <a:br>
              <a:rPr lang="en-US" dirty="0">
                <a:latin typeface="-apple-system"/>
              </a:rPr>
            </a:br>
            <a:r>
              <a:rPr lang="he-IL" dirty="0">
                <a:latin typeface="-apple-system"/>
              </a:rPr>
              <a:t>ולכול אחד מהם מחולק ל 7 מחלקות לפי מצב רוח.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-apple-system"/>
              </a:rPr>
              <a:t>לאחרי תעינה של (</a:t>
            </a:r>
            <a:r>
              <a:rPr lang="en-US" dirty="0">
                <a:latin typeface="-apple-system"/>
              </a:rPr>
              <a:t>DATASET</a:t>
            </a:r>
            <a:r>
              <a:rPr lang="he-IL" dirty="0">
                <a:latin typeface="-apple-system"/>
              </a:rPr>
              <a:t>)  אנחנו יכולים להתחיל בשלב האימון שבו אנחנו מאמנים את המודל כדי שיוכל לזהות את מצבי רוח , ותוך כדי אימון של מערכת הוא מחשב גם את </a:t>
            </a:r>
            <a:r>
              <a:rPr lang="he-IL" dirty="0" err="1">
                <a:latin typeface="-apple-system"/>
              </a:rPr>
              <a:t>הממדדים</a:t>
            </a:r>
            <a:r>
              <a:rPr lang="he-IL" dirty="0">
                <a:latin typeface="-apple-system"/>
              </a:rPr>
              <a:t> של המודל.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-apple-system"/>
              </a:rPr>
              <a:t>גם אנחנו משתמשים במודלים מוכנים שהם קשורים לפרויקט הישן, שהם  קשורים לזיהוי של מין ו גיל של בני אדם.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latin typeface="-apple-system"/>
              </a:rPr>
              <a:t>לאחרי שלב אימון ו הגדרה של פרויקט ישן אנחנו יכולים להתחיל בפרויקט חדש שבו אנחנו מזהים בשידור חי את כל הדברים שגבר כתבנו. </a:t>
            </a:r>
          </a:p>
          <a:p>
            <a:pPr marL="514350" indent="-514350" algn="r" rtl="1">
              <a:buFont typeface="+mj-lt"/>
              <a:buAutoNum type="arabicPeriod"/>
            </a:pPr>
            <a:endParaRPr lang="en-US" b="1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8440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55395F-F45F-1285-5B5D-803DC01F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"/>
            <a:ext cx="10475422" cy="6581775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i="0" u="sng" dirty="0">
                <a:solidFill>
                  <a:srgbClr val="1D2125"/>
                </a:solidFill>
                <a:effectLst/>
                <a:latin typeface="-apple-system"/>
              </a:rPr>
              <a:t>תרשים זרימה:</a:t>
            </a:r>
          </a:p>
          <a:p>
            <a:pPr marL="0" indent="0" algn="r" rtl="1">
              <a:buNone/>
            </a:pPr>
            <a:endParaRPr lang="en-US" b="1" u="sng" dirty="0">
              <a:latin typeface="-apple-syste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D0D0A9-09F2-62D9-75A1-FC1A67A48E53}"/>
              </a:ext>
            </a:extLst>
          </p:cNvPr>
          <p:cNvSpPr/>
          <p:nvPr/>
        </p:nvSpPr>
        <p:spPr>
          <a:xfrm>
            <a:off x="9033933" y="1278466"/>
            <a:ext cx="1761068" cy="990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1600" dirty="0"/>
              <a:t>טעינה </a:t>
            </a:r>
            <a:r>
              <a:rPr lang="en-US" sz="1600" dirty="0"/>
              <a:t>DATASET</a:t>
            </a:r>
            <a:endParaRPr lang="he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25FF35-E580-09A7-4DCF-F282521404A1}"/>
              </a:ext>
            </a:extLst>
          </p:cNvPr>
          <p:cNvCxnSpPr>
            <a:cxnSpLocks/>
          </p:cNvCxnSpPr>
          <p:nvPr/>
        </p:nvCxnSpPr>
        <p:spPr>
          <a:xfrm flipH="1">
            <a:off x="8280000" y="1764000"/>
            <a:ext cx="756000" cy="0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4BFE4-9D8F-062C-21BD-5BDBD14BA98E}"/>
              </a:ext>
            </a:extLst>
          </p:cNvPr>
          <p:cNvSpPr/>
          <p:nvPr/>
        </p:nvSpPr>
        <p:spPr>
          <a:xfrm>
            <a:off x="6553865" y="1244600"/>
            <a:ext cx="1761068" cy="990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1600" dirty="0"/>
              <a:t>חילוק את הקובץ לשתי תתי קבוצות אימון , בדיקה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AE3C1-016B-B378-C355-64A9D50A619B}"/>
              </a:ext>
            </a:extLst>
          </p:cNvPr>
          <p:cNvCxnSpPr>
            <a:cxnSpLocks/>
          </p:cNvCxnSpPr>
          <p:nvPr/>
        </p:nvCxnSpPr>
        <p:spPr>
          <a:xfrm flipH="1">
            <a:off x="5807733" y="1739900"/>
            <a:ext cx="756000" cy="0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F1DC8F3-07CA-D859-FB1B-9EE916F2E02F}"/>
              </a:ext>
            </a:extLst>
          </p:cNvPr>
          <p:cNvSpPr/>
          <p:nvPr/>
        </p:nvSpPr>
        <p:spPr>
          <a:xfrm>
            <a:off x="4073797" y="1268699"/>
            <a:ext cx="1761068" cy="990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1600" dirty="0"/>
              <a:t>חילוק התמונות לפי מצב רוח בשתי הקבצים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E60932-FFC4-B233-FFD7-7946E173A8E5}"/>
              </a:ext>
            </a:extLst>
          </p:cNvPr>
          <p:cNvCxnSpPr>
            <a:cxnSpLocks/>
          </p:cNvCxnSpPr>
          <p:nvPr/>
        </p:nvCxnSpPr>
        <p:spPr>
          <a:xfrm flipH="1">
            <a:off x="3317797" y="1785166"/>
            <a:ext cx="756000" cy="0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971D0-F8F0-8D23-08B6-E9E763DBEBC6}"/>
              </a:ext>
            </a:extLst>
          </p:cNvPr>
          <p:cNvSpPr/>
          <p:nvPr/>
        </p:nvSpPr>
        <p:spPr>
          <a:xfrm>
            <a:off x="1593729" y="1244599"/>
            <a:ext cx="1761068" cy="990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1600" dirty="0"/>
              <a:t>בנית מודל </a:t>
            </a:r>
            <a:r>
              <a:rPr lang="en-US" sz="1600" dirty="0"/>
              <a:t>DNN</a:t>
            </a:r>
            <a:endParaRPr lang="he-IL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BC5CD0-B4EF-A6C1-340B-E614CCE190F8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2446867" y="2235200"/>
            <a:ext cx="27396" cy="889000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329191-67D3-5A27-90A8-1B0A1397A70F}"/>
              </a:ext>
            </a:extLst>
          </p:cNvPr>
          <p:cNvSpPr/>
          <p:nvPr/>
        </p:nvSpPr>
        <p:spPr>
          <a:xfrm>
            <a:off x="1458263" y="3124200"/>
            <a:ext cx="1761068" cy="990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1600" dirty="0"/>
              <a:t>ביצוע חיזוי על קובץ אימון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FFC7D3A-4FDB-D6C2-3E3E-FC9E7A002BA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219331" y="3619500"/>
            <a:ext cx="854466" cy="1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1865C94-0959-CC85-7B6E-267D16DC81C0}"/>
              </a:ext>
            </a:extLst>
          </p:cNvPr>
          <p:cNvSpPr/>
          <p:nvPr/>
        </p:nvSpPr>
        <p:spPr>
          <a:xfrm>
            <a:off x="4082930" y="3124200"/>
            <a:ext cx="1761068" cy="990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1600" dirty="0"/>
              <a:t>משערכים את המודל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4A2B8F-42FB-71EF-FBBB-BF64EBD4E70A}"/>
              </a:ext>
            </a:extLst>
          </p:cNvPr>
          <p:cNvCxnSpPr>
            <a:cxnSpLocks/>
          </p:cNvCxnSpPr>
          <p:nvPr/>
        </p:nvCxnSpPr>
        <p:spPr>
          <a:xfrm flipV="1">
            <a:off x="5853131" y="3619500"/>
            <a:ext cx="854466" cy="1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58D84884-B61C-64CC-DA5D-6D81812B4518}"/>
              </a:ext>
            </a:extLst>
          </p:cNvPr>
          <p:cNvSpPr/>
          <p:nvPr/>
        </p:nvSpPr>
        <p:spPr>
          <a:xfrm>
            <a:off x="6707597" y="3124199"/>
            <a:ext cx="1761068" cy="990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1600" dirty="0"/>
              <a:t>בודקים דרגת דיוק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D0C99B-81C3-26AA-1EF1-5397C6929CA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468665" y="3619499"/>
            <a:ext cx="1591732" cy="9766"/>
          </a:xfrm>
          <a:prstGeom prst="straightConnector1">
            <a:avLst/>
          </a:prstGeom>
          <a:ln w="31750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1701097-63E8-2002-6773-B10A23EE6832}"/>
              </a:ext>
            </a:extLst>
          </p:cNvPr>
          <p:cNvSpPr txBox="1"/>
          <p:nvPr/>
        </p:nvSpPr>
        <p:spPr>
          <a:xfrm>
            <a:off x="8530195" y="3257999"/>
            <a:ext cx="146867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דרגה מתאימה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BFCA45-4D56-7EB2-0AD3-FD451B1925EE}"/>
              </a:ext>
            </a:extLst>
          </p:cNvPr>
          <p:cNvSpPr/>
          <p:nvPr/>
        </p:nvSpPr>
        <p:spPr>
          <a:xfrm>
            <a:off x="10060397" y="3133964"/>
            <a:ext cx="1761068" cy="990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he-IL" sz="1600" dirty="0"/>
              <a:t>ביצוע חיזוי על קובץ בדיקה</a:t>
            </a:r>
          </a:p>
        </p:txBody>
      </p:sp>
    </p:spTree>
    <p:extLst>
      <p:ext uri="{BB962C8B-B14F-4D97-AF65-F5344CB8AC3E}">
        <p14:creationId xmlns:p14="http://schemas.microsoft.com/office/powerpoint/2010/main" val="64333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801C-8274-C52E-6FED-9AFD08C7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"/>
            <a:ext cx="10515600" cy="6581775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i="0" u="sng" dirty="0">
                <a:latin typeface="-apple-system"/>
              </a:rPr>
              <a:t>רשימה של כלים בהם </a:t>
            </a:r>
            <a:r>
              <a:rPr lang="he-IL" b="1" u="sng" dirty="0">
                <a:latin typeface="-apple-system"/>
              </a:rPr>
              <a:t>ה</a:t>
            </a:r>
            <a:r>
              <a:rPr lang="he-IL" b="1" i="0" u="sng" dirty="0">
                <a:latin typeface="-apple-system"/>
              </a:rPr>
              <a:t>שתמשנו וקישורים אליהם:</a:t>
            </a:r>
          </a:p>
          <a:p>
            <a:pPr algn="r" rtl="1"/>
            <a:r>
              <a:rPr lang="he-IL" i="0" dirty="0">
                <a:latin typeface="-apple-system"/>
              </a:rPr>
              <a:t>תמונות של אנשים</a:t>
            </a:r>
            <a:r>
              <a:rPr lang="en-US" i="0" dirty="0">
                <a:latin typeface="-apple-system"/>
              </a:rPr>
              <a:t>   DATASET </a:t>
            </a:r>
            <a:r>
              <a:rPr lang="he-IL" i="0" dirty="0">
                <a:latin typeface="-apple-system"/>
              </a:rPr>
              <a:t> </a:t>
            </a:r>
            <a:r>
              <a:rPr lang="en-US" i="0" dirty="0"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https://www.kaggle.com/datasets/deadskull7/fer2013</a:t>
            </a:r>
            <a:r>
              <a:rPr lang="he-IL" i="0" dirty="0">
                <a:latin typeface="-apple-system"/>
              </a:rPr>
              <a:t>.</a:t>
            </a:r>
          </a:p>
          <a:p>
            <a:pPr algn="r" rtl="1"/>
            <a:r>
              <a:rPr lang="he-IL" i="0" dirty="0">
                <a:latin typeface="-apple-system"/>
              </a:rPr>
              <a:t>תוכנית מקורית:  </a:t>
            </a:r>
            <a:r>
              <a:rPr lang="en-US" dirty="0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https://data-flair.training/blogs/python-project-gender-age-detection/</a:t>
            </a:r>
            <a:endParaRPr lang="en-US" dirty="0">
              <a:latin typeface="-apple-system"/>
            </a:endParaRPr>
          </a:p>
          <a:p>
            <a:pPr marL="0" indent="0" algn="r" rtl="1">
              <a:buNone/>
            </a:pPr>
            <a:r>
              <a:rPr lang="he-IL" b="1" i="0" u="sng" dirty="0">
                <a:effectLst/>
                <a:latin typeface="-apple-system"/>
              </a:rPr>
              <a:t>רשימה של ספריות ותוספים בהם השתמשתם:</a:t>
            </a:r>
          </a:p>
          <a:p>
            <a:pPr algn="r" rtl="1"/>
            <a:r>
              <a:rPr lang="en-US" dirty="0" err="1">
                <a:latin typeface="-apple-system"/>
              </a:rPr>
              <a:t>tensorflow.keras</a:t>
            </a:r>
            <a:endParaRPr lang="en-US" dirty="0">
              <a:latin typeface="-apple-system"/>
            </a:endParaRPr>
          </a:p>
          <a:p>
            <a:pPr algn="r" rtl="1"/>
            <a:r>
              <a:rPr lang="en-US" dirty="0">
                <a:latin typeface="-apple-system"/>
              </a:rPr>
              <a:t>Cv2</a:t>
            </a:r>
          </a:p>
          <a:p>
            <a:pPr algn="r" rtl="1"/>
            <a:r>
              <a:rPr lang="en-US" dirty="0" err="1">
                <a:latin typeface="-apple-system"/>
              </a:rPr>
              <a:t>Argparse</a:t>
            </a:r>
            <a:endParaRPr lang="en-US" dirty="0">
              <a:latin typeface="-apple-system"/>
            </a:endParaRPr>
          </a:p>
          <a:p>
            <a:pPr algn="r" rtl="1"/>
            <a:r>
              <a:rPr lang="en-US" dirty="0" err="1">
                <a:latin typeface="-apple-system"/>
              </a:rPr>
              <a:t>Numpy</a:t>
            </a:r>
            <a:endParaRPr lang="en-US" dirty="0">
              <a:latin typeface="-apple-system"/>
            </a:endParaRPr>
          </a:p>
          <a:p>
            <a:pPr algn="r" rtl="1"/>
            <a:r>
              <a:rPr lang="en-US" dirty="0" err="1">
                <a:latin typeface="-apple-system"/>
              </a:rPr>
              <a:t>os</a:t>
            </a:r>
            <a:endParaRPr lang="he-IL" dirty="0">
              <a:latin typeface="-apple-system"/>
            </a:endParaRPr>
          </a:p>
          <a:p>
            <a:pPr marL="0" indent="0" algn="r" rtl="1">
              <a:buNone/>
            </a:pPr>
            <a:endParaRPr lang="he-IL" b="1" i="0" u="sng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3138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0A8F7C-BA89-7D07-BBC7-D9DC14E76684}"/>
              </a:ext>
            </a:extLst>
          </p:cNvPr>
          <p:cNvSpPr txBox="1">
            <a:spLocks/>
          </p:cNvSpPr>
          <p:nvPr/>
        </p:nvSpPr>
        <p:spPr>
          <a:xfrm>
            <a:off x="838200" y="133350"/>
            <a:ext cx="10475422" cy="658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endParaRPr lang="en-US" b="1" dirty="0">
              <a:latin typeface="-apple-system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29FDCD-D609-C028-CD02-DC6DA7AC5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85750"/>
            <a:ext cx="10475422" cy="6581775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i="0" u="sng" dirty="0">
                <a:solidFill>
                  <a:srgbClr val="1D2125"/>
                </a:solidFill>
                <a:effectLst/>
                <a:latin typeface="-apple-system"/>
              </a:rPr>
              <a:t>רשימה של דברים שפיתחנו בעצמינו :</a:t>
            </a:r>
          </a:p>
          <a:p>
            <a:pPr algn="r" rtl="1"/>
            <a:r>
              <a:rPr lang="en-US" dirty="0" err="1"/>
              <a:t>plot_model_history</a:t>
            </a:r>
            <a:r>
              <a:rPr lang="he-IL" dirty="0"/>
              <a:t> פונקציה שבה אנחנו מצירים מדדי המודל .</a:t>
            </a:r>
          </a:p>
          <a:p>
            <a:pPr algn="r" rtl="1"/>
            <a:r>
              <a:rPr lang="en-US" dirty="0">
                <a:solidFill>
                  <a:srgbClr val="1D2125"/>
                </a:solidFill>
                <a:latin typeface="-apple-system"/>
              </a:rPr>
              <a:t>dataset_prepare.py </a:t>
            </a:r>
            <a:r>
              <a:rPr lang="he-IL" dirty="0">
                <a:solidFill>
                  <a:srgbClr val="1D2125"/>
                </a:solidFill>
                <a:latin typeface="-apple-system"/>
              </a:rPr>
              <a:t> קובץ פיתון שמסדר את התמונות בשני קבצים אימון ו בדיקה .</a:t>
            </a:r>
          </a:p>
          <a:p>
            <a:pPr algn="r" rtl="1"/>
            <a:r>
              <a:rPr lang="he-IL" dirty="0">
                <a:solidFill>
                  <a:srgbClr val="1D2125"/>
                </a:solidFill>
                <a:latin typeface="-apple-system"/>
              </a:rPr>
              <a:t>כתבת קוד של האימון , והוספה על קוד של הרצה .</a:t>
            </a:r>
          </a:p>
          <a:p>
            <a:pPr marL="0" indent="0" algn="r" rtl="1">
              <a:buNone/>
            </a:pPr>
            <a:r>
              <a:rPr lang="he-IL" b="1" i="0" u="sng" dirty="0">
                <a:solidFill>
                  <a:srgbClr val="1D2125"/>
                </a:solidFill>
                <a:effectLst/>
                <a:latin typeface="-apple-system"/>
              </a:rPr>
              <a:t>רשימה של דברים שלקחנו:</a:t>
            </a:r>
          </a:p>
          <a:p>
            <a:pPr algn="r" rtl="1"/>
            <a:r>
              <a:rPr lang="en-US" i="0" dirty="0" err="1">
                <a:solidFill>
                  <a:srgbClr val="1D2125"/>
                </a:solidFill>
                <a:effectLst/>
                <a:latin typeface="-apple-system"/>
              </a:rPr>
              <a:t>highlightFace</a:t>
            </a:r>
            <a:r>
              <a:rPr lang="he-IL" dirty="0">
                <a:solidFill>
                  <a:srgbClr val="1D2125"/>
                </a:solidFill>
                <a:latin typeface="-apple-system"/>
              </a:rPr>
              <a:t> בכדי לזהות מקום של פנים ולעשות עלו מלבין .</a:t>
            </a:r>
          </a:p>
          <a:p>
            <a:pPr algn="r" rtl="1"/>
            <a:r>
              <a:rPr lang="he-IL" i="0" dirty="0">
                <a:solidFill>
                  <a:srgbClr val="1D2125"/>
                </a:solidFill>
                <a:effectLst/>
                <a:latin typeface="-apple-system"/>
              </a:rPr>
              <a:t>ק</a:t>
            </a:r>
            <a:r>
              <a:rPr lang="he-IL" dirty="0">
                <a:solidFill>
                  <a:srgbClr val="1D2125"/>
                </a:solidFill>
                <a:latin typeface="-apple-system"/>
              </a:rPr>
              <a:t>וד הרצה של תוכנה קודמת .</a:t>
            </a:r>
          </a:p>
          <a:p>
            <a:pPr algn="r" rtl="1"/>
            <a:r>
              <a:rPr lang="he-IL" i="0" dirty="0">
                <a:solidFill>
                  <a:srgbClr val="1D2125"/>
                </a:solidFill>
                <a:effectLst/>
                <a:latin typeface="-apple-system"/>
              </a:rPr>
              <a:t>מודלים של תוכנה קודמת (</a:t>
            </a:r>
            <a:r>
              <a:rPr lang="en-US" i="0" dirty="0" err="1">
                <a:solidFill>
                  <a:srgbClr val="1D2125"/>
                </a:solidFill>
                <a:effectLst/>
                <a:latin typeface="-apple-system"/>
              </a:rPr>
              <a:t>gender_net.caffemodel</a:t>
            </a:r>
            <a:r>
              <a:rPr lang="en-US" i="0" dirty="0">
                <a:solidFill>
                  <a:srgbClr val="1D2125"/>
                </a:solidFill>
                <a:effectLst/>
                <a:latin typeface="-apple-system"/>
              </a:rPr>
              <a:t> </a:t>
            </a:r>
            <a:r>
              <a:rPr lang="en-US" i="0" dirty="0" err="1">
                <a:solidFill>
                  <a:srgbClr val="1D2125"/>
                </a:solidFill>
                <a:effectLst/>
                <a:latin typeface="-apple-system"/>
              </a:rPr>
              <a:t>gender_deploy.prototxt</a:t>
            </a:r>
            <a:r>
              <a:rPr lang="he-IL" i="0" dirty="0">
                <a:solidFill>
                  <a:srgbClr val="1D2125"/>
                </a:solidFill>
                <a:effectLst/>
                <a:latin typeface="-apple-system"/>
              </a:rPr>
              <a:t>)</a:t>
            </a:r>
          </a:p>
          <a:p>
            <a:pPr marL="0" indent="0" algn="r" rtl="1">
              <a:buNone/>
            </a:pPr>
            <a:endParaRPr lang="he-IL" dirty="0">
              <a:solidFill>
                <a:srgbClr val="1D2125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dirty="0">
              <a:solidFill>
                <a:srgbClr val="1D2125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0589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E801C-8274-C52E-6FED-9AFD08C7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350"/>
            <a:ext cx="10515600" cy="6581775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i="0" u="sng" dirty="0">
                <a:solidFill>
                  <a:srgbClr val="1D2125"/>
                </a:solidFill>
                <a:effectLst/>
                <a:latin typeface="-apple-system"/>
              </a:rPr>
              <a:t>רעיונות לשיפורים אפשרים :</a:t>
            </a:r>
            <a:endParaRPr lang="en-US" b="1" i="0" u="sng" dirty="0">
              <a:solidFill>
                <a:srgbClr val="1D2125"/>
              </a:solidFill>
              <a:effectLst/>
              <a:latin typeface="-apple-system"/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solidFill>
                  <a:srgbClr val="1D2125"/>
                </a:solidFill>
                <a:latin typeface="-apple-system"/>
              </a:rPr>
              <a:t>זיהוי דמיון בין אנשים לשחקנים של קולנוע עולמי 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>
                <a:solidFill>
                  <a:srgbClr val="1D2125"/>
                </a:solidFill>
                <a:latin typeface="-apple-system"/>
              </a:rPr>
              <a:t>לזהות פנים של סטודנטים במהלך ההרצה מי מרוכז ומי משעמם לו .</a:t>
            </a:r>
          </a:p>
          <a:p>
            <a:pPr marL="0" indent="0" algn="r" rtl="1">
              <a:buNone/>
            </a:pPr>
            <a:r>
              <a:rPr lang="he-IL" b="1" u="sng" dirty="0">
                <a:solidFill>
                  <a:srgbClr val="1D2125"/>
                </a:solidFill>
                <a:latin typeface="-apple-system"/>
              </a:rPr>
              <a:t>ציור של מדדים והערכים שלהם אחרי אימון:</a:t>
            </a:r>
          </a:p>
          <a:p>
            <a:pPr marL="0" indent="0" algn="r" rtl="1">
              <a:buNone/>
            </a:pPr>
            <a:endParaRPr lang="he-IL" dirty="0">
              <a:solidFill>
                <a:srgbClr val="1D2125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dirty="0">
              <a:solidFill>
                <a:srgbClr val="1D2125"/>
              </a:solidFill>
              <a:latin typeface="-apple-system"/>
            </a:endParaRPr>
          </a:p>
          <a:p>
            <a:pPr marL="0" indent="0" algn="r" rtl="1">
              <a:buNone/>
            </a:pPr>
            <a:endParaRPr lang="he-IL" dirty="0">
              <a:solidFill>
                <a:srgbClr val="343A40"/>
              </a:solidFill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6BA68-380D-3263-1F98-EDBA3C23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45426"/>
            <a:ext cx="12192000" cy="1212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2C3AD-61DC-61BB-D8CF-5DF6E4023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8" y="2122076"/>
            <a:ext cx="6517178" cy="352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611</Words>
  <Application>Microsoft Office PowerPoint</Application>
  <PresentationFormat>Widescreen</PresentationFormat>
  <Paragraphs>81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לימדה עמוקה בפיתון</vt:lpstr>
      <vt:lpstr>זיהוי פנים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Fade</dc:creator>
  <cp:lastModifiedBy>Fade</cp:lastModifiedBy>
  <cp:revision>76</cp:revision>
  <dcterms:created xsi:type="dcterms:W3CDTF">2023-04-18T09:22:42Z</dcterms:created>
  <dcterms:modified xsi:type="dcterms:W3CDTF">2023-08-31T13:13:23Z</dcterms:modified>
</cp:coreProperties>
</file>