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charts/chart1.xml" ContentType="application/vnd.openxmlformats-officedocument.drawingml.char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4" r:id="rId4"/>
  </p:sldMasterIdLst>
  <p:sldIdLst>
    <p:sldId id="256" r:id="rId5"/>
    <p:sldId id="257" r:id="rId6"/>
    <p:sldId id="258" r:id="rId7"/>
    <p:sldId id="259" r:id="rId8"/>
    <p:sldId id="260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sz="1300" strike="noStrike" u="none">
                <a:solidFill>
                  <a:srgbClr val="000000"/>
                </a:solidFill>
                <a:uFillTx/>
                <a:latin typeface="Arial"/>
              </a:defRPr>
            </a:pPr>
            <a:r>
              <a:rPr b="0" sz="13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رسم بياني لعدد ساعات العمل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عدد ساعات العمل</c:v>
                </c:pt>
              </c:strCache>
            </c:strRef>
          </c:tx>
          <c:spPr>
            <a:solidFill>
              <a:srgbClr val="004586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trike="noStrike" u="none">
                    <a:solidFill>
                      <a:srgbClr val="000000"/>
                    </a:solidFill>
                    <a:uFillTx/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4"/>
                <c:pt idx="0">
                  <c:v>عدنان سعد زيد</c:v>
                </c:pt>
                <c:pt idx="1">
                  <c:v>زيد علي عثمان</c:v>
                </c:pt>
                <c:pt idx="2">
                  <c:v>رضوان غانم حسين</c:v>
                </c:pt>
                <c:pt idx="3">
                  <c:v>احمد حسين عبدالله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140</c:v>
                </c:pt>
                <c:pt idx="1">
                  <c:v>132</c:v>
                </c:pt>
                <c:pt idx="2">
                  <c:v>120</c:v>
                </c:pt>
                <c:pt idx="3">
                  <c:v>118</c:v>
                </c:pt>
              </c:numCache>
            </c:numRef>
          </c:val>
        </c:ser>
        <c:gapWidth val="100"/>
        <c:overlap val="0"/>
        <c:axId val="23143243"/>
        <c:axId val="65482004"/>
      </c:barChart>
      <c:catAx>
        <c:axId val="23143243"/>
        <c:scaling>
          <c:orientation val="maxMin"/>
        </c:scaling>
        <c:delete val="0"/>
        <c:axPos val="b"/>
        <c:numFmt formatCode="[$-401]d/m/yyyy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defRPr>
            </a:pPr>
          </a:p>
        </c:txPr>
        <c:crossAx val="65482004"/>
        <c:crosses val="autoZero"/>
        <c:auto val="1"/>
        <c:lblAlgn val="ctr"/>
        <c:lblOffset val="100"/>
        <c:noMultiLvlLbl val="0"/>
      </c:catAx>
      <c:valAx>
        <c:axId val="65482004"/>
        <c:scaling>
          <c:orientation val="minMax"/>
        </c:scaling>
        <c:delete val="0"/>
        <c:axPos val="l"/>
        <c:majorGridlines>
          <c:spPr>
            <a:ln w="0">
              <a:solidFill>
                <a:srgbClr val="b3b3b3"/>
              </a:solidFill>
            </a:ln>
          </c:spPr>
        </c:majorGridlines>
        <c:numFmt formatCode="General" sourceLinked="0"/>
        <c:majorTickMark val="out"/>
        <c:minorTickMark val="none"/>
        <c:tickLblPos val="nextTo"/>
        <c:spPr>
          <a:ln w="0">
            <a:solidFill>
              <a:srgbClr val="b3b3b3"/>
            </a:solidFill>
          </a:ln>
        </c:spPr>
        <c:txPr>
          <a:bodyPr/>
          <a:lstStyle/>
          <a:p>
            <a:pPr>
              <a:defRPr b="0" sz="1000" strike="noStrike" u="none">
                <a:solidFill>
                  <a:srgbClr val="000000"/>
                </a:solidFill>
                <a:uFillTx/>
                <a:latin typeface="Arial"/>
                <a:ea typeface="DejaVu Sans"/>
              </a:defRPr>
            </a:pPr>
          </a:p>
        </c:txPr>
        <c:crossAx val="23143243"/>
        <c:crosses val="autoZero"/>
        <c:crossBetween val="between"/>
      </c:valAx>
      <c:spPr>
        <a:noFill/>
        <a:ln w="0">
          <a:solidFill>
            <a:srgbClr val="b3b3b3"/>
          </a:solidFill>
        </a:ln>
      </c:spPr>
    </c:plotArea>
    <c:legend>
      <c:legendPos val="l"/>
      <c:overlay val="0"/>
      <c:spPr>
        <a:noFill/>
        <a:ln w="0">
          <a:noFill/>
        </a:ln>
      </c:spPr>
      <c:txPr>
        <a:bodyPr/>
        <a:lstStyle/>
        <a:p>
          <a:pPr>
            <a:defRPr b="0" sz="1000" strike="noStrike" u="none">
              <a:solidFill>
                <a:srgbClr val="000000"/>
              </a:solidFill>
              <a:uFillTx/>
              <a:latin typeface="Arial"/>
              <a:ea typeface="DejaVu Sans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المبدئي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6D2415-4745-4716-ADA1-6B12081CE0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ar-SA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المبدئيّ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تنسيق نص العنوان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نسَق نص المخطط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الثاني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الثالث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الرابع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الخامس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السادس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السابع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&lt;تذييل&gt;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1AD6D-1369-434F-8F1F-19893D880C8F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&lt;الرقم&gt;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&lt;التاريخ/الوقت&gt;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المبدئيّ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تنسيق نص العنوان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نسَق نص المخطط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الثاني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الثالث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الرابع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الخامس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السادس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السابع للمخطط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&lt;تذييل&gt;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B25EB5-72F3-4414-A10C-851D2FFA1987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&lt;الرقم&gt;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&lt;التاريخ/الوقت&gt;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المبدئيّ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تنسيق نص العنوان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 idx="10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&lt;تذييل&gt;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sldNum" idx="11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A1A0F0-D691-4F5D-AB08-12625BD0A43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&lt;الرقم&gt;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dt" idx="12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&lt;التاريخ/الوقت&gt;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المبدئيّ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1108392-1D67-4E0D-BBD0-F8ADEC10DD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ar-SA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تنسيق نص العنوان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AADDEFD-60A2-4417-A129-4C6C0C9FB9E5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نسَق نص المخطط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الثاني للمخطط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الثالث للمخطط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ar-S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الرابع للمخطط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الخامس للمخطط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السادس للمخطط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المستوى السابع للمخطط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ar-SA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انقر لتحرير تنسيق نص العنوان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ftr" idx="13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&lt;تذييل&gt;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4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0C9016-ED94-45A9-9EBB-C15412847BD3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&lt;الرقم&gt;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5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&lt;التاريخ/الوقت&gt;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ar-SA" sz="44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اعلان موظف الشهر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1980000" y="1326600"/>
            <a:ext cx="5938920" cy="323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76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ar-SA" sz="44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فوائد تحديد موظف الشهر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تحفيز الموظفين على تقديم أداء متميز لتحقيق التقدير.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تعزيز روح المنافسة الإيجابية بين العاملين.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نشر ثقافة التقدير والاعتراف بالجهود داخل المؤسسة.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رفع مستوى الرضا والانتماء الوظيفي لدى الموظفين.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algn="r" rtl="1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2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دعم التطوير المهني: قد يدفع الموظفين لاكتساب مهارات جديدة أو تحسين سلوكيات العمل لزيادة فرص حصولهم على اللقب.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ar-SA" sz="44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جدول لعدد ساعات العمل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3" name=""/>
          <p:cNvGraphicFramePr/>
          <p:nvPr/>
        </p:nvGraphicFramePr>
        <p:xfrm>
          <a:off x="504000" y="1326600"/>
          <a:ext cx="9071280" cy="183780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ffffff"/>
                          </a:solidFill>
                          <a:effectLst/>
                          <a:highlight>
                            <a:srgbClr val="3faf46"/>
                          </a:highlight>
                          <a:uFillTx/>
                          <a:latin typeface="Times New Roman"/>
                        </a:rPr>
                        <a:t>عدد ساعات العمل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faf46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ffffff"/>
                          </a:solidFill>
                          <a:effectLst/>
                          <a:highlight>
                            <a:srgbClr val="3faf46"/>
                          </a:highlight>
                          <a:uFillTx/>
                          <a:latin typeface="Times New Roman"/>
                        </a:rPr>
                        <a:t>الاسم</a:t>
                      </a:r>
                      <a:r>
                        <a:rPr b="0" lang="en-US" sz="1800" strike="noStrike" u="none">
                          <a:solidFill>
                            <a:srgbClr val="ffffff"/>
                          </a:solidFill>
                          <a:effectLst/>
                          <a:highlight>
                            <a:srgbClr val="3faf46"/>
                          </a:highlight>
                          <a:uFillTx/>
                          <a:latin typeface="Times New Roman"/>
                        </a:rPr>
                        <a:t> 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solidFill>
                      <a:srgbClr val="3faf46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140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عدنان سعد زيد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132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زيد علي عثمان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120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رضوان غانم حسن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ar-SA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احمد حسين عبد الله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ar-SA" sz="44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رسم بياني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35" name=""/>
          <p:cNvGraphicFramePr/>
          <p:nvPr/>
        </p:nvGraphicFramePr>
        <p:xfrm>
          <a:off x="504000" y="1326600"/>
          <a:ext cx="9070560" cy="3287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dde8cb"/>
            </a:gs>
            <a:gs pos="100000">
              <a:srgbClr val="ffd7d7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ar-SA" sz="44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الخاتمة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 rtl="1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ar-SA" sz="3200" strike="noStrike" u="none">
                <a:solidFill>
                  <a:srgbClr val="000000"/>
                </a:solidFill>
                <a:effectLst/>
                <a:uFillTx/>
                <a:latin typeface="Times New Roman"/>
                <a:cs typeface="Times New Roman"/>
              </a:rPr>
              <a:t>شكرا لكم لقراءة إعلاننا الشهري الذي تم به اعلان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 algn="ctr" rtl="1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عدنان سعد زيد على انه موظف الشهر لهذا الشهر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2025/5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 algn="ctr" rtl="1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          ونرجو لبقية الموظفين الفرض المقبلة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Application>LibreOffice/25.2.3.2$Windows_X86_64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2025-05-22T22:38:45Z</dcterms:created>
  <dc:creator/>
  <dc:description/>
  <dc:language>ar-SA</dc:language>
  <cp:lastModifiedBy/>
  <dcterms:modified xsi:type="dcterms:W3CDTF">2025-06-01T22:40:03Z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