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4A47-3E94-2036-0932-DD15213DE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B98C2-1F50-0F8C-1257-D504C5648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3BD47-11FE-1756-C195-688EE1E6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9ACF-72AC-4B0A-8BF8-FF04FCFB8D1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27FF-0D94-796F-D546-EBA2AC2C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44F9F-56DF-738F-218A-FE425B23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28B7-422E-4DAF-9513-F630C72FD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5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22DB-4111-90F6-74BF-6E512394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127F7-02DE-E088-E2F3-205D9B55D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55F7-BCC6-63CF-D0DF-D9982666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9ACF-72AC-4B0A-8BF8-FF04FCFB8D1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3292D-DD70-C0F6-EC63-B6677B4F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0C51-7211-DA4F-3C9D-EDA79ABB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28B7-422E-4DAF-9513-F630C72FD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2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27389-DA10-7EBD-D01F-93C7387E2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12A8D-F6BD-260D-B634-1D6DAC5B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56A79-965C-EDA4-B72D-2737F349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9ACF-72AC-4B0A-8BF8-FF04FCFB8D1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35B9E-E097-AEE4-909B-49031D07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C782-2C94-E401-93A8-02A309D4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28B7-422E-4DAF-9513-F630C72FD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1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1910-87AB-9305-6A8D-ABDC00EA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4050-8370-75C5-1242-A4129BAD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501D6-1944-6388-998E-914C43B5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9ACF-72AC-4B0A-8BF8-FF04FCFB8D1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BD616-AD4D-29E5-6BE0-E6453011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3067-8AE9-EA7F-71D2-FDF69425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28B7-422E-4DAF-9513-F630C72FD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CEF7-22F9-C337-D482-BE91F5F1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6E81E-DBDA-DEC1-CAB3-462A8A10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880EE-F246-3D35-B5A4-B0754336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9ACF-72AC-4B0A-8BF8-FF04FCFB8D1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CA21F-7131-AE2D-3562-B16B1638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B7EE-F0C9-9A40-9217-8E0B9A9C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28B7-422E-4DAF-9513-F630C72FD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8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719E-C9CA-92DA-9746-10F81CED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1F44-248D-B7F2-59F6-1C0F28D15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4DFF5-C7A7-1C73-9B75-E49A37F3B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D3CBD-4509-160A-D097-62F8ED7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9ACF-72AC-4B0A-8BF8-FF04FCFB8D1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59ABA-722E-FBCD-CF7F-F4F2AD4C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7593-D6CF-F5C5-1B02-EED71D1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28B7-422E-4DAF-9513-F630C72FD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7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F97C-0294-285F-18CD-3B31DD8D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5A1DC-4DC0-327F-521B-2294A7ED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B9875-AF6B-DC35-5983-9C4902F6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9BB7C-5704-2B5F-F809-3B3BAB1FE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16788-C485-D145-3EC0-4E849DD30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F96A2-5C8C-9D2D-0604-5036747A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9ACF-72AC-4B0A-8BF8-FF04FCFB8D1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0C4BA-ABF2-5A87-C9A4-BCD60C8D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903F0-1182-FD45-FCCA-A842AF5F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28B7-422E-4DAF-9513-F630C72FD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2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97BD-F0FA-40CA-73FE-FA5AE19B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629CB-AE83-E8F0-297A-B0FB4DEC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9ACF-72AC-4B0A-8BF8-FF04FCFB8D1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33218-129E-CE30-E52A-CA5DDF0A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E0F2F-745A-6260-8184-BDD7685C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28B7-422E-4DAF-9513-F630C72FD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4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E1B76-AC06-B66A-2906-5760C27C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9ACF-72AC-4B0A-8BF8-FF04FCFB8D1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9D561-DBDB-AC61-498C-A0FC09C9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E9555-CC75-DF5E-7827-46193D9B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28B7-422E-4DAF-9513-F630C72FD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3EA6-5ECB-FEBA-DEBD-38F92323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AAE3-9FD0-471E-DF46-05424F55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2A0C6-CF5E-5CDB-8CBA-BC1DA6B86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180DA-18F1-DF07-A376-D2F9AE3B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9ACF-72AC-4B0A-8BF8-FF04FCFB8D1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7A4A2-1BB7-652C-3BC6-C48D9FBA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A77B6-D83B-39E5-753F-1258B2E4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28B7-422E-4DAF-9513-F630C72FD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9ECA-2F03-09D3-F76C-50F49C40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CD9F8-EE1A-9132-F77F-CD66437E3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7A1D1-9A5B-E49F-F702-070B8EE3C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6C3F-480A-2001-06C9-612A280E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9ACF-72AC-4B0A-8BF8-FF04FCFB8D1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E726A-5A8B-B222-7F78-9EF7477D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50AEC-6F1C-3D5A-8A08-B619F5FC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28B7-422E-4DAF-9513-F630C72FD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6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4D280-F88E-2A07-07A8-D7429A82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AA6D4-FA44-7011-62F6-EBE58C3F7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C4B8C-6F9F-86AA-C55E-84D5612AD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9ACF-72AC-4B0A-8BF8-FF04FCFB8D1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486A-5E90-0663-CAC9-D6F436B3F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62B2-36FD-9581-E84F-77032FE9E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328B7-422E-4DAF-9513-F630C72FD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8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7964D83-34E0-729A-34F2-3B4B55B5C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5421" y="2078421"/>
            <a:ext cx="2701158" cy="27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3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CF6D35-38B0-4B67-767E-FB24C475FF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What is CI CD ?</a:t>
            </a:r>
          </a:p>
        </p:txBody>
      </p:sp>
    </p:spTree>
    <p:extLst>
      <p:ext uri="{BB962C8B-B14F-4D97-AF65-F5344CB8AC3E}">
        <p14:creationId xmlns:p14="http://schemas.microsoft.com/office/powerpoint/2010/main" val="331733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28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ghasem shirdel</dc:creator>
  <cp:lastModifiedBy>ghasem shirdel</cp:lastModifiedBy>
  <cp:revision>3</cp:revision>
  <dcterms:created xsi:type="dcterms:W3CDTF">2023-03-26T19:50:29Z</dcterms:created>
  <dcterms:modified xsi:type="dcterms:W3CDTF">2023-03-26T20:18:05Z</dcterms:modified>
</cp:coreProperties>
</file>