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11" r:id="rId2"/>
    <p:sldId id="4207" r:id="rId3"/>
    <p:sldId id="4188" r:id="rId4"/>
    <p:sldId id="4227" r:id="rId5"/>
    <p:sldId id="4219" r:id="rId6"/>
    <p:sldId id="4191" r:id="rId7"/>
    <p:sldId id="4220" r:id="rId8"/>
    <p:sldId id="4202" r:id="rId9"/>
    <p:sldId id="4221" r:id="rId10"/>
    <p:sldId id="4216" r:id="rId11"/>
    <p:sldId id="4193" r:id="rId12"/>
    <p:sldId id="4223" r:id="rId13"/>
    <p:sldId id="4195" r:id="rId14"/>
    <p:sldId id="4224" r:id="rId15"/>
    <p:sldId id="4230" r:id="rId16"/>
    <p:sldId id="4231" r:id="rId17"/>
    <p:sldId id="4225" r:id="rId18"/>
    <p:sldId id="4196" r:id="rId19"/>
    <p:sldId id="4197" r:id="rId20"/>
    <p:sldId id="4210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igi Cheshmak" panose="02000506000000020004" pitchFamily="2" charset="-78"/>
      <p:regular r:id="rId28"/>
    </p:embeddedFont>
    <p:embeddedFont>
      <p:font typeface="g aseman" panose="020B0604020202020204" charset="-78"/>
      <p:regular r:id="rId29"/>
    </p:embeddedFont>
    <p:embeddedFont>
      <p:font typeface="Nazanintar" panose="02000500000000000000" pitchFamily="2" charset="-78"/>
      <p:regular r:id="rId30"/>
      <p:bold r:id="rId31"/>
    </p:embeddedFont>
    <p:embeddedFont>
      <p:font typeface="Segoe UI Black" panose="020B0A02040204020203" pitchFamily="34" charset="0"/>
      <p:bold r:id="rId32"/>
      <p:boldItalic r:id="rId33"/>
    </p:embeddedFont>
    <p:embeddedFont>
      <p:font typeface="Shabnam" panose="020B0603030804020204" pitchFamily="34" charset="-78"/>
      <p:regular r:id="rId34"/>
      <p:bold r:id="rId35"/>
    </p:embeddedFont>
    <p:embeddedFont>
      <p:font typeface="Vazir" panose="020B0603030804020204" pitchFamily="34" charset="-78"/>
      <p:regular r:id="rId36"/>
      <p:bold r:id="rId37"/>
    </p:embeddedFont>
  </p:embeddedFont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C"/>
    <a:srgbClr val="E1E3E7"/>
    <a:srgbClr val="EDF0F3"/>
    <a:srgbClr val="FBFBFB"/>
    <a:srgbClr val="65A2E3"/>
    <a:srgbClr val="E4E4E4"/>
    <a:srgbClr val="ECECEC"/>
    <a:srgbClr val="E7EAEF"/>
    <a:srgbClr val="31C888"/>
    <a:srgbClr val="1B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5033" autoAdjust="0"/>
  </p:normalViewPr>
  <p:slideViewPr>
    <p:cSldViewPr>
      <p:cViewPr varScale="1">
        <p:scale>
          <a:sx n="72" d="100"/>
          <a:sy n="72" d="100"/>
        </p:scale>
        <p:origin x="436" y="6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A5BD2F-4C92-44C9-87A3-E600B278D577}" type="datetimeFigureOut">
              <a:rPr lang="fa-IR" smtClean="0"/>
              <a:t>19/02/1446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981570F-7812-4BB4-81BA-94A826E1F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48566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26336DB-3D42-4D3E-83AB-48ECA155D938}" type="datetimeFigureOut">
              <a:rPr lang="fa-IR" smtClean="0"/>
              <a:t>19/02/1446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D685C89-BDBA-4854-9113-AB57EDC4EAF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999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0FA46F-88C2-DC19-3400-76D34BA53FA3}"/>
              </a:ext>
            </a:extLst>
          </p:cNvPr>
          <p:cNvSpPr/>
          <p:nvPr userDrawn="1"/>
        </p:nvSpPr>
        <p:spPr>
          <a:xfrm>
            <a:off x="623392" y="6021288"/>
            <a:ext cx="10610570" cy="514138"/>
          </a:xfrm>
          <a:custGeom>
            <a:avLst/>
            <a:gdLst>
              <a:gd name="connsiteX0" fmla="*/ 425206 w 10610570"/>
              <a:gd name="connsiteY0" fmla="*/ 91754 h 514138"/>
              <a:gd name="connsiteX1" fmla="*/ 301754 w 10610570"/>
              <a:gd name="connsiteY1" fmla="*/ 124343 h 514138"/>
              <a:gd name="connsiteX2" fmla="*/ 270092 w 10610570"/>
              <a:gd name="connsiteY2" fmla="*/ 358133 h 514138"/>
              <a:gd name="connsiteX3" fmla="*/ 503883 w 10610570"/>
              <a:gd name="connsiteY3" fmla="*/ 389795 h 514138"/>
              <a:gd name="connsiteX4" fmla="*/ 535544 w 10610570"/>
              <a:gd name="connsiteY4" fmla="*/ 156005 h 514138"/>
              <a:gd name="connsiteX5" fmla="*/ 425206 w 10610570"/>
              <a:gd name="connsiteY5" fmla="*/ 91754 h 514138"/>
              <a:gd name="connsiteX6" fmla="*/ 1345346 w 10610570"/>
              <a:gd name="connsiteY6" fmla="*/ 90246 h 514138"/>
              <a:gd name="connsiteX7" fmla="*/ 1178521 w 10610570"/>
              <a:gd name="connsiteY7" fmla="*/ 257070 h 514138"/>
              <a:gd name="connsiteX8" fmla="*/ 1345346 w 10610570"/>
              <a:gd name="connsiteY8" fmla="*/ 423894 h 514138"/>
              <a:gd name="connsiteX9" fmla="*/ 1512170 w 10610570"/>
              <a:gd name="connsiteY9" fmla="*/ 257070 h 514138"/>
              <a:gd name="connsiteX10" fmla="*/ 1345346 w 10610570"/>
              <a:gd name="connsiteY10" fmla="*/ 90246 h 514138"/>
              <a:gd name="connsiteX11" fmla="*/ 806897 w 10610570"/>
              <a:gd name="connsiteY11" fmla="*/ 90246 h 514138"/>
              <a:gd name="connsiteX12" fmla="*/ 653183 w 10610570"/>
              <a:gd name="connsiteY12" fmla="*/ 192135 h 514138"/>
              <a:gd name="connsiteX13" fmla="*/ 640074 w 10610570"/>
              <a:gd name="connsiteY13" fmla="*/ 257070 h 514138"/>
              <a:gd name="connsiteX14" fmla="*/ 640073 w 10610570"/>
              <a:gd name="connsiteY14" fmla="*/ 257069 h 514138"/>
              <a:gd name="connsiteX15" fmla="*/ 640073 w 10610570"/>
              <a:gd name="connsiteY15" fmla="*/ 257070 h 514138"/>
              <a:gd name="connsiteX16" fmla="*/ 640074 w 10610570"/>
              <a:gd name="connsiteY16" fmla="*/ 257070 h 514138"/>
              <a:gd name="connsiteX17" fmla="*/ 653183 w 10610570"/>
              <a:gd name="connsiteY17" fmla="*/ 322005 h 514138"/>
              <a:gd name="connsiteX18" fmla="*/ 806897 w 10610570"/>
              <a:gd name="connsiteY18" fmla="*/ 423893 h 514138"/>
              <a:gd name="connsiteX19" fmla="*/ 940830 w 10610570"/>
              <a:gd name="connsiteY19" fmla="*/ 423894 h 514138"/>
              <a:gd name="connsiteX20" fmla="*/ 1107654 w 10610570"/>
              <a:gd name="connsiteY20" fmla="*/ 257070 h 514138"/>
              <a:gd name="connsiteX21" fmla="*/ 1107655 w 10610570"/>
              <a:gd name="connsiteY21" fmla="*/ 257070 h 514138"/>
              <a:gd name="connsiteX22" fmla="*/ 940831 w 10610570"/>
              <a:gd name="connsiteY22" fmla="*/ 90246 h 514138"/>
              <a:gd name="connsiteX23" fmla="*/ 257069 w 10610570"/>
              <a:gd name="connsiteY23" fmla="*/ 0 h 514138"/>
              <a:gd name="connsiteX24" fmla="*/ 10353501 w 10610570"/>
              <a:gd name="connsiteY24" fmla="*/ 0 h 514138"/>
              <a:gd name="connsiteX25" fmla="*/ 10610570 w 10610570"/>
              <a:gd name="connsiteY25" fmla="*/ 257069 h 514138"/>
              <a:gd name="connsiteX26" fmla="*/ 10353501 w 10610570"/>
              <a:gd name="connsiteY26" fmla="*/ 514138 h 514138"/>
              <a:gd name="connsiteX27" fmla="*/ 257069 w 10610570"/>
              <a:gd name="connsiteY27" fmla="*/ 514138 h 514138"/>
              <a:gd name="connsiteX28" fmla="*/ 0 w 10610570"/>
              <a:gd name="connsiteY28" fmla="*/ 257069 h 514138"/>
              <a:gd name="connsiteX29" fmla="*/ 257069 w 10610570"/>
              <a:gd name="connsiteY29" fmla="*/ 0 h 51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610570" h="514138">
                <a:moveTo>
                  <a:pt x="425206" y="91754"/>
                </a:moveTo>
                <a:cubicBezTo>
                  <a:pt x="382899" y="86025"/>
                  <a:pt x="338405" y="96435"/>
                  <a:pt x="301754" y="124343"/>
                </a:cubicBezTo>
                <a:cubicBezTo>
                  <a:pt x="228451" y="180159"/>
                  <a:pt x="214276" y="284831"/>
                  <a:pt x="270092" y="358133"/>
                </a:cubicBezTo>
                <a:cubicBezTo>
                  <a:pt x="325908" y="431436"/>
                  <a:pt x="430580" y="445611"/>
                  <a:pt x="503883" y="389795"/>
                </a:cubicBezTo>
                <a:cubicBezTo>
                  <a:pt x="577185" y="333979"/>
                  <a:pt x="591360" y="229307"/>
                  <a:pt x="535544" y="156005"/>
                </a:cubicBezTo>
                <a:cubicBezTo>
                  <a:pt x="507636" y="119354"/>
                  <a:pt x="467514" y="97484"/>
                  <a:pt x="425206" y="91754"/>
                </a:cubicBezTo>
                <a:close/>
                <a:moveTo>
                  <a:pt x="1345346" y="90246"/>
                </a:moveTo>
                <a:cubicBezTo>
                  <a:pt x="1253212" y="90246"/>
                  <a:pt x="1178521" y="164936"/>
                  <a:pt x="1178521" y="257070"/>
                </a:cubicBezTo>
                <a:cubicBezTo>
                  <a:pt x="1178521" y="349204"/>
                  <a:pt x="1253212" y="423894"/>
                  <a:pt x="1345346" y="423894"/>
                </a:cubicBezTo>
                <a:cubicBezTo>
                  <a:pt x="1437480" y="423894"/>
                  <a:pt x="1512170" y="349204"/>
                  <a:pt x="1512170" y="257070"/>
                </a:cubicBezTo>
                <a:cubicBezTo>
                  <a:pt x="1512170" y="164936"/>
                  <a:pt x="1437480" y="90246"/>
                  <a:pt x="1345346" y="90246"/>
                </a:cubicBezTo>
                <a:close/>
                <a:moveTo>
                  <a:pt x="806897" y="90246"/>
                </a:moveTo>
                <a:cubicBezTo>
                  <a:pt x="737797" y="90246"/>
                  <a:pt x="678509" y="132259"/>
                  <a:pt x="653183" y="192135"/>
                </a:cubicBezTo>
                <a:lnTo>
                  <a:pt x="640074" y="257070"/>
                </a:lnTo>
                <a:lnTo>
                  <a:pt x="640073" y="257069"/>
                </a:lnTo>
                <a:lnTo>
                  <a:pt x="640073" y="257070"/>
                </a:lnTo>
                <a:lnTo>
                  <a:pt x="640074" y="257070"/>
                </a:lnTo>
                <a:lnTo>
                  <a:pt x="653183" y="322005"/>
                </a:lnTo>
                <a:cubicBezTo>
                  <a:pt x="678509" y="381880"/>
                  <a:pt x="737797" y="423893"/>
                  <a:pt x="806897" y="423893"/>
                </a:cubicBezTo>
                <a:lnTo>
                  <a:pt x="940830" y="423894"/>
                </a:lnTo>
                <a:cubicBezTo>
                  <a:pt x="1032964" y="423894"/>
                  <a:pt x="1107654" y="349204"/>
                  <a:pt x="1107654" y="257070"/>
                </a:cubicBezTo>
                <a:lnTo>
                  <a:pt x="1107655" y="257070"/>
                </a:lnTo>
                <a:cubicBezTo>
                  <a:pt x="1107655" y="164936"/>
                  <a:pt x="1032966" y="90246"/>
                  <a:pt x="940831" y="90246"/>
                </a:cubicBezTo>
                <a:close/>
                <a:moveTo>
                  <a:pt x="257069" y="0"/>
                </a:moveTo>
                <a:lnTo>
                  <a:pt x="10353501" y="0"/>
                </a:lnTo>
                <a:cubicBezTo>
                  <a:pt x="10495476" y="0"/>
                  <a:pt x="10610570" y="115094"/>
                  <a:pt x="10610570" y="257069"/>
                </a:cubicBezTo>
                <a:cubicBezTo>
                  <a:pt x="10610570" y="399044"/>
                  <a:pt x="10495476" y="514138"/>
                  <a:pt x="10353501" y="514138"/>
                </a:cubicBezTo>
                <a:lnTo>
                  <a:pt x="257069" y="514138"/>
                </a:lnTo>
                <a:cubicBezTo>
                  <a:pt x="115094" y="514138"/>
                  <a:pt x="0" y="399044"/>
                  <a:pt x="0" y="257069"/>
                </a:cubicBezTo>
                <a:cubicBezTo>
                  <a:pt x="0" y="115094"/>
                  <a:pt x="115094" y="0"/>
                  <a:pt x="257069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F2409-F3ED-B1BF-C759-8FA9A8589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2" y="548680"/>
            <a:ext cx="8208912" cy="6632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txBody>
          <a:bodyPr anchor="ctr" anchorCtr="0">
            <a:normAutofit/>
          </a:bodyPr>
          <a:lstStyle>
            <a:lvl1pPr algn="ctr" rtl="1">
              <a:defRPr sz="3200">
                <a:solidFill>
                  <a:schemeClr val="tx2">
                    <a:lumMod val="7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defRPr>
            </a:lvl1pPr>
          </a:lstStyle>
          <a:p>
            <a:r>
              <a:rPr lang="fa-IR" dirty="0"/>
              <a:t>عنوان اسلاید را بنویسید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0ADC-399A-CF62-17DA-ECC0034ACB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3392" y="1500006"/>
            <a:ext cx="8208912" cy="42332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11430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</a:t>
            </a:r>
          </a:p>
          <a:p>
            <a:pPr lvl="1"/>
            <a:r>
              <a:rPr lang="fa-IR" dirty="0"/>
              <a:t>زیر متن اول </a:t>
            </a:r>
          </a:p>
          <a:p>
            <a:pPr lvl="2"/>
            <a:r>
              <a:rPr lang="fa-IR" dirty="0"/>
              <a:t>زیر متن دوم</a:t>
            </a:r>
            <a:endParaRPr lang="en-US" dirty="0"/>
          </a:p>
        </p:txBody>
      </p:sp>
      <p:sp>
        <p:nvSpPr>
          <p:cNvPr id="10" name="Isosceles Tri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0484A2-39C5-3425-4D78-D76B5042620B}"/>
              </a:ext>
            </a:extLst>
          </p:cNvPr>
          <p:cNvSpPr/>
          <p:nvPr userDrawn="1"/>
        </p:nvSpPr>
        <p:spPr>
          <a:xfrm rot="5400000" flipH="1">
            <a:off x="1910906" y="6226228"/>
            <a:ext cx="123398" cy="104257"/>
          </a:xfrm>
          <a:prstGeom prst="triangl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053F6E"/>
              </a:solidFill>
              <a:cs typeface="B Titr" panose="00000700000000000000" pitchFamily="2" charset="-78"/>
            </a:endParaRPr>
          </a:p>
        </p:txBody>
      </p:sp>
      <p:sp>
        <p:nvSpPr>
          <p:cNvPr id="13" name="Isosceles Triangle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815A79-3F00-048D-EB0B-CD424C0B306A}"/>
              </a:ext>
            </a:extLst>
          </p:cNvPr>
          <p:cNvSpPr/>
          <p:nvPr userDrawn="1"/>
        </p:nvSpPr>
        <p:spPr>
          <a:xfrm rot="16200000">
            <a:off x="944819" y="6225905"/>
            <a:ext cx="123978" cy="104904"/>
          </a:xfrm>
          <a:prstGeom prst="triangl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053F6E"/>
              </a:solidFill>
              <a:cs typeface="B Titr" panose="00000700000000000000" pitchFamily="2" charset="-78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E6B8E7-C7BC-2D90-0C00-D81300C5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  <a:prstGeom prst="rect">
            <a:avLst/>
          </a:prstGeom>
          <a:noFill/>
        </p:spPr>
        <p:txBody>
          <a:bodyPr/>
          <a:lstStyle>
            <a:lvl1pPr algn="ctr">
              <a:lnSpc>
                <a:spcPct val="100000"/>
              </a:lnSpc>
              <a:defRPr sz="1400" b="1">
                <a:solidFill>
                  <a:schemeClr val="accent1"/>
                </a:solidFill>
                <a:latin typeface="Vazir" panose="020B0603030804020204" pitchFamily="34" charset="-78"/>
                <a:ea typeface="Calibri" panose="020F0502020204030204" pitchFamily="34" charset="0"/>
                <a:cs typeface="B Titr" panose="00000700000000000000" pitchFamily="2" charset="-78"/>
              </a:defRPr>
            </a:lvl1pPr>
          </a:lstStyle>
          <a:p>
            <a:fld id="{CF4FEFAA-A34F-4B1A-923B-840D046F275D}" type="slidenum">
              <a:rPr lang="fa-IR" smtClean="0"/>
              <a:pPr/>
              <a:t>‹#›</a:t>
            </a:fld>
            <a:endParaRPr lang="fa-I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861774-F9B6-DE38-A7A9-BD4AB30091D9}"/>
              </a:ext>
            </a:extLst>
          </p:cNvPr>
          <p:cNvSpPr/>
          <p:nvPr userDrawn="1"/>
        </p:nvSpPr>
        <p:spPr>
          <a:xfrm>
            <a:off x="9384479" y="188640"/>
            <a:ext cx="2807520" cy="5938000"/>
          </a:xfrm>
          <a:custGeom>
            <a:avLst/>
            <a:gdLst>
              <a:gd name="connsiteX0" fmla="*/ 2807520 w 2807520"/>
              <a:gd name="connsiteY0" fmla="*/ 0 h 5938000"/>
              <a:gd name="connsiteX1" fmla="*/ 2807520 w 2807520"/>
              <a:gd name="connsiteY1" fmla="*/ 1980424 h 5938000"/>
              <a:gd name="connsiteX2" fmla="*/ 2792542 w 2807520"/>
              <a:gd name="connsiteY2" fmla="*/ 1981939 h 5938000"/>
              <a:gd name="connsiteX3" fmla="*/ 1983047 w 2807520"/>
              <a:gd name="connsiteY3" fmla="*/ 2962577 h 5938000"/>
              <a:gd name="connsiteX4" fmla="*/ 2792542 w 2807520"/>
              <a:gd name="connsiteY4" fmla="*/ 3956203 h 5938000"/>
              <a:gd name="connsiteX5" fmla="*/ 2807520 w 2807520"/>
              <a:gd name="connsiteY5" fmla="*/ 3957707 h 5938000"/>
              <a:gd name="connsiteX6" fmla="*/ 2807520 w 2807520"/>
              <a:gd name="connsiteY6" fmla="*/ 5938000 h 5938000"/>
              <a:gd name="connsiteX7" fmla="*/ 2669821 w 2807520"/>
              <a:gd name="connsiteY7" fmla="*/ 5927529 h 5938000"/>
              <a:gd name="connsiteX8" fmla="*/ 0 w 2807520"/>
              <a:gd name="connsiteY8" fmla="*/ 2969000 h 5938000"/>
              <a:gd name="connsiteX9" fmla="*/ 2669821 w 2807520"/>
              <a:gd name="connsiteY9" fmla="*/ 10471 h 59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7520" h="5938000">
                <a:moveTo>
                  <a:pt x="2807520" y="0"/>
                </a:moveTo>
                <a:lnTo>
                  <a:pt x="2807520" y="1980424"/>
                </a:lnTo>
                <a:lnTo>
                  <a:pt x="2792542" y="1981939"/>
                </a:lnTo>
                <a:cubicBezTo>
                  <a:pt x="2329880" y="2076865"/>
                  <a:pt x="1983047" y="2486332"/>
                  <a:pt x="1983047" y="2962577"/>
                </a:cubicBezTo>
                <a:cubicBezTo>
                  <a:pt x="1983047" y="3453612"/>
                  <a:pt x="2329880" y="3861822"/>
                  <a:pt x="2792542" y="3956203"/>
                </a:cubicBezTo>
                <a:lnTo>
                  <a:pt x="2807520" y="3957707"/>
                </a:lnTo>
                <a:lnTo>
                  <a:pt x="2807520" y="5938000"/>
                </a:lnTo>
                <a:lnTo>
                  <a:pt x="2669821" y="5927529"/>
                </a:lnTo>
                <a:cubicBezTo>
                  <a:pt x="1170222" y="5775237"/>
                  <a:pt x="0" y="4508778"/>
                  <a:pt x="0" y="2969000"/>
                </a:cubicBezTo>
                <a:cubicBezTo>
                  <a:pt x="0" y="1429222"/>
                  <a:pt x="1170222" y="162764"/>
                  <a:pt x="2669821" y="10471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BEDF5-291C-C5E3-F721-890A0FA5A8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480170" y="6121047"/>
            <a:ext cx="5439421" cy="299218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just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91440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 دلخواه بنویسید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8ED72A-AB85-6DE1-2FA3-57440CF4EC7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01269" y="6121047"/>
            <a:ext cx="2730635" cy="296993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just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91440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 دلخواه بنویسید</a:t>
            </a:r>
          </a:p>
        </p:txBody>
      </p:sp>
    </p:spTree>
    <p:extLst>
      <p:ext uri="{BB962C8B-B14F-4D97-AF65-F5344CB8AC3E}">
        <p14:creationId xmlns:p14="http://schemas.microsoft.com/office/powerpoint/2010/main" val="376081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0FA46F-88C2-DC19-3400-76D34BA53FA3}"/>
              </a:ext>
            </a:extLst>
          </p:cNvPr>
          <p:cNvSpPr/>
          <p:nvPr userDrawn="1"/>
        </p:nvSpPr>
        <p:spPr>
          <a:xfrm>
            <a:off x="623392" y="6021288"/>
            <a:ext cx="10610570" cy="514138"/>
          </a:xfrm>
          <a:custGeom>
            <a:avLst/>
            <a:gdLst>
              <a:gd name="connsiteX0" fmla="*/ 425206 w 10610570"/>
              <a:gd name="connsiteY0" fmla="*/ 91754 h 514138"/>
              <a:gd name="connsiteX1" fmla="*/ 301754 w 10610570"/>
              <a:gd name="connsiteY1" fmla="*/ 124343 h 514138"/>
              <a:gd name="connsiteX2" fmla="*/ 270092 w 10610570"/>
              <a:gd name="connsiteY2" fmla="*/ 358133 h 514138"/>
              <a:gd name="connsiteX3" fmla="*/ 503883 w 10610570"/>
              <a:gd name="connsiteY3" fmla="*/ 389795 h 514138"/>
              <a:gd name="connsiteX4" fmla="*/ 535544 w 10610570"/>
              <a:gd name="connsiteY4" fmla="*/ 156005 h 514138"/>
              <a:gd name="connsiteX5" fmla="*/ 425206 w 10610570"/>
              <a:gd name="connsiteY5" fmla="*/ 91754 h 514138"/>
              <a:gd name="connsiteX6" fmla="*/ 1345346 w 10610570"/>
              <a:gd name="connsiteY6" fmla="*/ 90246 h 514138"/>
              <a:gd name="connsiteX7" fmla="*/ 1178521 w 10610570"/>
              <a:gd name="connsiteY7" fmla="*/ 257070 h 514138"/>
              <a:gd name="connsiteX8" fmla="*/ 1345346 w 10610570"/>
              <a:gd name="connsiteY8" fmla="*/ 423894 h 514138"/>
              <a:gd name="connsiteX9" fmla="*/ 1512170 w 10610570"/>
              <a:gd name="connsiteY9" fmla="*/ 257070 h 514138"/>
              <a:gd name="connsiteX10" fmla="*/ 1345346 w 10610570"/>
              <a:gd name="connsiteY10" fmla="*/ 90246 h 514138"/>
              <a:gd name="connsiteX11" fmla="*/ 806897 w 10610570"/>
              <a:gd name="connsiteY11" fmla="*/ 90246 h 514138"/>
              <a:gd name="connsiteX12" fmla="*/ 653183 w 10610570"/>
              <a:gd name="connsiteY12" fmla="*/ 192135 h 514138"/>
              <a:gd name="connsiteX13" fmla="*/ 640074 w 10610570"/>
              <a:gd name="connsiteY13" fmla="*/ 257070 h 514138"/>
              <a:gd name="connsiteX14" fmla="*/ 640073 w 10610570"/>
              <a:gd name="connsiteY14" fmla="*/ 257069 h 514138"/>
              <a:gd name="connsiteX15" fmla="*/ 640073 w 10610570"/>
              <a:gd name="connsiteY15" fmla="*/ 257070 h 514138"/>
              <a:gd name="connsiteX16" fmla="*/ 640074 w 10610570"/>
              <a:gd name="connsiteY16" fmla="*/ 257070 h 514138"/>
              <a:gd name="connsiteX17" fmla="*/ 653183 w 10610570"/>
              <a:gd name="connsiteY17" fmla="*/ 322005 h 514138"/>
              <a:gd name="connsiteX18" fmla="*/ 806897 w 10610570"/>
              <a:gd name="connsiteY18" fmla="*/ 423893 h 514138"/>
              <a:gd name="connsiteX19" fmla="*/ 940830 w 10610570"/>
              <a:gd name="connsiteY19" fmla="*/ 423894 h 514138"/>
              <a:gd name="connsiteX20" fmla="*/ 1107654 w 10610570"/>
              <a:gd name="connsiteY20" fmla="*/ 257070 h 514138"/>
              <a:gd name="connsiteX21" fmla="*/ 1107655 w 10610570"/>
              <a:gd name="connsiteY21" fmla="*/ 257070 h 514138"/>
              <a:gd name="connsiteX22" fmla="*/ 940831 w 10610570"/>
              <a:gd name="connsiteY22" fmla="*/ 90246 h 514138"/>
              <a:gd name="connsiteX23" fmla="*/ 257069 w 10610570"/>
              <a:gd name="connsiteY23" fmla="*/ 0 h 514138"/>
              <a:gd name="connsiteX24" fmla="*/ 10353501 w 10610570"/>
              <a:gd name="connsiteY24" fmla="*/ 0 h 514138"/>
              <a:gd name="connsiteX25" fmla="*/ 10610570 w 10610570"/>
              <a:gd name="connsiteY25" fmla="*/ 257069 h 514138"/>
              <a:gd name="connsiteX26" fmla="*/ 10353501 w 10610570"/>
              <a:gd name="connsiteY26" fmla="*/ 514138 h 514138"/>
              <a:gd name="connsiteX27" fmla="*/ 257069 w 10610570"/>
              <a:gd name="connsiteY27" fmla="*/ 514138 h 514138"/>
              <a:gd name="connsiteX28" fmla="*/ 0 w 10610570"/>
              <a:gd name="connsiteY28" fmla="*/ 257069 h 514138"/>
              <a:gd name="connsiteX29" fmla="*/ 257069 w 10610570"/>
              <a:gd name="connsiteY29" fmla="*/ 0 h 51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610570" h="514138">
                <a:moveTo>
                  <a:pt x="425206" y="91754"/>
                </a:moveTo>
                <a:cubicBezTo>
                  <a:pt x="382899" y="86025"/>
                  <a:pt x="338405" y="96435"/>
                  <a:pt x="301754" y="124343"/>
                </a:cubicBezTo>
                <a:cubicBezTo>
                  <a:pt x="228451" y="180159"/>
                  <a:pt x="214276" y="284831"/>
                  <a:pt x="270092" y="358133"/>
                </a:cubicBezTo>
                <a:cubicBezTo>
                  <a:pt x="325908" y="431436"/>
                  <a:pt x="430580" y="445611"/>
                  <a:pt x="503883" y="389795"/>
                </a:cubicBezTo>
                <a:cubicBezTo>
                  <a:pt x="577185" y="333979"/>
                  <a:pt x="591360" y="229307"/>
                  <a:pt x="535544" y="156005"/>
                </a:cubicBezTo>
                <a:cubicBezTo>
                  <a:pt x="507636" y="119354"/>
                  <a:pt x="467514" y="97484"/>
                  <a:pt x="425206" y="91754"/>
                </a:cubicBezTo>
                <a:close/>
                <a:moveTo>
                  <a:pt x="1345346" y="90246"/>
                </a:moveTo>
                <a:cubicBezTo>
                  <a:pt x="1253212" y="90246"/>
                  <a:pt x="1178521" y="164936"/>
                  <a:pt x="1178521" y="257070"/>
                </a:cubicBezTo>
                <a:cubicBezTo>
                  <a:pt x="1178521" y="349204"/>
                  <a:pt x="1253212" y="423894"/>
                  <a:pt x="1345346" y="423894"/>
                </a:cubicBezTo>
                <a:cubicBezTo>
                  <a:pt x="1437480" y="423894"/>
                  <a:pt x="1512170" y="349204"/>
                  <a:pt x="1512170" y="257070"/>
                </a:cubicBezTo>
                <a:cubicBezTo>
                  <a:pt x="1512170" y="164936"/>
                  <a:pt x="1437480" y="90246"/>
                  <a:pt x="1345346" y="90246"/>
                </a:cubicBezTo>
                <a:close/>
                <a:moveTo>
                  <a:pt x="806897" y="90246"/>
                </a:moveTo>
                <a:cubicBezTo>
                  <a:pt x="737797" y="90246"/>
                  <a:pt x="678509" y="132259"/>
                  <a:pt x="653183" y="192135"/>
                </a:cubicBezTo>
                <a:lnTo>
                  <a:pt x="640074" y="257070"/>
                </a:lnTo>
                <a:lnTo>
                  <a:pt x="640073" y="257069"/>
                </a:lnTo>
                <a:lnTo>
                  <a:pt x="640073" y="257070"/>
                </a:lnTo>
                <a:lnTo>
                  <a:pt x="640074" y="257070"/>
                </a:lnTo>
                <a:lnTo>
                  <a:pt x="653183" y="322005"/>
                </a:lnTo>
                <a:cubicBezTo>
                  <a:pt x="678509" y="381880"/>
                  <a:pt x="737797" y="423893"/>
                  <a:pt x="806897" y="423893"/>
                </a:cubicBezTo>
                <a:lnTo>
                  <a:pt x="940830" y="423894"/>
                </a:lnTo>
                <a:cubicBezTo>
                  <a:pt x="1032964" y="423894"/>
                  <a:pt x="1107654" y="349204"/>
                  <a:pt x="1107654" y="257070"/>
                </a:cubicBezTo>
                <a:lnTo>
                  <a:pt x="1107655" y="257070"/>
                </a:lnTo>
                <a:cubicBezTo>
                  <a:pt x="1107655" y="164936"/>
                  <a:pt x="1032966" y="90246"/>
                  <a:pt x="940831" y="90246"/>
                </a:cubicBezTo>
                <a:close/>
                <a:moveTo>
                  <a:pt x="257069" y="0"/>
                </a:moveTo>
                <a:lnTo>
                  <a:pt x="10353501" y="0"/>
                </a:lnTo>
                <a:cubicBezTo>
                  <a:pt x="10495476" y="0"/>
                  <a:pt x="10610570" y="115094"/>
                  <a:pt x="10610570" y="257069"/>
                </a:cubicBezTo>
                <a:cubicBezTo>
                  <a:pt x="10610570" y="399044"/>
                  <a:pt x="10495476" y="514138"/>
                  <a:pt x="10353501" y="514138"/>
                </a:cubicBezTo>
                <a:lnTo>
                  <a:pt x="257069" y="514138"/>
                </a:lnTo>
                <a:cubicBezTo>
                  <a:pt x="115094" y="514138"/>
                  <a:pt x="0" y="399044"/>
                  <a:pt x="0" y="257069"/>
                </a:cubicBezTo>
                <a:cubicBezTo>
                  <a:pt x="0" y="115094"/>
                  <a:pt x="115094" y="0"/>
                  <a:pt x="257069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F2409-F3ED-B1BF-C759-8FA9A8589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2" y="548680"/>
            <a:ext cx="8208912" cy="6632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txBody>
          <a:bodyPr anchor="ctr" anchorCtr="0">
            <a:normAutofit/>
          </a:bodyPr>
          <a:lstStyle>
            <a:lvl1pPr algn="ctr" rtl="1">
              <a:defRPr sz="3200">
                <a:solidFill>
                  <a:schemeClr val="tx2">
                    <a:lumMod val="7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defRPr>
            </a:lvl1pPr>
          </a:lstStyle>
          <a:p>
            <a:r>
              <a:rPr lang="fa-IR" dirty="0"/>
              <a:t>عنوان اسلاید را بنویسید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0ADC-399A-CF62-17DA-ECC0034ACB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28152" y="1500006"/>
            <a:ext cx="4104152" cy="42332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114300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</a:t>
            </a:r>
          </a:p>
          <a:p>
            <a:pPr lvl="1"/>
            <a:r>
              <a:rPr lang="fa-IR" dirty="0"/>
              <a:t>زیر متن اول </a:t>
            </a:r>
          </a:p>
          <a:p>
            <a:pPr lvl="2"/>
            <a:r>
              <a:rPr lang="fa-IR" dirty="0"/>
              <a:t>زیر متن دوم</a:t>
            </a:r>
            <a:endParaRPr lang="en-US" dirty="0"/>
          </a:p>
        </p:txBody>
      </p:sp>
      <p:sp>
        <p:nvSpPr>
          <p:cNvPr id="10" name="Isosceles Tri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0484A2-39C5-3425-4D78-D76B5042620B}"/>
              </a:ext>
            </a:extLst>
          </p:cNvPr>
          <p:cNvSpPr/>
          <p:nvPr userDrawn="1"/>
        </p:nvSpPr>
        <p:spPr>
          <a:xfrm rot="5400000" flipH="1">
            <a:off x="1910906" y="6226228"/>
            <a:ext cx="123398" cy="104257"/>
          </a:xfrm>
          <a:prstGeom prst="triangl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053F6E"/>
              </a:solidFill>
              <a:cs typeface="B Titr" panose="00000700000000000000" pitchFamily="2" charset="-78"/>
            </a:endParaRPr>
          </a:p>
        </p:txBody>
      </p:sp>
      <p:sp>
        <p:nvSpPr>
          <p:cNvPr id="13" name="Isosceles Triangle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815A79-3F00-048D-EB0B-CD424C0B306A}"/>
              </a:ext>
            </a:extLst>
          </p:cNvPr>
          <p:cNvSpPr/>
          <p:nvPr userDrawn="1"/>
        </p:nvSpPr>
        <p:spPr>
          <a:xfrm rot="16200000">
            <a:off x="944819" y="6225905"/>
            <a:ext cx="123978" cy="104904"/>
          </a:xfrm>
          <a:prstGeom prst="triangl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053F6E"/>
              </a:solidFill>
              <a:cs typeface="B Titr" panose="00000700000000000000" pitchFamily="2" charset="-78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E6B8E7-C7BC-2D90-0C00-D81300C5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  <a:prstGeom prst="rect">
            <a:avLst/>
          </a:prstGeom>
          <a:noFill/>
        </p:spPr>
        <p:txBody>
          <a:bodyPr/>
          <a:lstStyle>
            <a:lvl1pPr algn="ctr">
              <a:lnSpc>
                <a:spcPct val="100000"/>
              </a:lnSpc>
              <a:defRPr sz="1400" b="1">
                <a:solidFill>
                  <a:schemeClr val="accent1"/>
                </a:solidFill>
                <a:latin typeface="Vazir" panose="020B0603030804020204" pitchFamily="34" charset="-78"/>
                <a:ea typeface="Calibri" panose="020F0502020204030204" pitchFamily="34" charset="0"/>
                <a:cs typeface="B Titr" panose="00000700000000000000" pitchFamily="2" charset="-78"/>
              </a:defRPr>
            </a:lvl1pPr>
          </a:lstStyle>
          <a:p>
            <a:fld id="{CF4FEFAA-A34F-4B1A-923B-840D046F275D}" type="slidenum">
              <a:rPr lang="fa-IR" smtClean="0"/>
              <a:pPr/>
              <a:t>‹#›</a:t>
            </a:fld>
            <a:endParaRPr lang="fa-I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861774-F9B6-DE38-A7A9-BD4AB30091D9}"/>
              </a:ext>
            </a:extLst>
          </p:cNvPr>
          <p:cNvSpPr/>
          <p:nvPr userDrawn="1"/>
        </p:nvSpPr>
        <p:spPr>
          <a:xfrm>
            <a:off x="9384479" y="188640"/>
            <a:ext cx="2807520" cy="5938000"/>
          </a:xfrm>
          <a:custGeom>
            <a:avLst/>
            <a:gdLst>
              <a:gd name="connsiteX0" fmla="*/ 2807520 w 2807520"/>
              <a:gd name="connsiteY0" fmla="*/ 0 h 5938000"/>
              <a:gd name="connsiteX1" fmla="*/ 2807520 w 2807520"/>
              <a:gd name="connsiteY1" fmla="*/ 1980424 h 5938000"/>
              <a:gd name="connsiteX2" fmla="*/ 2792542 w 2807520"/>
              <a:gd name="connsiteY2" fmla="*/ 1981939 h 5938000"/>
              <a:gd name="connsiteX3" fmla="*/ 1983047 w 2807520"/>
              <a:gd name="connsiteY3" fmla="*/ 2962577 h 5938000"/>
              <a:gd name="connsiteX4" fmla="*/ 2792542 w 2807520"/>
              <a:gd name="connsiteY4" fmla="*/ 3956203 h 5938000"/>
              <a:gd name="connsiteX5" fmla="*/ 2807520 w 2807520"/>
              <a:gd name="connsiteY5" fmla="*/ 3957707 h 5938000"/>
              <a:gd name="connsiteX6" fmla="*/ 2807520 w 2807520"/>
              <a:gd name="connsiteY6" fmla="*/ 5938000 h 5938000"/>
              <a:gd name="connsiteX7" fmla="*/ 2669821 w 2807520"/>
              <a:gd name="connsiteY7" fmla="*/ 5927529 h 5938000"/>
              <a:gd name="connsiteX8" fmla="*/ 0 w 2807520"/>
              <a:gd name="connsiteY8" fmla="*/ 2969000 h 5938000"/>
              <a:gd name="connsiteX9" fmla="*/ 2669821 w 2807520"/>
              <a:gd name="connsiteY9" fmla="*/ 10471 h 59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7520" h="5938000">
                <a:moveTo>
                  <a:pt x="2807520" y="0"/>
                </a:moveTo>
                <a:lnTo>
                  <a:pt x="2807520" y="1980424"/>
                </a:lnTo>
                <a:lnTo>
                  <a:pt x="2792542" y="1981939"/>
                </a:lnTo>
                <a:cubicBezTo>
                  <a:pt x="2329880" y="2076865"/>
                  <a:pt x="1983047" y="2486332"/>
                  <a:pt x="1983047" y="2962577"/>
                </a:cubicBezTo>
                <a:cubicBezTo>
                  <a:pt x="1983047" y="3453612"/>
                  <a:pt x="2329880" y="3861822"/>
                  <a:pt x="2792542" y="3956203"/>
                </a:cubicBezTo>
                <a:lnTo>
                  <a:pt x="2807520" y="3957707"/>
                </a:lnTo>
                <a:lnTo>
                  <a:pt x="2807520" y="5938000"/>
                </a:lnTo>
                <a:lnTo>
                  <a:pt x="2669821" y="5927529"/>
                </a:lnTo>
                <a:cubicBezTo>
                  <a:pt x="1170222" y="5775237"/>
                  <a:pt x="0" y="4508778"/>
                  <a:pt x="0" y="2969000"/>
                </a:cubicBezTo>
                <a:cubicBezTo>
                  <a:pt x="0" y="1429222"/>
                  <a:pt x="1170222" y="162764"/>
                  <a:pt x="2669821" y="10471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BDE553-C35F-4557-A015-072C654A878A}"/>
              </a:ext>
            </a:extLst>
          </p:cNvPr>
          <p:cNvSpPr/>
          <p:nvPr userDrawn="1"/>
        </p:nvSpPr>
        <p:spPr>
          <a:xfrm>
            <a:off x="551384" y="1627684"/>
            <a:ext cx="3960440" cy="39615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CCBFA76B-BCC9-9370-39F8-A73FB62CBD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7712" y="1847982"/>
            <a:ext cx="3527784" cy="352096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ABF021-76CA-9952-7119-C043C7318F8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480170" y="6121047"/>
            <a:ext cx="5439421" cy="299218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just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91440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 دلخواه بنویسید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8F82AF-3717-46A2-04CE-F349B3C4FBC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501269" y="6121047"/>
            <a:ext cx="2730635" cy="296993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just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91440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 دلخواه بنویسید</a:t>
            </a:r>
          </a:p>
        </p:txBody>
      </p:sp>
    </p:spTree>
    <p:extLst>
      <p:ext uri="{BB962C8B-B14F-4D97-AF65-F5344CB8AC3E}">
        <p14:creationId xmlns:p14="http://schemas.microsoft.com/office/powerpoint/2010/main" val="385939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0FA46F-88C2-DC19-3400-76D34BA53FA3}"/>
              </a:ext>
            </a:extLst>
          </p:cNvPr>
          <p:cNvSpPr/>
          <p:nvPr userDrawn="1"/>
        </p:nvSpPr>
        <p:spPr>
          <a:xfrm>
            <a:off x="623392" y="6021288"/>
            <a:ext cx="10610570" cy="514138"/>
          </a:xfrm>
          <a:custGeom>
            <a:avLst/>
            <a:gdLst>
              <a:gd name="connsiteX0" fmla="*/ 425206 w 10610570"/>
              <a:gd name="connsiteY0" fmla="*/ 91754 h 514138"/>
              <a:gd name="connsiteX1" fmla="*/ 301754 w 10610570"/>
              <a:gd name="connsiteY1" fmla="*/ 124343 h 514138"/>
              <a:gd name="connsiteX2" fmla="*/ 270092 w 10610570"/>
              <a:gd name="connsiteY2" fmla="*/ 358133 h 514138"/>
              <a:gd name="connsiteX3" fmla="*/ 503883 w 10610570"/>
              <a:gd name="connsiteY3" fmla="*/ 389795 h 514138"/>
              <a:gd name="connsiteX4" fmla="*/ 535544 w 10610570"/>
              <a:gd name="connsiteY4" fmla="*/ 156005 h 514138"/>
              <a:gd name="connsiteX5" fmla="*/ 425206 w 10610570"/>
              <a:gd name="connsiteY5" fmla="*/ 91754 h 514138"/>
              <a:gd name="connsiteX6" fmla="*/ 1345346 w 10610570"/>
              <a:gd name="connsiteY6" fmla="*/ 90246 h 514138"/>
              <a:gd name="connsiteX7" fmla="*/ 1178521 w 10610570"/>
              <a:gd name="connsiteY7" fmla="*/ 257070 h 514138"/>
              <a:gd name="connsiteX8" fmla="*/ 1345346 w 10610570"/>
              <a:gd name="connsiteY8" fmla="*/ 423894 h 514138"/>
              <a:gd name="connsiteX9" fmla="*/ 1512170 w 10610570"/>
              <a:gd name="connsiteY9" fmla="*/ 257070 h 514138"/>
              <a:gd name="connsiteX10" fmla="*/ 1345346 w 10610570"/>
              <a:gd name="connsiteY10" fmla="*/ 90246 h 514138"/>
              <a:gd name="connsiteX11" fmla="*/ 806897 w 10610570"/>
              <a:gd name="connsiteY11" fmla="*/ 90246 h 514138"/>
              <a:gd name="connsiteX12" fmla="*/ 653183 w 10610570"/>
              <a:gd name="connsiteY12" fmla="*/ 192135 h 514138"/>
              <a:gd name="connsiteX13" fmla="*/ 640074 w 10610570"/>
              <a:gd name="connsiteY13" fmla="*/ 257070 h 514138"/>
              <a:gd name="connsiteX14" fmla="*/ 640073 w 10610570"/>
              <a:gd name="connsiteY14" fmla="*/ 257069 h 514138"/>
              <a:gd name="connsiteX15" fmla="*/ 640073 w 10610570"/>
              <a:gd name="connsiteY15" fmla="*/ 257070 h 514138"/>
              <a:gd name="connsiteX16" fmla="*/ 640074 w 10610570"/>
              <a:gd name="connsiteY16" fmla="*/ 257070 h 514138"/>
              <a:gd name="connsiteX17" fmla="*/ 653183 w 10610570"/>
              <a:gd name="connsiteY17" fmla="*/ 322005 h 514138"/>
              <a:gd name="connsiteX18" fmla="*/ 806897 w 10610570"/>
              <a:gd name="connsiteY18" fmla="*/ 423893 h 514138"/>
              <a:gd name="connsiteX19" fmla="*/ 940830 w 10610570"/>
              <a:gd name="connsiteY19" fmla="*/ 423894 h 514138"/>
              <a:gd name="connsiteX20" fmla="*/ 1107654 w 10610570"/>
              <a:gd name="connsiteY20" fmla="*/ 257070 h 514138"/>
              <a:gd name="connsiteX21" fmla="*/ 1107655 w 10610570"/>
              <a:gd name="connsiteY21" fmla="*/ 257070 h 514138"/>
              <a:gd name="connsiteX22" fmla="*/ 940831 w 10610570"/>
              <a:gd name="connsiteY22" fmla="*/ 90246 h 514138"/>
              <a:gd name="connsiteX23" fmla="*/ 257069 w 10610570"/>
              <a:gd name="connsiteY23" fmla="*/ 0 h 514138"/>
              <a:gd name="connsiteX24" fmla="*/ 10353501 w 10610570"/>
              <a:gd name="connsiteY24" fmla="*/ 0 h 514138"/>
              <a:gd name="connsiteX25" fmla="*/ 10610570 w 10610570"/>
              <a:gd name="connsiteY25" fmla="*/ 257069 h 514138"/>
              <a:gd name="connsiteX26" fmla="*/ 10353501 w 10610570"/>
              <a:gd name="connsiteY26" fmla="*/ 514138 h 514138"/>
              <a:gd name="connsiteX27" fmla="*/ 257069 w 10610570"/>
              <a:gd name="connsiteY27" fmla="*/ 514138 h 514138"/>
              <a:gd name="connsiteX28" fmla="*/ 0 w 10610570"/>
              <a:gd name="connsiteY28" fmla="*/ 257069 h 514138"/>
              <a:gd name="connsiteX29" fmla="*/ 257069 w 10610570"/>
              <a:gd name="connsiteY29" fmla="*/ 0 h 51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610570" h="514138">
                <a:moveTo>
                  <a:pt x="425206" y="91754"/>
                </a:moveTo>
                <a:cubicBezTo>
                  <a:pt x="382899" y="86025"/>
                  <a:pt x="338405" y="96435"/>
                  <a:pt x="301754" y="124343"/>
                </a:cubicBezTo>
                <a:cubicBezTo>
                  <a:pt x="228451" y="180159"/>
                  <a:pt x="214276" y="284831"/>
                  <a:pt x="270092" y="358133"/>
                </a:cubicBezTo>
                <a:cubicBezTo>
                  <a:pt x="325908" y="431436"/>
                  <a:pt x="430580" y="445611"/>
                  <a:pt x="503883" y="389795"/>
                </a:cubicBezTo>
                <a:cubicBezTo>
                  <a:pt x="577185" y="333979"/>
                  <a:pt x="591360" y="229307"/>
                  <a:pt x="535544" y="156005"/>
                </a:cubicBezTo>
                <a:cubicBezTo>
                  <a:pt x="507636" y="119354"/>
                  <a:pt x="467514" y="97484"/>
                  <a:pt x="425206" y="91754"/>
                </a:cubicBezTo>
                <a:close/>
                <a:moveTo>
                  <a:pt x="1345346" y="90246"/>
                </a:moveTo>
                <a:cubicBezTo>
                  <a:pt x="1253212" y="90246"/>
                  <a:pt x="1178521" y="164936"/>
                  <a:pt x="1178521" y="257070"/>
                </a:cubicBezTo>
                <a:cubicBezTo>
                  <a:pt x="1178521" y="349204"/>
                  <a:pt x="1253212" y="423894"/>
                  <a:pt x="1345346" y="423894"/>
                </a:cubicBezTo>
                <a:cubicBezTo>
                  <a:pt x="1437480" y="423894"/>
                  <a:pt x="1512170" y="349204"/>
                  <a:pt x="1512170" y="257070"/>
                </a:cubicBezTo>
                <a:cubicBezTo>
                  <a:pt x="1512170" y="164936"/>
                  <a:pt x="1437480" y="90246"/>
                  <a:pt x="1345346" y="90246"/>
                </a:cubicBezTo>
                <a:close/>
                <a:moveTo>
                  <a:pt x="806897" y="90246"/>
                </a:moveTo>
                <a:cubicBezTo>
                  <a:pt x="737797" y="90246"/>
                  <a:pt x="678509" y="132259"/>
                  <a:pt x="653183" y="192135"/>
                </a:cubicBezTo>
                <a:lnTo>
                  <a:pt x="640074" y="257070"/>
                </a:lnTo>
                <a:lnTo>
                  <a:pt x="640073" y="257069"/>
                </a:lnTo>
                <a:lnTo>
                  <a:pt x="640073" y="257070"/>
                </a:lnTo>
                <a:lnTo>
                  <a:pt x="640074" y="257070"/>
                </a:lnTo>
                <a:lnTo>
                  <a:pt x="653183" y="322005"/>
                </a:lnTo>
                <a:cubicBezTo>
                  <a:pt x="678509" y="381880"/>
                  <a:pt x="737797" y="423893"/>
                  <a:pt x="806897" y="423893"/>
                </a:cubicBezTo>
                <a:lnTo>
                  <a:pt x="940830" y="423894"/>
                </a:lnTo>
                <a:cubicBezTo>
                  <a:pt x="1032964" y="423894"/>
                  <a:pt x="1107654" y="349204"/>
                  <a:pt x="1107654" y="257070"/>
                </a:cubicBezTo>
                <a:lnTo>
                  <a:pt x="1107655" y="257070"/>
                </a:lnTo>
                <a:cubicBezTo>
                  <a:pt x="1107655" y="164936"/>
                  <a:pt x="1032966" y="90246"/>
                  <a:pt x="940831" y="90246"/>
                </a:cubicBezTo>
                <a:close/>
                <a:moveTo>
                  <a:pt x="257069" y="0"/>
                </a:moveTo>
                <a:lnTo>
                  <a:pt x="10353501" y="0"/>
                </a:lnTo>
                <a:cubicBezTo>
                  <a:pt x="10495476" y="0"/>
                  <a:pt x="10610570" y="115094"/>
                  <a:pt x="10610570" y="257069"/>
                </a:cubicBezTo>
                <a:cubicBezTo>
                  <a:pt x="10610570" y="399044"/>
                  <a:pt x="10495476" y="514138"/>
                  <a:pt x="10353501" y="514138"/>
                </a:cubicBezTo>
                <a:lnTo>
                  <a:pt x="257069" y="514138"/>
                </a:lnTo>
                <a:cubicBezTo>
                  <a:pt x="115094" y="514138"/>
                  <a:pt x="0" y="399044"/>
                  <a:pt x="0" y="257069"/>
                </a:cubicBezTo>
                <a:cubicBezTo>
                  <a:pt x="0" y="115094"/>
                  <a:pt x="115094" y="0"/>
                  <a:pt x="257069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F2409-F3ED-B1BF-C759-8FA9A8589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2" y="548680"/>
            <a:ext cx="8208912" cy="6632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txBody>
          <a:bodyPr anchor="ctr" anchorCtr="0">
            <a:normAutofit/>
          </a:bodyPr>
          <a:lstStyle>
            <a:lvl1pPr algn="ctr" rtl="1">
              <a:defRPr sz="3200">
                <a:solidFill>
                  <a:schemeClr val="tx2">
                    <a:lumMod val="7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defRPr>
            </a:lvl1pPr>
          </a:lstStyle>
          <a:p>
            <a:r>
              <a:rPr lang="fa-IR" dirty="0"/>
              <a:t>عنوان اسلاید را بنویسید</a:t>
            </a:r>
            <a:endParaRPr lang="en-US" dirty="0"/>
          </a:p>
        </p:txBody>
      </p:sp>
      <p:sp>
        <p:nvSpPr>
          <p:cNvPr id="10" name="Isosceles Tri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0484A2-39C5-3425-4D78-D76B5042620B}"/>
              </a:ext>
            </a:extLst>
          </p:cNvPr>
          <p:cNvSpPr/>
          <p:nvPr userDrawn="1"/>
        </p:nvSpPr>
        <p:spPr>
          <a:xfrm rot="5400000" flipH="1">
            <a:off x="1910906" y="6226228"/>
            <a:ext cx="123398" cy="104257"/>
          </a:xfrm>
          <a:prstGeom prst="triangle">
            <a:avLst/>
          </a:prstGeom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053F6E"/>
              </a:solidFill>
              <a:cs typeface="B Titr" panose="00000700000000000000" pitchFamily="2" charset="-78"/>
            </a:endParaRPr>
          </a:p>
        </p:txBody>
      </p:sp>
      <p:sp>
        <p:nvSpPr>
          <p:cNvPr id="13" name="Isosceles Triangle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815A79-3F00-048D-EB0B-CD424C0B306A}"/>
              </a:ext>
            </a:extLst>
          </p:cNvPr>
          <p:cNvSpPr/>
          <p:nvPr userDrawn="1"/>
        </p:nvSpPr>
        <p:spPr>
          <a:xfrm rot="16200000">
            <a:off x="944819" y="6225905"/>
            <a:ext cx="123978" cy="104904"/>
          </a:xfrm>
          <a:prstGeom prst="triangle">
            <a:avLst/>
          </a:prstGeom>
          <a:solidFill>
            <a:schemeClr val="tx2"/>
          </a:solidFill>
          <a:ln w="38100" cap="rnd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053F6E"/>
              </a:solidFill>
              <a:cs typeface="B Titr" panose="00000700000000000000" pitchFamily="2" charset="-78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E6B8E7-C7BC-2D90-0C00-D81300C5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  <a:prstGeom prst="rect">
            <a:avLst/>
          </a:prstGeom>
          <a:noFill/>
        </p:spPr>
        <p:txBody>
          <a:bodyPr/>
          <a:lstStyle>
            <a:lvl1pPr algn="ctr">
              <a:lnSpc>
                <a:spcPct val="100000"/>
              </a:lnSpc>
              <a:defRPr sz="1400" b="1">
                <a:solidFill>
                  <a:schemeClr val="accent1"/>
                </a:solidFill>
                <a:latin typeface="Vazir" panose="020B0603030804020204" pitchFamily="34" charset="-78"/>
                <a:ea typeface="Calibri" panose="020F0502020204030204" pitchFamily="34" charset="0"/>
                <a:cs typeface="B Titr" panose="00000700000000000000" pitchFamily="2" charset="-78"/>
              </a:defRPr>
            </a:lvl1pPr>
          </a:lstStyle>
          <a:p>
            <a:fld id="{CF4FEFAA-A34F-4B1A-923B-840D046F275D}" type="slidenum">
              <a:rPr lang="fa-IR" smtClean="0"/>
              <a:pPr/>
              <a:t>‹#›</a:t>
            </a:fld>
            <a:endParaRPr lang="fa-I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861774-F9B6-DE38-A7A9-BD4AB30091D9}"/>
              </a:ext>
            </a:extLst>
          </p:cNvPr>
          <p:cNvSpPr/>
          <p:nvPr userDrawn="1"/>
        </p:nvSpPr>
        <p:spPr>
          <a:xfrm>
            <a:off x="9384479" y="188640"/>
            <a:ext cx="2807520" cy="5938000"/>
          </a:xfrm>
          <a:custGeom>
            <a:avLst/>
            <a:gdLst>
              <a:gd name="connsiteX0" fmla="*/ 2807520 w 2807520"/>
              <a:gd name="connsiteY0" fmla="*/ 0 h 5938000"/>
              <a:gd name="connsiteX1" fmla="*/ 2807520 w 2807520"/>
              <a:gd name="connsiteY1" fmla="*/ 1980424 h 5938000"/>
              <a:gd name="connsiteX2" fmla="*/ 2792542 w 2807520"/>
              <a:gd name="connsiteY2" fmla="*/ 1981939 h 5938000"/>
              <a:gd name="connsiteX3" fmla="*/ 1983047 w 2807520"/>
              <a:gd name="connsiteY3" fmla="*/ 2962577 h 5938000"/>
              <a:gd name="connsiteX4" fmla="*/ 2792542 w 2807520"/>
              <a:gd name="connsiteY4" fmla="*/ 3956203 h 5938000"/>
              <a:gd name="connsiteX5" fmla="*/ 2807520 w 2807520"/>
              <a:gd name="connsiteY5" fmla="*/ 3957707 h 5938000"/>
              <a:gd name="connsiteX6" fmla="*/ 2807520 w 2807520"/>
              <a:gd name="connsiteY6" fmla="*/ 5938000 h 5938000"/>
              <a:gd name="connsiteX7" fmla="*/ 2669821 w 2807520"/>
              <a:gd name="connsiteY7" fmla="*/ 5927529 h 5938000"/>
              <a:gd name="connsiteX8" fmla="*/ 0 w 2807520"/>
              <a:gd name="connsiteY8" fmla="*/ 2969000 h 5938000"/>
              <a:gd name="connsiteX9" fmla="*/ 2669821 w 2807520"/>
              <a:gd name="connsiteY9" fmla="*/ 10471 h 59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7520" h="5938000">
                <a:moveTo>
                  <a:pt x="2807520" y="0"/>
                </a:moveTo>
                <a:lnTo>
                  <a:pt x="2807520" y="1980424"/>
                </a:lnTo>
                <a:lnTo>
                  <a:pt x="2792542" y="1981939"/>
                </a:lnTo>
                <a:cubicBezTo>
                  <a:pt x="2329880" y="2076865"/>
                  <a:pt x="1983047" y="2486332"/>
                  <a:pt x="1983047" y="2962577"/>
                </a:cubicBezTo>
                <a:cubicBezTo>
                  <a:pt x="1983047" y="3453612"/>
                  <a:pt x="2329880" y="3861822"/>
                  <a:pt x="2792542" y="3956203"/>
                </a:cubicBezTo>
                <a:lnTo>
                  <a:pt x="2807520" y="3957707"/>
                </a:lnTo>
                <a:lnTo>
                  <a:pt x="2807520" y="5938000"/>
                </a:lnTo>
                <a:lnTo>
                  <a:pt x="2669821" y="5927529"/>
                </a:lnTo>
                <a:cubicBezTo>
                  <a:pt x="1170222" y="5775237"/>
                  <a:pt x="0" y="4508778"/>
                  <a:pt x="0" y="2969000"/>
                </a:cubicBezTo>
                <a:cubicBezTo>
                  <a:pt x="0" y="1429222"/>
                  <a:pt x="1170222" y="162764"/>
                  <a:pt x="2669821" y="10471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088B2C-4F7B-947F-F84B-4FDA4522391D}"/>
              </a:ext>
            </a:extLst>
          </p:cNvPr>
          <p:cNvSpPr/>
          <p:nvPr userDrawn="1"/>
        </p:nvSpPr>
        <p:spPr>
          <a:xfrm>
            <a:off x="3504108" y="1700808"/>
            <a:ext cx="2447480" cy="24481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E21848-28B8-E943-1A9E-1DE398A2DA5D}"/>
              </a:ext>
            </a:extLst>
          </p:cNvPr>
          <p:cNvSpPr/>
          <p:nvPr userDrawn="1"/>
        </p:nvSpPr>
        <p:spPr>
          <a:xfrm>
            <a:off x="6384824" y="1700808"/>
            <a:ext cx="2447480" cy="24481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70FD9-628B-027D-5ECC-67744E8A122E}"/>
              </a:ext>
            </a:extLst>
          </p:cNvPr>
          <p:cNvSpPr/>
          <p:nvPr userDrawn="1"/>
        </p:nvSpPr>
        <p:spPr>
          <a:xfrm>
            <a:off x="623392" y="1700808"/>
            <a:ext cx="2447480" cy="24481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F237B77-88D9-6C93-66D6-8BE3B6035E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8511" y="1836949"/>
            <a:ext cx="2180106" cy="217588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2AD8638-27D5-15FF-7463-39785500F1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37795" y="1836949"/>
            <a:ext cx="2180106" cy="217588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37537B81-3293-FB96-7D65-6EBA5F48D6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7079" y="1836949"/>
            <a:ext cx="2180106" cy="217588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82C76A-8A64-DD49-9F6A-0D56C0172ED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480170" y="6121047"/>
            <a:ext cx="5439421" cy="299218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just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91440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 دلخواه بنویسید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73545D-F1A2-27CE-3064-F0BF86EE857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501269" y="6121047"/>
            <a:ext cx="2730635" cy="296993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just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2pPr>
            <a:lvl3pPr marL="91440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defRPr>
            </a:lvl3pPr>
          </a:lstStyle>
          <a:p>
            <a:pPr lvl="0"/>
            <a:r>
              <a:rPr lang="fa-IR" dirty="0"/>
              <a:t>متن دلخواه بنویسید</a:t>
            </a:r>
          </a:p>
        </p:txBody>
      </p:sp>
    </p:spTree>
    <p:extLst>
      <p:ext uri="{BB962C8B-B14F-4D97-AF65-F5344CB8AC3E}">
        <p14:creationId xmlns:p14="http://schemas.microsoft.com/office/powerpoint/2010/main" val="73894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78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E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2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3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2.sv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5" Type="http://schemas.openxmlformats.org/officeDocument/2006/relationships/slide" Target="slide18.xml"/><Relationship Id="rId4" Type="http://schemas.openxmlformats.org/officeDocument/2006/relationships/slide" Target="slide19.xml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365EDD-1C03-1C50-9F80-3A0BE3356F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75E4D30-7888-C32F-8E0C-41AA5B5A0AF4}"/>
              </a:ext>
            </a:extLst>
          </p:cNvPr>
          <p:cNvSpPr/>
          <p:nvPr/>
        </p:nvSpPr>
        <p:spPr>
          <a:xfrm>
            <a:off x="1629780" y="0"/>
            <a:ext cx="8932440" cy="6866381"/>
          </a:xfrm>
          <a:custGeom>
            <a:avLst/>
            <a:gdLst>
              <a:gd name="connsiteX0" fmla="*/ 1700349 w 8932440"/>
              <a:gd name="connsiteY0" fmla="*/ 0 h 6866381"/>
              <a:gd name="connsiteX1" fmla="*/ 7232091 w 8932440"/>
              <a:gd name="connsiteY1" fmla="*/ 0 h 6866381"/>
              <a:gd name="connsiteX2" fmla="*/ 7307151 w 8932440"/>
              <a:gd name="connsiteY2" fmla="*/ 58940 h 6866381"/>
              <a:gd name="connsiteX3" fmla="*/ 8932440 w 8932440"/>
              <a:gd name="connsiteY3" fmla="*/ 3502676 h 6866381"/>
              <a:gd name="connsiteX4" fmla="*/ 7469206 w 8932440"/>
              <a:gd name="connsiteY4" fmla="*/ 6806143 h 6866381"/>
              <a:gd name="connsiteX5" fmla="*/ 7399611 w 8932440"/>
              <a:gd name="connsiteY5" fmla="*/ 6866381 h 6866381"/>
              <a:gd name="connsiteX6" fmla="*/ 1532829 w 8932440"/>
              <a:gd name="connsiteY6" fmla="*/ 6866381 h 6866381"/>
              <a:gd name="connsiteX7" fmla="*/ 1463235 w 8932440"/>
              <a:gd name="connsiteY7" fmla="*/ 6806143 h 6866381"/>
              <a:gd name="connsiteX8" fmla="*/ 0 w 8932440"/>
              <a:gd name="connsiteY8" fmla="*/ 3502676 h 6866381"/>
              <a:gd name="connsiteX9" fmla="*/ 1625290 w 8932440"/>
              <a:gd name="connsiteY9" fmla="*/ 58940 h 686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2440" h="6866381">
                <a:moveTo>
                  <a:pt x="1700349" y="0"/>
                </a:moveTo>
                <a:lnTo>
                  <a:pt x="7232091" y="0"/>
                </a:lnTo>
                <a:lnTo>
                  <a:pt x="7307151" y="58940"/>
                </a:lnTo>
                <a:cubicBezTo>
                  <a:pt x="8299756" y="877489"/>
                  <a:pt x="8932440" y="2116253"/>
                  <a:pt x="8932440" y="3502676"/>
                </a:cubicBezTo>
                <a:cubicBezTo>
                  <a:pt x="8932440" y="4812076"/>
                  <a:pt x="8368101" y="5989767"/>
                  <a:pt x="7469206" y="6806143"/>
                </a:cubicBezTo>
                <a:lnTo>
                  <a:pt x="7399611" y="6866381"/>
                </a:lnTo>
                <a:lnTo>
                  <a:pt x="1532829" y="6866381"/>
                </a:lnTo>
                <a:lnTo>
                  <a:pt x="1463235" y="6806143"/>
                </a:lnTo>
                <a:cubicBezTo>
                  <a:pt x="564339" y="5989767"/>
                  <a:pt x="0" y="4812076"/>
                  <a:pt x="0" y="3502676"/>
                </a:cubicBezTo>
                <a:cubicBezTo>
                  <a:pt x="0" y="2116253"/>
                  <a:pt x="632685" y="877489"/>
                  <a:pt x="1625290" y="589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6F9204-6ED4-54ED-54E5-0447C6F3B8E1}"/>
              </a:ext>
            </a:extLst>
          </p:cNvPr>
          <p:cNvSpPr/>
          <p:nvPr/>
        </p:nvSpPr>
        <p:spPr>
          <a:xfrm>
            <a:off x="2849582" y="180775"/>
            <a:ext cx="6492836" cy="64964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1397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81D56F-F407-F362-A604-C25D7C8895A9}"/>
              </a:ext>
            </a:extLst>
          </p:cNvPr>
          <p:cNvGrpSpPr/>
          <p:nvPr/>
        </p:nvGrpSpPr>
        <p:grpSpPr>
          <a:xfrm rot="5400000" flipV="1">
            <a:off x="8509626" y="2097646"/>
            <a:ext cx="4702041" cy="2662708"/>
            <a:chOff x="505275" y="513928"/>
            <a:chExt cx="11181451" cy="6331919"/>
          </a:xfrm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69C9CA-B492-9AD0-8B5B-28D1627054D7}"/>
                </a:ext>
              </a:extLst>
            </p:cNvPr>
            <p:cNvSpPr/>
            <p:nvPr/>
          </p:nvSpPr>
          <p:spPr>
            <a:xfrm>
              <a:off x="7957498" y="1071493"/>
              <a:ext cx="3179557" cy="3183222"/>
            </a:xfrm>
            <a:custGeom>
              <a:avLst/>
              <a:gdLst>
                <a:gd name="connsiteX0" fmla="*/ 536001 w 3179557"/>
                <a:gd name="connsiteY0" fmla="*/ 0 h 3183222"/>
                <a:gd name="connsiteX1" fmla="*/ 598248 w 3179557"/>
                <a:gd name="connsiteY1" fmla="*/ 13387 h 3183222"/>
                <a:gd name="connsiteX2" fmla="*/ 3166505 w 3179557"/>
                <a:gd name="connsiteY2" fmla="*/ 2581002 h 3183222"/>
                <a:gd name="connsiteX3" fmla="*/ 3166505 w 3179557"/>
                <a:gd name="connsiteY3" fmla="*/ 2727591 h 3183222"/>
                <a:gd name="connsiteX4" fmla="*/ 3076144 w 3179557"/>
                <a:gd name="connsiteY4" fmla="*/ 2813935 h 3183222"/>
                <a:gd name="connsiteX5" fmla="*/ 2178794 w 3179557"/>
                <a:gd name="connsiteY5" fmla="*/ 3183222 h 3183222"/>
                <a:gd name="connsiteX6" fmla="*/ 2062491 w 3179557"/>
                <a:gd name="connsiteY6" fmla="*/ 2943315 h 3183222"/>
                <a:gd name="connsiteX7" fmla="*/ 74612 w 3179557"/>
                <a:gd name="connsiteY7" fmla="*/ 1047935 h 3183222"/>
                <a:gd name="connsiteX8" fmla="*/ 0 w 3179557"/>
                <a:gd name="connsiteY8" fmla="*/ 1013962 h 3183222"/>
                <a:gd name="connsiteX9" fmla="*/ 382722 w 3179557"/>
                <a:gd name="connsiteY9" fmla="*/ 103749 h 3183222"/>
                <a:gd name="connsiteX10" fmla="*/ 473083 w 3179557"/>
                <a:gd name="connsiteY10" fmla="*/ 13387 h 3183222"/>
                <a:gd name="connsiteX11" fmla="*/ 536001 w 3179557"/>
                <a:gd name="connsiteY11" fmla="*/ 0 h 31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557" h="3183222">
                  <a:moveTo>
                    <a:pt x="536001" y="0"/>
                  </a:moveTo>
                  <a:cubicBezTo>
                    <a:pt x="558089" y="0"/>
                    <a:pt x="580847" y="4685"/>
                    <a:pt x="598248" y="13387"/>
                  </a:cubicBezTo>
                  <a:cubicBezTo>
                    <a:pt x="1731441" y="572961"/>
                    <a:pt x="2610283" y="1469887"/>
                    <a:pt x="3166505" y="2581002"/>
                  </a:cubicBezTo>
                  <a:cubicBezTo>
                    <a:pt x="3183908" y="2637228"/>
                    <a:pt x="3183908" y="2672033"/>
                    <a:pt x="3166505" y="2727591"/>
                  </a:cubicBezTo>
                  <a:cubicBezTo>
                    <a:pt x="3149102" y="2762396"/>
                    <a:pt x="3114966" y="2796532"/>
                    <a:pt x="3076144" y="2813935"/>
                  </a:cubicBezTo>
                  <a:lnTo>
                    <a:pt x="2178794" y="3183222"/>
                  </a:lnTo>
                  <a:lnTo>
                    <a:pt x="2062491" y="2943315"/>
                  </a:lnTo>
                  <a:cubicBezTo>
                    <a:pt x="1613067" y="2120671"/>
                    <a:pt x="913799" y="1454946"/>
                    <a:pt x="74612" y="1047935"/>
                  </a:cubicBezTo>
                  <a:lnTo>
                    <a:pt x="0" y="1013962"/>
                  </a:lnTo>
                  <a:lnTo>
                    <a:pt x="382722" y="103749"/>
                  </a:lnTo>
                  <a:cubicBezTo>
                    <a:pt x="400125" y="68944"/>
                    <a:pt x="421543" y="34806"/>
                    <a:pt x="473083" y="13387"/>
                  </a:cubicBezTo>
                  <a:cubicBezTo>
                    <a:pt x="490486" y="4685"/>
                    <a:pt x="513242" y="0"/>
                    <a:pt x="536001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5BE6A3-B204-E799-2B0B-052BBEE5048D}"/>
                </a:ext>
              </a:extLst>
            </p:cNvPr>
            <p:cNvSpPr/>
            <p:nvPr/>
          </p:nvSpPr>
          <p:spPr>
            <a:xfrm>
              <a:off x="505275" y="4178606"/>
              <a:ext cx="1418272" cy="2667241"/>
            </a:xfrm>
            <a:custGeom>
              <a:avLst/>
              <a:gdLst>
                <a:gd name="connsiteX0" fmla="*/ 459503 w 1418272"/>
                <a:gd name="connsiteY0" fmla="*/ 0 h 2667241"/>
                <a:gd name="connsiteX1" fmla="*/ 527106 w 1418272"/>
                <a:gd name="connsiteY1" fmla="*/ 12717 h 2667241"/>
                <a:gd name="connsiteX2" fmla="*/ 1418272 w 1418272"/>
                <a:gd name="connsiteY2" fmla="*/ 383164 h 2667241"/>
                <a:gd name="connsiteX3" fmla="*/ 1324885 w 1418272"/>
                <a:gd name="connsiteY3" fmla="*/ 637168 h 2667241"/>
                <a:gd name="connsiteX4" fmla="*/ 1123155 w 1418272"/>
                <a:gd name="connsiteY4" fmla="*/ 1966828 h 2667241"/>
                <a:gd name="connsiteX5" fmla="*/ 1174847 w 1418272"/>
                <a:gd name="connsiteY5" fmla="*/ 2628939 h 2667241"/>
                <a:gd name="connsiteX6" fmla="*/ 1182396 w 1418272"/>
                <a:gd name="connsiteY6" fmla="*/ 2667241 h 2667241"/>
                <a:gd name="connsiteX7" fmla="*/ 53675 w 1418272"/>
                <a:gd name="connsiteY7" fmla="*/ 2667241 h 2667241"/>
                <a:gd name="connsiteX8" fmla="*/ 18387 w 1418272"/>
                <a:gd name="connsiteY8" fmla="*/ 2375441 h 2667241"/>
                <a:gd name="connsiteX9" fmla="*/ 294176 w 1418272"/>
                <a:gd name="connsiteY9" fmla="*/ 103079 h 2667241"/>
                <a:gd name="connsiteX10" fmla="*/ 384537 w 1418272"/>
                <a:gd name="connsiteY10" fmla="*/ 12717 h 2667241"/>
                <a:gd name="connsiteX11" fmla="*/ 401940 w 1418272"/>
                <a:gd name="connsiteY11" fmla="*/ 12717 h 2667241"/>
                <a:gd name="connsiteX12" fmla="*/ 459503 w 1418272"/>
                <a:gd name="connsiteY12" fmla="*/ 0 h 266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8272" h="2667241">
                  <a:moveTo>
                    <a:pt x="459503" y="0"/>
                  </a:moveTo>
                  <a:cubicBezTo>
                    <a:pt x="479582" y="0"/>
                    <a:pt x="501002" y="4015"/>
                    <a:pt x="527106" y="12717"/>
                  </a:cubicBezTo>
                  <a:lnTo>
                    <a:pt x="1418272" y="383164"/>
                  </a:lnTo>
                  <a:lnTo>
                    <a:pt x="1324885" y="637168"/>
                  </a:lnTo>
                  <a:cubicBezTo>
                    <a:pt x="1193757" y="1056970"/>
                    <a:pt x="1123155" y="1503526"/>
                    <a:pt x="1123155" y="1966828"/>
                  </a:cubicBezTo>
                  <a:cubicBezTo>
                    <a:pt x="1123155" y="2191501"/>
                    <a:pt x="1140806" y="2412642"/>
                    <a:pt x="1174847" y="2628939"/>
                  </a:cubicBezTo>
                  <a:lnTo>
                    <a:pt x="1182396" y="2667241"/>
                  </a:lnTo>
                  <a:lnTo>
                    <a:pt x="53675" y="2667241"/>
                  </a:lnTo>
                  <a:lnTo>
                    <a:pt x="18387" y="2375441"/>
                  </a:lnTo>
                  <a:cubicBezTo>
                    <a:pt x="-42900" y="1613346"/>
                    <a:pt x="49030" y="843963"/>
                    <a:pt x="294176" y="103079"/>
                  </a:cubicBezTo>
                  <a:cubicBezTo>
                    <a:pt x="311578" y="68942"/>
                    <a:pt x="350400" y="30119"/>
                    <a:pt x="384537" y="12717"/>
                  </a:cubicBezTo>
                  <a:lnTo>
                    <a:pt x="401940" y="12717"/>
                  </a:lnTo>
                  <a:cubicBezTo>
                    <a:pt x="421349" y="4015"/>
                    <a:pt x="439423" y="0"/>
                    <a:pt x="45950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DD18DF-BD81-62EC-6578-1E1673595B44}"/>
                </a:ext>
              </a:extLst>
            </p:cNvPr>
            <p:cNvSpPr/>
            <p:nvPr/>
          </p:nvSpPr>
          <p:spPr>
            <a:xfrm>
              <a:off x="1058146" y="1071493"/>
              <a:ext cx="3188213" cy="3170613"/>
            </a:xfrm>
            <a:custGeom>
              <a:avLst/>
              <a:gdLst>
                <a:gd name="connsiteX0" fmla="*/ 2660960 w 3188213"/>
                <a:gd name="connsiteY0" fmla="*/ 0 h 3170613"/>
                <a:gd name="connsiteX1" fmla="*/ 2723207 w 3188213"/>
                <a:gd name="connsiteY1" fmla="*/ 13387 h 3170613"/>
                <a:gd name="connsiteX2" fmla="*/ 2813568 w 3188213"/>
                <a:gd name="connsiteY2" fmla="*/ 103749 h 3170613"/>
                <a:gd name="connsiteX3" fmla="*/ 3188213 w 3188213"/>
                <a:gd name="connsiteY3" fmla="*/ 1015147 h 3170613"/>
                <a:gd name="connsiteX4" fmla="*/ 3115053 w 3188213"/>
                <a:gd name="connsiteY4" fmla="*/ 1047935 h 3170613"/>
                <a:gd name="connsiteX5" fmla="*/ 1111983 w 3188213"/>
                <a:gd name="connsiteY5" fmla="*/ 2943315 h 3170613"/>
                <a:gd name="connsiteX6" fmla="*/ 1001935 w 3188213"/>
                <a:gd name="connsiteY6" fmla="*/ 3170613 h 3170613"/>
                <a:gd name="connsiteX7" fmla="*/ 103414 w 3188213"/>
                <a:gd name="connsiteY7" fmla="*/ 2796530 h 3170613"/>
                <a:gd name="connsiteX8" fmla="*/ 13053 w 3188213"/>
                <a:gd name="connsiteY8" fmla="*/ 2706168 h 3170613"/>
                <a:gd name="connsiteX9" fmla="*/ 13053 w 3188213"/>
                <a:gd name="connsiteY9" fmla="*/ 2564267 h 3170613"/>
                <a:gd name="connsiteX10" fmla="*/ 2580639 w 3188213"/>
                <a:gd name="connsiteY10" fmla="*/ 13387 h 3170613"/>
                <a:gd name="connsiteX11" fmla="*/ 2598042 w 3188213"/>
                <a:gd name="connsiteY11" fmla="*/ 13387 h 3170613"/>
                <a:gd name="connsiteX12" fmla="*/ 2660960 w 3188213"/>
                <a:gd name="connsiteY12" fmla="*/ 0 h 317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88213" h="3170613">
                  <a:moveTo>
                    <a:pt x="2660960" y="0"/>
                  </a:moveTo>
                  <a:cubicBezTo>
                    <a:pt x="2683048" y="0"/>
                    <a:pt x="2705806" y="4685"/>
                    <a:pt x="2723207" y="13387"/>
                  </a:cubicBezTo>
                  <a:cubicBezTo>
                    <a:pt x="2757345" y="13387"/>
                    <a:pt x="2796167" y="52209"/>
                    <a:pt x="2813568" y="103749"/>
                  </a:cubicBezTo>
                  <a:lnTo>
                    <a:pt x="3188213" y="1015147"/>
                  </a:lnTo>
                  <a:lnTo>
                    <a:pt x="3115053" y="1047935"/>
                  </a:lnTo>
                  <a:cubicBezTo>
                    <a:pt x="2263094" y="1454946"/>
                    <a:pt x="1561240" y="2120671"/>
                    <a:pt x="1111983" y="2943315"/>
                  </a:cubicBezTo>
                  <a:lnTo>
                    <a:pt x="1001935" y="3170613"/>
                  </a:lnTo>
                  <a:lnTo>
                    <a:pt x="103414" y="2796530"/>
                  </a:lnTo>
                  <a:cubicBezTo>
                    <a:pt x="64592" y="2779797"/>
                    <a:pt x="29786" y="2744991"/>
                    <a:pt x="13053" y="2706168"/>
                  </a:cubicBezTo>
                  <a:cubicBezTo>
                    <a:pt x="-4350" y="2654628"/>
                    <a:pt x="-4350" y="2619822"/>
                    <a:pt x="13053" y="2564267"/>
                  </a:cubicBezTo>
                  <a:cubicBezTo>
                    <a:pt x="568605" y="1452482"/>
                    <a:pt x="1464849" y="551541"/>
                    <a:pt x="2580639" y="13387"/>
                  </a:cubicBezTo>
                  <a:lnTo>
                    <a:pt x="2598042" y="13387"/>
                  </a:lnTo>
                  <a:cubicBezTo>
                    <a:pt x="2615446" y="4685"/>
                    <a:pt x="2638202" y="0"/>
                    <a:pt x="2660960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E84CFB-8DCF-ECB9-63BA-3BEFF3A062AC}"/>
                </a:ext>
              </a:extLst>
            </p:cNvPr>
            <p:cNvSpPr/>
            <p:nvPr/>
          </p:nvSpPr>
          <p:spPr>
            <a:xfrm>
              <a:off x="4181948" y="513928"/>
              <a:ext cx="3848038" cy="1438961"/>
            </a:xfrm>
            <a:custGeom>
              <a:avLst/>
              <a:gdLst>
                <a:gd name="connsiteX0" fmla="*/ 1895907 w 3848038"/>
                <a:gd name="connsiteY0" fmla="*/ 0 h 1438961"/>
                <a:gd name="connsiteX1" fmla="*/ 3727222 w 3848038"/>
                <a:gd name="connsiteY1" fmla="*/ 303213 h 1438961"/>
                <a:gd name="connsiteX2" fmla="*/ 3834986 w 3848038"/>
                <a:gd name="connsiteY2" fmla="*/ 394244 h 1438961"/>
                <a:gd name="connsiteX3" fmla="*/ 3834986 w 3848038"/>
                <a:gd name="connsiteY3" fmla="*/ 536146 h 1438961"/>
                <a:gd name="connsiteX4" fmla="*/ 3459775 w 3848038"/>
                <a:gd name="connsiteY4" fmla="*/ 1438961 h 1438961"/>
                <a:gd name="connsiteX5" fmla="*/ 3453308 w 3848038"/>
                <a:gd name="connsiteY5" fmla="*/ 1436390 h 1438961"/>
                <a:gd name="connsiteX6" fmla="*/ 1942526 w 3848038"/>
                <a:gd name="connsiteY6" fmla="*/ 1165946 h 1438961"/>
                <a:gd name="connsiteX7" fmla="*/ 394747 w 3848038"/>
                <a:gd name="connsiteY7" fmla="*/ 1436390 h 1438961"/>
                <a:gd name="connsiteX8" fmla="*/ 389127 w 3848038"/>
                <a:gd name="connsiteY8" fmla="*/ 1438586 h 1438961"/>
                <a:gd name="connsiteX9" fmla="*/ 13053 w 3848038"/>
                <a:gd name="connsiteY9" fmla="*/ 518743 h 1438961"/>
                <a:gd name="connsiteX10" fmla="*/ 13053 w 3848038"/>
                <a:gd name="connsiteY10" fmla="*/ 394244 h 1438961"/>
                <a:gd name="connsiteX11" fmla="*/ 103414 w 3848038"/>
                <a:gd name="connsiteY11" fmla="*/ 303213 h 1438961"/>
                <a:gd name="connsiteX12" fmla="*/ 1895907 w 3848038"/>
                <a:gd name="connsiteY12" fmla="*/ 0 h 143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48038" h="1438961">
                  <a:moveTo>
                    <a:pt x="1895907" y="0"/>
                  </a:moveTo>
                  <a:cubicBezTo>
                    <a:pt x="2512369" y="0"/>
                    <a:pt x="3128831" y="103079"/>
                    <a:pt x="3727222" y="303213"/>
                  </a:cubicBezTo>
                  <a:cubicBezTo>
                    <a:pt x="3783445" y="320616"/>
                    <a:pt x="3818251" y="355422"/>
                    <a:pt x="3834986" y="394244"/>
                  </a:cubicBezTo>
                  <a:cubicBezTo>
                    <a:pt x="3852389" y="445785"/>
                    <a:pt x="3852389" y="484607"/>
                    <a:pt x="3834986" y="536146"/>
                  </a:cubicBezTo>
                  <a:lnTo>
                    <a:pt x="3459775" y="1438961"/>
                  </a:lnTo>
                  <a:lnTo>
                    <a:pt x="3453308" y="1436390"/>
                  </a:lnTo>
                  <a:cubicBezTo>
                    <a:pt x="2979658" y="1261392"/>
                    <a:pt x="2470343" y="1165946"/>
                    <a:pt x="1942526" y="1165946"/>
                  </a:cubicBezTo>
                  <a:cubicBezTo>
                    <a:pt x="1398318" y="1165946"/>
                    <a:pt x="877057" y="1261392"/>
                    <a:pt x="394747" y="1436390"/>
                  </a:cubicBezTo>
                  <a:lnTo>
                    <a:pt x="389127" y="1438586"/>
                  </a:lnTo>
                  <a:lnTo>
                    <a:pt x="13053" y="518743"/>
                  </a:lnTo>
                  <a:cubicBezTo>
                    <a:pt x="-4350" y="484607"/>
                    <a:pt x="-4350" y="428382"/>
                    <a:pt x="13053" y="394244"/>
                  </a:cubicBezTo>
                  <a:cubicBezTo>
                    <a:pt x="30456" y="355422"/>
                    <a:pt x="64594" y="320616"/>
                    <a:pt x="103414" y="303213"/>
                  </a:cubicBezTo>
                  <a:cubicBezTo>
                    <a:pt x="689757" y="99062"/>
                    <a:pt x="1292831" y="0"/>
                    <a:pt x="1895907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6D6DD4-5B07-F148-6C6A-312E5624AF92}"/>
                </a:ext>
              </a:extLst>
            </p:cNvPr>
            <p:cNvSpPr/>
            <p:nvPr/>
          </p:nvSpPr>
          <p:spPr>
            <a:xfrm>
              <a:off x="10271328" y="4196012"/>
              <a:ext cx="1415398" cy="2649835"/>
            </a:xfrm>
            <a:custGeom>
              <a:avLst/>
              <a:gdLst>
                <a:gd name="connsiteX0" fmla="*/ 960439 w 1415398"/>
                <a:gd name="connsiteY0" fmla="*/ 0 h 2649835"/>
                <a:gd name="connsiteX1" fmla="*/ 1033399 w 1415398"/>
                <a:gd name="connsiteY1" fmla="*/ 12717 h 2649835"/>
                <a:gd name="connsiteX2" fmla="*/ 1102341 w 1415398"/>
                <a:gd name="connsiteY2" fmla="*/ 103079 h 2649835"/>
                <a:gd name="connsiteX3" fmla="*/ 1124428 w 1415398"/>
                <a:gd name="connsiteY3" fmla="*/ 103079 h 2649835"/>
                <a:gd name="connsiteX4" fmla="*/ 1394355 w 1415398"/>
                <a:gd name="connsiteY4" fmla="*/ 2375146 h 2649835"/>
                <a:gd name="connsiteX5" fmla="*/ 1358828 w 1415398"/>
                <a:gd name="connsiteY5" fmla="*/ 2649835 h 2649835"/>
                <a:gd name="connsiteX6" fmla="*/ 232575 w 1415398"/>
                <a:gd name="connsiteY6" fmla="*/ 2649835 h 2649835"/>
                <a:gd name="connsiteX7" fmla="*/ 240169 w 1415398"/>
                <a:gd name="connsiteY7" fmla="*/ 2611533 h 2649835"/>
                <a:gd name="connsiteX8" fmla="*/ 292243 w 1415398"/>
                <a:gd name="connsiteY8" fmla="*/ 1949422 h 2649835"/>
                <a:gd name="connsiteX9" fmla="*/ 89348 w 1415398"/>
                <a:gd name="connsiteY9" fmla="*/ 619762 h 2649835"/>
                <a:gd name="connsiteX10" fmla="*/ 0 w 1415398"/>
                <a:gd name="connsiteY10" fmla="*/ 377503 h 2649835"/>
                <a:gd name="connsiteX11" fmla="*/ 886813 w 1415398"/>
                <a:gd name="connsiteY11" fmla="*/ 12717 h 2649835"/>
                <a:gd name="connsiteX12" fmla="*/ 960439 w 1415398"/>
                <a:gd name="connsiteY12" fmla="*/ 0 h 264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398" h="2649835">
                  <a:moveTo>
                    <a:pt x="960439" y="0"/>
                  </a:moveTo>
                  <a:cubicBezTo>
                    <a:pt x="983198" y="0"/>
                    <a:pt x="1005285" y="4015"/>
                    <a:pt x="1033399" y="12717"/>
                  </a:cubicBezTo>
                  <a:cubicBezTo>
                    <a:pt x="1068204" y="34136"/>
                    <a:pt x="1085607" y="68942"/>
                    <a:pt x="1102341" y="103079"/>
                  </a:cubicBezTo>
                  <a:lnTo>
                    <a:pt x="1124428" y="103079"/>
                  </a:lnTo>
                  <a:cubicBezTo>
                    <a:pt x="1369157" y="843963"/>
                    <a:pt x="1460930" y="1613084"/>
                    <a:pt x="1394355" y="2375146"/>
                  </a:cubicBezTo>
                  <a:lnTo>
                    <a:pt x="1358828" y="2649835"/>
                  </a:lnTo>
                  <a:lnTo>
                    <a:pt x="232575" y="2649835"/>
                  </a:lnTo>
                  <a:lnTo>
                    <a:pt x="240169" y="2611533"/>
                  </a:lnTo>
                  <a:cubicBezTo>
                    <a:pt x="274435" y="2395236"/>
                    <a:pt x="292243" y="2174095"/>
                    <a:pt x="292243" y="1949422"/>
                  </a:cubicBezTo>
                  <a:cubicBezTo>
                    <a:pt x="292243" y="1486120"/>
                    <a:pt x="221009" y="1039564"/>
                    <a:pt x="89348" y="619762"/>
                  </a:cubicBezTo>
                  <a:lnTo>
                    <a:pt x="0" y="377503"/>
                  </a:lnTo>
                  <a:lnTo>
                    <a:pt x="886813" y="12717"/>
                  </a:lnTo>
                  <a:cubicBezTo>
                    <a:pt x="914924" y="4015"/>
                    <a:pt x="937683" y="0"/>
                    <a:pt x="960439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F91EA4-EED2-D003-B93A-CD73EF99EFF7}"/>
              </a:ext>
            </a:extLst>
          </p:cNvPr>
          <p:cNvSpPr txBox="1"/>
          <p:nvPr/>
        </p:nvSpPr>
        <p:spPr>
          <a:xfrm>
            <a:off x="3359560" y="3284984"/>
            <a:ext cx="5472880" cy="172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917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g aseman" panose="00000400000000000000" pitchFamily="2" charset="-78"/>
                <a:cs typeface="g aseman" panose="00000400000000000000" pitchFamily="2" charset="-78"/>
              </a:rPr>
              <a:t>بـه نـام خد ا</a:t>
            </a:r>
            <a:endParaRPr kumimoji="0" lang="fa-IR" sz="115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g aseman" panose="00000400000000000000" pitchFamily="2" charset="-78"/>
              <a:cs typeface="B Nazanin" panose="00000400000000000000" pitchFamily="2" charset="-7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F50D84-244B-591C-574A-D8DADD991853}"/>
              </a:ext>
            </a:extLst>
          </p:cNvPr>
          <p:cNvGrpSpPr/>
          <p:nvPr/>
        </p:nvGrpSpPr>
        <p:grpSpPr>
          <a:xfrm rot="16200000" flipH="1" flipV="1">
            <a:off x="-1019666" y="2097645"/>
            <a:ext cx="4702043" cy="2662710"/>
            <a:chOff x="505275" y="513928"/>
            <a:chExt cx="11181451" cy="6331919"/>
          </a:xfrm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30CE38B-890E-9839-799B-5EC0F5534577}"/>
                </a:ext>
              </a:extLst>
            </p:cNvPr>
            <p:cNvSpPr/>
            <p:nvPr/>
          </p:nvSpPr>
          <p:spPr>
            <a:xfrm>
              <a:off x="7957498" y="1071493"/>
              <a:ext cx="3179557" cy="3183222"/>
            </a:xfrm>
            <a:custGeom>
              <a:avLst/>
              <a:gdLst>
                <a:gd name="connsiteX0" fmla="*/ 536001 w 3179557"/>
                <a:gd name="connsiteY0" fmla="*/ 0 h 3183222"/>
                <a:gd name="connsiteX1" fmla="*/ 598248 w 3179557"/>
                <a:gd name="connsiteY1" fmla="*/ 13387 h 3183222"/>
                <a:gd name="connsiteX2" fmla="*/ 3166505 w 3179557"/>
                <a:gd name="connsiteY2" fmla="*/ 2581002 h 3183222"/>
                <a:gd name="connsiteX3" fmla="*/ 3166505 w 3179557"/>
                <a:gd name="connsiteY3" fmla="*/ 2727591 h 3183222"/>
                <a:gd name="connsiteX4" fmla="*/ 3076144 w 3179557"/>
                <a:gd name="connsiteY4" fmla="*/ 2813935 h 3183222"/>
                <a:gd name="connsiteX5" fmla="*/ 2178794 w 3179557"/>
                <a:gd name="connsiteY5" fmla="*/ 3183222 h 3183222"/>
                <a:gd name="connsiteX6" fmla="*/ 2062491 w 3179557"/>
                <a:gd name="connsiteY6" fmla="*/ 2943315 h 3183222"/>
                <a:gd name="connsiteX7" fmla="*/ 74612 w 3179557"/>
                <a:gd name="connsiteY7" fmla="*/ 1047935 h 3183222"/>
                <a:gd name="connsiteX8" fmla="*/ 0 w 3179557"/>
                <a:gd name="connsiteY8" fmla="*/ 1013962 h 3183222"/>
                <a:gd name="connsiteX9" fmla="*/ 382722 w 3179557"/>
                <a:gd name="connsiteY9" fmla="*/ 103749 h 3183222"/>
                <a:gd name="connsiteX10" fmla="*/ 473083 w 3179557"/>
                <a:gd name="connsiteY10" fmla="*/ 13387 h 3183222"/>
                <a:gd name="connsiteX11" fmla="*/ 536001 w 3179557"/>
                <a:gd name="connsiteY11" fmla="*/ 0 h 31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557" h="3183222">
                  <a:moveTo>
                    <a:pt x="536001" y="0"/>
                  </a:moveTo>
                  <a:cubicBezTo>
                    <a:pt x="558089" y="0"/>
                    <a:pt x="580847" y="4685"/>
                    <a:pt x="598248" y="13387"/>
                  </a:cubicBezTo>
                  <a:cubicBezTo>
                    <a:pt x="1731441" y="572961"/>
                    <a:pt x="2610283" y="1469887"/>
                    <a:pt x="3166505" y="2581002"/>
                  </a:cubicBezTo>
                  <a:cubicBezTo>
                    <a:pt x="3183908" y="2637228"/>
                    <a:pt x="3183908" y="2672033"/>
                    <a:pt x="3166505" y="2727591"/>
                  </a:cubicBezTo>
                  <a:cubicBezTo>
                    <a:pt x="3149102" y="2762396"/>
                    <a:pt x="3114966" y="2796532"/>
                    <a:pt x="3076144" y="2813935"/>
                  </a:cubicBezTo>
                  <a:lnTo>
                    <a:pt x="2178794" y="3183222"/>
                  </a:lnTo>
                  <a:lnTo>
                    <a:pt x="2062491" y="2943315"/>
                  </a:lnTo>
                  <a:cubicBezTo>
                    <a:pt x="1613067" y="2120671"/>
                    <a:pt x="913799" y="1454946"/>
                    <a:pt x="74612" y="1047935"/>
                  </a:cubicBezTo>
                  <a:lnTo>
                    <a:pt x="0" y="1013962"/>
                  </a:lnTo>
                  <a:lnTo>
                    <a:pt x="382722" y="103749"/>
                  </a:lnTo>
                  <a:cubicBezTo>
                    <a:pt x="400125" y="68944"/>
                    <a:pt x="421543" y="34806"/>
                    <a:pt x="473083" y="13387"/>
                  </a:cubicBezTo>
                  <a:cubicBezTo>
                    <a:pt x="490486" y="4685"/>
                    <a:pt x="513242" y="0"/>
                    <a:pt x="536001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2BF399-2C31-4F14-060E-10177BEA08C7}"/>
                </a:ext>
              </a:extLst>
            </p:cNvPr>
            <p:cNvSpPr/>
            <p:nvPr/>
          </p:nvSpPr>
          <p:spPr>
            <a:xfrm>
              <a:off x="505275" y="4178606"/>
              <a:ext cx="1418272" cy="2667241"/>
            </a:xfrm>
            <a:custGeom>
              <a:avLst/>
              <a:gdLst>
                <a:gd name="connsiteX0" fmla="*/ 459503 w 1418272"/>
                <a:gd name="connsiteY0" fmla="*/ 0 h 2667241"/>
                <a:gd name="connsiteX1" fmla="*/ 527106 w 1418272"/>
                <a:gd name="connsiteY1" fmla="*/ 12717 h 2667241"/>
                <a:gd name="connsiteX2" fmla="*/ 1418272 w 1418272"/>
                <a:gd name="connsiteY2" fmla="*/ 383164 h 2667241"/>
                <a:gd name="connsiteX3" fmla="*/ 1324885 w 1418272"/>
                <a:gd name="connsiteY3" fmla="*/ 637168 h 2667241"/>
                <a:gd name="connsiteX4" fmla="*/ 1123155 w 1418272"/>
                <a:gd name="connsiteY4" fmla="*/ 1966828 h 2667241"/>
                <a:gd name="connsiteX5" fmla="*/ 1174847 w 1418272"/>
                <a:gd name="connsiteY5" fmla="*/ 2628939 h 2667241"/>
                <a:gd name="connsiteX6" fmla="*/ 1182396 w 1418272"/>
                <a:gd name="connsiteY6" fmla="*/ 2667241 h 2667241"/>
                <a:gd name="connsiteX7" fmla="*/ 53675 w 1418272"/>
                <a:gd name="connsiteY7" fmla="*/ 2667241 h 2667241"/>
                <a:gd name="connsiteX8" fmla="*/ 18387 w 1418272"/>
                <a:gd name="connsiteY8" fmla="*/ 2375441 h 2667241"/>
                <a:gd name="connsiteX9" fmla="*/ 294176 w 1418272"/>
                <a:gd name="connsiteY9" fmla="*/ 103079 h 2667241"/>
                <a:gd name="connsiteX10" fmla="*/ 384537 w 1418272"/>
                <a:gd name="connsiteY10" fmla="*/ 12717 h 2667241"/>
                <a:gd name="connsiteX11" fmla="*/ 401940 w 1418272"/>
                <a:gd name="connsiteY11" fmla="*/ 12717 h 2667241"/>
                <a:gd name="connsiteX12" fmla="*/ 459503 w 1418272"/>
                <a:gd name="connsiteY12" fmla="*/ 0 h 266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8272" h="2667241">
                  <a:moveTo>
                    <a:pt x="459503" y="0"/>
                  </a:moveTo>
                  <a:cubicBezTo>
                    <a:pt x="479582" y="0"/>
                    <a:pt x="501002" y="4015"/>
                    <a:pt x="527106" y="12717"/>
                  </a:cubicBezTo>
                  <a:lnTo>
                    <a:pt x="1418272" y="383164"/>
                  </a:lnTo>
                  <a:lnTo>
                    <a:pt x="1324885" y="637168"/>
                  </a:lnTo>
                  <a:cubicBezTo>
                    <a:pt x="1193757" y="1056970"/>
                    <a:pt x="1123155" y="1503526"/>
                    <a:pt x="1123155" y="1966828"/>
                  </a:cubicBezTo>
                  <a:cubicBezTo>
                    <a:pt x="1123155" y="2191501"/>
                    <a:pt x="1140806" y="2412642"/>
                    <a:pt x="1174847" y="2628939"/>
                  </a:cubicBezTo>
                  <a:lnTo>
                    <a:pt x="1182396" y="2667241"/>
                  </a:lnTo>
                  <a:lnTo>
                    <a:pt x="53675" y="2667241"/>
                  </a:lnTo>
                  <a:lnTo>
                    <a:pt x="18387" y="2375441"/>
                  </a:lnTo>
                  <a:cubicBezTo>
                    <a:pt x="-42900" y="1613346"/>
                    <a:pt x="49030" y="843963"/>
                    <a:pt x="294176" y="103079"/>
                  </a:cubicBezTo>
                  <a:cubicBezTo>
                    <a:pt x="311578" y="68942"/>
                    <a:pt x="350400" y="30119"/>
                    <a:pt x="384537" y="12717"/>
                  </a:cubicBezTo>
                  <a:lnTo>
                    <a:pt x="401940" y="12717"/>
                  </a:lnTo>
                  <a:cubicBezTo>
                    <a:pt x="421349" y="4015"/>
                    <a:pt x="439423" y="0"/>
                    <a:pt x="45950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06F72-1C80-3DCD-438E-ED18C8EFDE12}"/>
                </a:ext>
              </a:extLst>
            </p:cNvPr>
            <p:cNvSpPr/>
            <p:nvPr/>
          </p:nvSpPr>
          <p:spPr>
            <a:xfrm>
              <a:off x="1058146" y="1071493"/>
              <a:ext cx="3188213" cy="3170613"/>
            </a:xfrm>
            <a:custGeom>
              <a:avLst/>
              <a:gdLst>
                <a:gd name="connsiteX0" fmla="*/ 2660960 w 3188213"/>
                <a:gd name="connsiteY0" fmla="*/ 0 h 3170613"/>
                <a:gd name="connsiteX1" fmla="*/ 2723207 w 3188213"/>
                <a:gd name="connsiteY1" fmla="*/ 13387 h 3170613"/>
                <a:gd name="connsiteX2" fmla="*/ 2813568 w 3188213"/>
                <a:gd name="connsiteY2" fmla="*/ 103749 h 3170613"/>
                <a:gd name="connsiteX3" fmla="*/ 3188213 w 3188213"/>
                <a:gd name="connsiteY3" fmla="*/ 1015147 h 3170613"/>
                <a:gd name="connsiteX4" fmla="*/ 3115053 w 3188213"/>
                <a:gd name="connsiteY4" fmla="*/ 1047935 h 3170613"/>
                <a:gd name="connsiteX5" fmla="*/ 1111983 w 3188213"/>
                <a:gd name="connsiteY5" fmla="*/ 2943315 h 3170613"/>
                <a:gd name="connsiteX6" fmla="*/ 1001935 w 3188213"/>
                <a:gd name="connsiteY6" fmla="*/ 3170613 h 3170613"/>
                <a:gd name="connsiteX7" fmla="*/ 103414 w 3188213"/>
                <a:gd name="connsiteY7" fmla="*/ 2796530 h 3170613"/>
                <a:gd name="connsiteX8" fmla="*/ 13053 w 3188213"/>
                <a:gd name="connsiteY8" fmla="*/ 2706168 h 3170613"/>
                <a:gd name="connsiteX9" fmla="*/ 13053 w 3188213"/>
                <a:gd name="connsiteY9" fmla="*/ 2564267 h 3170613"/>
                <a:gd name="connsiteX10" fmla="*/ 2580639 w 3188213"/>
                <a:gd name="connsiteY10" fmla="*/ 13387 h 3170613"/>
                <a:gd name="connsiteX11" fmla="*/ 2598042 w 3188213"/>
                <a:gd name="connsiteY11" fmla="*/ 13387 h 3170613"/>
                <a:gd name="connsiteX12" fmla="*/ 2660960 w 3188213"/>
                <a:gd name="connsiteY12" fmla="*/ 0 h 317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88213" h="3170613">
                  <a:moveTo>
                    <a:pt x="2660960" y="0"/>
                  </a:moveTo>
                  <a:cubicBezTo>
                    <a:pt x="2683048" y="0"/>
                    <a:pt x="2705806" y="4685"/>
                    <a:pt x="2723207" y="13387"/>
                  </a:cubicBezTo>
                  <a:cubicBezTo>
                    <a:pt x="2757345" y="13387"/>
                    <a:pt x="2796167" y="52209"/>
                    <a:pt x="2813568" y="103749"/>
                  </a:cubicBezTo>
                  <a:lnTo>
                    <a:pt x="3188213" y="1015147"/>
                  </a:lnTo>
                  <a:lnTo>
                    <a:pt x="3115053" y="1047935"/>
                  </a:lnTo>
                  <a:cubicBezTo>
                    <a:pt x="2263094" y="1454946"/>
                    <a:pt x="1561240" y="2120671"/>
                    <a:pt x="1111983" y="2943315"/>
                  </a:cubicBezTo>
                  <a:lnTo>
                    <a:pt x="1001935" y="3170613"/>
                  </a:lnTo>
                  <a:lnTo>
                    <a:pt x="103414" y="2796530"/>
                  </a:lnTo>
                  <a:cubicBezTo>
                    <a:pt x="64592" y="2779797"/>
                    <a:pt x="29786" y="2744991"/>
                    <a:pt x="13053" y="2706168"/>
                  </a:cubicBezTo>
                  <a:cubicBezTo>
                    <a:pt x="-4350" y="2654628"/>
                    <a:pt x="-4350" y="2619822"/>
                    <a:pt x="13053" y="2564267"/>
                  </a:cubicBezTo>
                  <a:cubicBezTo>
                    <a:pt x="568605" y="1452482"/>
                    <a:pt x="1464849" y="551541"/>
                    <a:pt x="2580639" y="13387"/>
                  </a:cubicBezTo>
                  <a:lnTo>
                    <a:pt x="2598042" y="13387"/>
                  </a:lnTo>
                  <a:cubicBezTo>
                    <a:pt x="2615446" y="4685"/>
                    <a:pt x="2638202" y="0"/>
                    <a:pt x="2660960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3FE844-8746-C66A-4C8A-1FBCFFE2E549}"/>
                </a:ext>
              </a:extLst>
            </p:cNvPr>
            <p:cNvSpPr/>
            <p:nvPr/>
          </p:nvSpPr>
          <p:spPr>
            <a:xfrm>
              <a:off x="4181948" y="513928"/>
              <a:ext cx="3848038" cy="1438961"/>
            </a:xfrm>
            <a:custGeom>
              <a:avLst/>
              <a:gdLst>
                <a:gd name="connsiteX0" fmla="*/ 1895907 w 3848038"/>
                <a:gd name="connsiteY0" fmla="*/ 0 h 1438961"/>
                <a:gd name="connsiteX1" fmla="*/ 3727222 w 3848038"/>
                <a:gd name="connsiteY1" fmla="*/ 303213 h 1438961"/>
                <a:gd name="connsiteX2" fmla="*/ 3834986 w 3848038"/>
                <a:gd name="connsiteY2" fmla="*/ 394244 h 1438961"/>
                <a:gd name="connsiteX3" fmla="*/ 3834986 w 3848038"/>
                <a:gd name="connsiteY3" fmla="*/ 536146 h 1438961"/>
                <a:gd name="connsiteX4" fmla="*/ 3459775 w 3848038"/>
                <a:gd name="connsiteY4" fmla="*/ 1438961 h 1438961"/>
                <a:gd name="connsiteX5" fmla="*/ 3453308 w 3848038"/>
                <a:gd name="connsiteY5" fmla="*/ 1436390 h 1438961"/>
                <a:gd name="connsiteX6" fmla="*/ 1942526 w 3848038"/>
                <a:gd name="connsiteY6" fmla="*/ 1165946 h 1438961"/>
                <a:gd name="connsiteX7" fmla="*/ 394747 w 3848038"/>
                <a:gd name="connsiteY7" fmla="*/ 1436390 h 1438961"/>
                <a:gd name="connsiteX8" fmla="*/ 389127 w 3848038"/>
                <a:gd name="connsiteY8" fmla="*/ 1438586 h 1438961"/>
                <a:gd name="connsiteX9" fmla="*/ 13053 w 3848038"/>
                <a:gd name="connsiteY9" fmla="*/ 518743 h 1438961"/>
                <a:gd name="connsiteX10" fmla="*/ 13053 w 3848038"/>
                <a:gd name="connsiteY10" fmla="*/ 394244 h 1438961"/>
                <a:gd name="connsiteX11" fmla="*/ 103414 w 3848038"/>
                <a:gd name="connsiteY11" fmla="*/ 303213 h 1438961"/>
                <a:gd name="connsiteX12" fmla="*/ 1895907 w 3848038"/>
                <a:gd name="connsiteY12" fmla="*/ 0 h 143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48038" h="1438961">
                  <a:moveTo>
                    <a:pt x="1895907" y="0"/>
                  </a:moveTo>
                  <a:cubicBezTo>
                    <a:pt x="2512369" y="0"/>
                    <a:pt x="3128831" y="103079"/>
                    <a:pt x="3727222" y="303213"/>
                  </a:cubicBezTo>
                  <a:cubicBezTo>
                    <a:pt x="3783445" y="320616"/>
                    <a:pt x="3818251" y="355422"/>
                    <a:pt x="3834986" y="394244"/>
                  </a:cubicBezTo>
                  <a:cubicBezTo>
                    <a:pt x="3852389" y="445785"/>
                    <a:pt x="3852389" y="484607"/>
                    <a:pt x="3834986" y="536146"/>
                  </a:cubicBezTo>
                  <a:lnTo>
                    <a:pt x="3459775" y="1438961"/>
                  </a:lnTo>
                  <a:lnTo>
                    <a:pt x="3453308" y="1436390"/>
                  </a:lnTo>
                  <a:cubicBezTo>
                    <a:pt x="2979658" y="1261392"/>
                    <a:pt x="2470343" y="1165946"/>
                    <a:pt x="1942526" y="1165946"/>
                  </a:cubicBezTo>
                  <a:cubicBezTo>
                    <a:pt x="1398318" y="1165946"/>
                    <a:pt x="877057" y="1261392"/>
                    <a:pt x="394747" y="1436390"/>
                  </a:cubicBezTo>
                  <a:lnTo>
                    <a:pt x="389127" y="1438586"/>
                  </a:lnTo>
                  <a:lnTo>
                    <a:pt x="13053" y="518743"/>
                  </a:lnTo>
                  <a:cubicBezTo>
                    <a:pt x="-4350" y="484607"/>
                    <a:pt x="-4350" y="428382"/>
                    <a:pt x="13053" y="394244"/>
                  </a:cubicBezTo>
                  <a:cubicBezTo>
                    <a:pt x="30456" y="355422"/>
                    <a:pt x="64594" y="320616"/>
                    <a:pt x="103414" y="303213"/>
                  </a:cubicBezTo>
                  <a:cubicBezTo>
                    <a:pt x="689757" y="99062"/>
                    <a:pt x="1292831" y="0"/>
                    <a:pt x="1895907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275BE6-556E-F8B5-3B71-B0F244C245BC}"/>
                </a:ext>
              </a:extLst>
            </p:cNvPr>
            <p:cNvSpPr/>
            <p:nvPr/>
          </p:nvSpPr>
          <p:spPr>
            <a:xfrm>
              <a:off x="10271328" y="4196012"/>
              <a:ext cx="1415398" cy="2649835"/>
            </a:xfrm>
            <a:custGeom>
              <a:avLst/>
              <a:gdLst>
                <a:gd name="connsiteX0" fmla="*/ 960439 w 1415398"/>
                <a:gd name="connsiteY0" fmla="*/ 0 h 2649835"/>
                <a:gd name="connsiteX1" fmla="*/ 1033399 w 1415398"/>
                <a:gd name="connsiteY1" fmla="*/ 12717 h 2649835"/>
                <a:gd name="connsiteX2" fmla="*/ 1102341 w 1415398"/>
                <a:gd name="connsiteY2" fmla="*/ 103079 h 2649835"/>
                <a:gd name="connsiteX3" fmla="*/ 1124428 w 1415398"/>
                <a:gd name="connsiteY3" fmla="*/ 103079 h 2649835"/>
                <a:gd name="connsiteX4" fmla="*/ 1394355 w 1415398"/>
                <a:gd name="connsiteY4" fmla="*/ 2375146 h 2649835"/>
                <a:gd name="connsiteX5" fmla="*/ 1358828 w 1415398"/>
                <a:gd name="connsiteY5" fmla="*/ 2649835 h 2649835"/>
                <a:gd name="connsiteX6" fmla="*/ 232575 w 1415398"/>
                <a:gd name="connsiteY6" fmla="*/ 2649835 h 2649835"/>
                <a:gd name="connsiteX7" fmla="*/ 240169 w 1415398"/>
                <a:gd name="connsiteY7" fmla="*/ 2611533 h 2649835"/>
                <a:gd name="connsiteX8" fmla="*/ 292243 w 1415398"/>
                <a:gd name="connsiteY8" fmla="*/ 1949422 h 2649835"/>
                <a:gd name="connsiteX9" fmla="*/ 89348 w 1415398"/>
                <a:gd name="connsiteY9" fmla="*/ 619762 h 2649835"/>
                <a:gd name="connsiteX10" fmla="*/ 0 w 1415398"/>
                <a:gd name="connsiteY10" fmla="*/ 377503 h 2649835"/>
                <a:gd name="connsiteX11" fmla="*/ 886813 w 1415398"/>
                <a:gd name="connsiteY11" fmla="*/ 12717 h 2649835"/>
                <a:gd name="connsiteX12" fmla="*/ 960439 w 1415398"/>
                <a:gd name="connsiteY12" fmla="*/ 0 h 264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398" h="2649835">
                  <a:moveTo>
                    <a:pt x="960439" y="0"/>
                  </a:moveTo>
                  <a:cubicBezTo>
                    <a:pt x="983198" y="0"/>
                    <a:pt x="1005285" y="4015"/>
                    <a:pt x="1033399" y="12717"/>
                  </a:cubicBezTo>
                  <a:cubicBezTo>
                    <a:pt x="1068204" y="34136"/>
                    <a:pt x="1085607" y="68942"/>
                    <a:pt x="1102341" y="103079"/>
                  </a:cubicBezTo>
                  <a:lnTo>
                    <a:pt x="1124428" y="103079"/>
                  </a:lnTo>
                  <a:cubicBezTo>
                    <a:pt x="1369157" y="843963"/>
                    <a:pt x="1460930" y="1613084"/>
                    <a:pt x="1394355" y="2375146"/>
                  </a:cubicBezTo>
                  <a:lnTo>
                    <a:pt x="1358828" y="2649835"/>
                  </a:lnTo>
                  <a:lnTo>
                    <a:pt x="232575" y="2649835"/>
                  </a:lnTo>
                  <a:lnTo>
                    <a:pt x="240169" y="2611533"/>
                  </a:lnTo>
                  <a:cubicBezTo>
                    <a:pt x="274435" y="2395236"/>
                    <a:pt x="292243" y="2174095"/>
                    <a:pt x="292243" y="1949422"/>
                  </a:cubicBezTo>
                  <a:cubicBezTo>
                    <a:pt x="292243" y="1486120"/>
                    <a:pt x="221009" y="1039564"/>
                    <a:pt x="89348" y="619762"/>
                  </a:cubicBezTo>
                  <a:lnTo>
                    <a:pt x="0" y="377503"/>
                  </a:lnTo>
                  <a:lnTo>
                    <a:pt x="886813" y="12717"/>
                  </a:lnTo>
                  <a:cubicBezTo>
                    <a:pt x="914924" y="4015"/>
                    <a:pt x="937683" y="0"/>
                    <a:pt x="960439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F994EE7-BF1C-433C-84A6-B902095C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74" y="1077978"/>
            <a:ext cx="2069451" cy="21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411;p21">
            <a:extLst>
              <a:ext uri="{FF2B5EF4-FFF2-40B4-BE49-F238E27FC236}">
                <a16:creationId xmlns:a16="http://schemas.microsoft.com/office/drawing/2014/main" id="{137BDA4A-484A-DE4A-2BE9-1E541B4AF3F3}"/>
              </a:ext>
            </a:extLst>
          </p:cNvPr>
          <p:cNvSpPr/>
          <p:nvPr/>
        </p:nvSpPr>
        <p:spPr>
          <a:xfrm flipH="1">
            <a:off x="802861" y="1558416"/>
            <a:ext cx="4282577" cy="1922598"/>
          </a:xfrm>
          <a:prstGeom prst="roundRect">
            <a:avLst>
              <a:gd name="adj" fmla="val 13705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02" name="Google Shape;411;p21">
            <a:extLst>
              <a:ext uri="{FF2B5EF4-FFF2-40B4-BE49-F238E27FC236}">
                <a16:creationId xmlns:a16="http://schemas.microsoft.com/office/drawing/2014/main" id="{7CF7FA3D-D558-991C-167C-0F00C38B1C66}"/>
              </a:ext>
            </a:extLst>
          </p:cNvPr>
          <p:cNvSpPr/>
          <p:nvPr/>
        </p:nvSpPr>
        <p:spPr>
          <a:xfrm flipH="1">
            <a:off x="803004" y="3636113"/>
            <a:ext cx="4282577" cy="1922598"/>
          </a:xfrm>
          <a:prstGeom prst="roundRect">
            <a:avLst>
              <a:gd name="adj" fmla="val 13705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01A169A2-2AC3-CF33-480A-F728BEB4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کارکرد بخش </a:t>
            </a:r>
            <a:r>
              <a:rPr lang="fa-IR" dirty="0" err="1"/>
              <a:t>آفلاین</a:t>
            </a:r>
            <a:endParaRPr lang="en-US" dirty="0"/>
          </a:p>
        </p:txBody>
      </p:sp>
      <p:sp>
        <p:nvSpPr>
          <p:cNvPr id="141" name="Content Placeholder 140">
            <a:extLst>
              <a:ext uri="{FF2B5EF4-FFF2-40B4-BE49-F238E27FC236}">
                <a16:creationId xmlns:a16="http://schemas.microsoft.com/office/drawing/2014/main" id="{26B93422-9971-8D71-C0EB-13F64C42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143" y="1673565"/>
            <a:ext cx="3368071" cy="3798901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بخش </a:t>
            </a:r>
            <a:r>
              <a:rPr lang="fa-IR" dirty="0" err="1"/>
              <a:t>آفلاین</a:t>
            </a:r>
            <a:r>
              <a:rPr lang="fa-IR" dirty="0"/>
              <a:t> برای بررسی سریع </a:t>
            </a:r>
            <a:r>
              <a:rPr lang="fa-IR" dirty="0" err="1"/>
              <a:t>لاگ</a:t>
            </a:r>
            <a:r>
              <a:rPr lang="fa-IR" dirty="0"/>
              <a:t> های آپاچی سرور ساخته شده است و نحوه کارکرد آن بدین صورت است که با سیستم تحلیل </a:t>
            </a:r>
            <a:r>
              <a:rPr lang="fa-IR" dirty="0" err="1"/>
              <a:t>لاگ</a:t>
            </a:r>
            <a:r>
              <a:rPr lang="fa-IR" dirty="0"/>
              <a:t> خود پس از دریافت فایل </a:t>
            </a:r>
            <a:r>
              <a:rPr lang="fa-IR" dirty="0" err="1"/>
              <a:t>لاگهای</a:t>
            </a:r>
            <a:r>
              <a:rPr lang="fa-IR" dirty="0"/>
              <a:t> آپاچی سرور حملات </a:t>
            </a:r>
            <a:r>
              <a:rPr lang="fa-IR" dirty="0" err="1"/>
              <a:t>سایبری</a:t>
            </a:r>
            <a:r>
              <a:rPr lang="fa-IR" dirty="0"/>
              <a:t> رخ داده و فعالیت مشکوک و </a:t>
            </a:r>
            <a:r>
              <a:rPr lang="fa-IR" dirty="0" err="1"/>
              <a:t>خطرزا</a:t>
            </a:r>
            <a:r>
              <a:rPr lang="fa-IR" dirty="0"/>
              <a:t> را که متعلق به گذشته است به اطلاع کاربر میرساند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CFB8B-6F7C-C1B7-984F-0185DC21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7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050EBA3-4547-0570-23E9-A82BC2D5DBE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2708138">
            <a:off x="13489744" y="2308854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2708138">
            <a:off x="10392237" y="988451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2708138">
            <a:off x="11507165" y="315513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2708138">
            <a:off x="12808097" y="1194429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2708138">
            <a:off x="12986510" y="3606985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2708138" flipV="1">
            <a:off x="11508285" y="4281811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2708138" flipV="1">
            <a:off x="9523968" y="2289953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2708138" flipV="1">
            <a:off x="10200877" y="3789422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5D6C8-4D9C-5F90-F998-4839FDA381D2}"/>
              </a:ext>
            </a:extLst>
          </p:cNvPr>
          <p:cNvSpPr/>
          <p:nvPr/>
        </p:nvSpPr>
        <p:spPr>
          <a:xfrm rot="2713203">
            <a:off x="13169396" y="1424387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0F080-B72B-D4A6-B632-83AD52E94967}"/>
              </a:ext>
            </a:extLst>
          </p:cNvPr>
          <p:cNvSpPr/>
          <p:nvPr/>
        </p:nvSpPr>
        <p:spPr>
          <a:xfrm rot="35712">
            <a:off x="11820546" y="844989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C3A41-51FD-04DC-A8F3-6383DD22CBBD}"/>
              </a:ext>
            </a:extLst>
          </p:cNvPr>
          <p:cNvSpPr/>
          <p:nvPr/>
        </p:nvSpPr>
        <p:spPr>
          <a:xfrm flipH="1">
            <a:off x="13738416" y="2716092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F84A5-066C-687E-BCCF-A8C01766A665}"/>
              </a:ext>
            </a:extLst>
          </p:cNvPr>
          <p:cNvSpPr/>
          <p:nvPr/>
        </p:nvSpPr>
        <p:spPr>
          <a:xfrm rot="13513203" flipV="1">
            <a:off x="10460433" y="4112622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AF915-A8E3-D687-5D6A-F098390A2AB5}"/>
              </a:ext>
            </a:extLst>
          </p:cNvPr>
          <p:cNvSpPr/>
          <p:nvPr/>
        </p:nvSpPr>
        <p:spPr>
          <a:xfrm rot="10865939" flipH="1" flipV="1">
            <a:off x="11809283" y="4692019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5603-B0E1-8A97-C033-1CD92D3A1EEC}"/>
              </a:ext>
            </a:extLst>
          </p:cNvPr>
          <p:cNvSpPr/>
          <p:nvPr/>
        </p:nvSpPr>
        <p:spPr>
          <a:xfrm rot="19407158" flipH="1">
            <a:off x="13192228" y="4156438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AE429-706D-342B-3A3A-54482EFC5E24}"/>
              </a:ext>
            </a:extLst>
          </p:cNvPr>
          <p:cNvSpPr/>
          <p:nvPr/>
        </p:nvSpPr>
        <p:spPr>
          <a:xfrm rot="8113203" flipV="1">
            <a:off x="10497660" y="1441092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5B2CE-49AF-7DA3-225E-E276C5AD60F3}"/>
              </a:ext>
            </a:extLst>
          </p:cNvPr>
          <p:cNvSpPr/>
          <p:nvPr/>
        </p:nvSpPr>
        <p:spPr>
          <a:xfrm>
            <a:off x="9957906" y="2601637"/>
            <a:ext cx="108638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نحوه کارکرد </a:t>
            </a:r>
            <a:r>
              <a:rPr lang="fa-IR" sz="2400" b="1" dirty="0" err="1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آفلاین</a:t>
            </a:r>
            <a:endParaRPr lang="fa-IR" sz="2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E38D7329-4D1D-40F5-49C2-7C9CBBA34731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6F4D52E-A6DE-41D5-E5BA-DECB7BCDFAB6}"/>
              </a:ext>
            </a:extLst>
          </p:cNvPr>
          <p:cNvGrpSpPr/>
          <p:nvPr/>
        </p:nvGrpSpPr>
        <p:grpSpPr>
          <a:xfrm>
            <a:off x="3391946" y="3791055"/>
            <a:ext cx="1407910" cy="1510153"/>
            <a:chOff x="1799317" y="1858779"/>
            <a:chExt cx="1407910" cy="151015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2C9AB5-C9E3-F4D1-5C65-DBB172560B80}"/>
                </a:ext>
              </a:extLst>
            </p:cNvPr>
            <p:cNvSpPr/>
            <p:nvPr/>
          </p:nvSpPr>
          <p:spPr>
            <a:xfrm>
              <a:off x="1799317" y="1961022"/>
              <a:ext cx="1407910" cy="14079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52EF7D3-00C8-1D1D-7675-9C41DDCDC297}"/>
                </a:ext>
              </a:extLst>
            </p:cNvPr>
            <p:cNvGrpSpPr/>
            <p:nvPr/>
          </p:nvGrpSpPr>
          <p:grpSpPr>
            <a:xfrm>
              <a:off x="2096194" y="1858779"/>
              <a:ext cx="754546" cy="1165326"/>
              <a:chOff x="2472380" y="2309691"/>
              <a:chExt cx="754546" cy="116532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D13E8DE-98D3-42E8-E153-956BDC65A922}"/>
                  </a:ext>
                </a:extLst>
              </p:cNvPr>
              <p:cNvSpPr/>
              <p:nvPr/>
            </p:nvSpPr>
            <p:spPr>
              <a:xfrm>
                <a:off x="2613948" y="2979241"/>
                <a:ext cx="142745" cy="225387"/>
              </a:xfrm>
              <a:custGeom>
                <a:avLst/>
                <a:gdLst>
                  <a:gd name="connsiteX0" fmla="*/ 113520 w 142745"/>
                  <a:gd name="connsiteY0" fmla="*/ 146502 h 225387"/>
                  <a:gd name="connsiteX1" fmla="*/ 147553 w 142745"/>
                  <a:gd name="connsiteY1" fmla="*/ 176478 h 225387"/>
                  <a:gd name="connsiteX2" fmla="*/ 147553 w 142745"/>
                  <a:gd name="connsiteY2" fmla="*/ 0 h 225387"/>
                  <a:gd name="connsiteX3" fmla="*/ 27723 w 142745"/>
                  <a:gd name="connsiteY3" fmla="*/ 0 h 225387"/>
                  <a:gd name="connsiteX4" fmla="*/ 27723 w 142745"/>
                  <a:gd name="connsiteY4" fmla="*/ 23290 h 225387"/>
                  <a:gd name="connsiteX5" fmla="*/ 0 w 142745"/>
                  <a:gd name="connsiteY5" fmla="*/ 33958 h 225387"/>
                  <a:gd name="connsiteX6" fmla="*/ 0 w 142745"/>
                  <a:gd name="connsiteY6" fmla="*/ 45979 h 225387"/>
                  <a:gd name="connsiteX7" fmla="*/ 27723 w 142745"/>
                  <a:gd name="connsiteY7" fmla="*/ 73702 h 225387"/>
                  <a:gd name="connsiteX8" fmla="*/ 27723 w 142745"/>
                  <a:gd name="connsiteY8" fmla="*/ 83168 h 225387"/>
                  <a:gd name="connsiteX9" fmla="*/ 0 w 142745"/>
                  <a:gd name="connsiteY9" fmla="*/ 93911 h 225387"/>
                  <a:gd name="connsiteX10" fmla="*/ 0 w 142745"/>
                  <a:gd name="connsiteY10" fmla="*/ 105857 h 225387"/>
                  <a:gd name="connsiteX11" fmla="*/ 27723 w 142745"/>
                  <a:gd name="connsiteY11" fmla="*/ 133579 h 225387"/>
                  <a:gd name="connsiteX12" fmla="*/ 27723 w 142745"/>
                  <a:gd name="connsiteY12" fmla="*/ 156794 h 225387"/>
                  <a:gd name="connsiteX13" fmla="*/ 103603 w 142745"/>
                  <a:gd name="connsiteY13" fmla="*/ 232750 h 225387"/>
                  <a:gd name="connsiteX14" fmla="*/ 147478 w 142745"/>
                  <a:gd name="connsiteY14" fmla="*/ 232750 h 225387"/>
                  <a:gd name="connsiteX15" fmla="*/ 147478 w 142745"/>
                  <a:gd name="connsiteY15" fmla="*/ 217348 h 225387"/>
                  <a:gd name="connsiteX16" fmla="*/ 113520 w 142745"/>
                  <a:gd name="connsiteY16" fmla="*/ 146502 h 22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745" h="225387">
                    <a:moveTo>
                      <a:pt x="113520" y="146502"/>
                    </a:moveTo>
                    <a:lnTo>
                      <a:pt x="147553" y="176478"/>
                    </a:lnTo>
                    <a:lnTo>
                      <a:pt x="147553" y="0"/>
                    </a:lnTo>
                    <a:lnTo>
                      <a:pt x="27723" y="0"/>
                    </a:lnTo>
                    <a:lnTo>
                      <a:pt x="27723" y="23290"/>
                    </a:lnTo>
                    <a:lnTo>
                      <a:pt x="0" y="33958"/>
                    </a:lnTo>
                    <a:lnTo>
                      <a:pt x="0" y="45979"/>
                    </a:lnTo>
                    <a:lnTo>
                      <a:pt x="27723" y="73702"/>
                    </a:lnTo>
                    <a:lnTo>
                      <a:pt x="27723" y="83168"/>
                    </a:lnTo>
                    <a:lnTo>
                      <a:pt x="0" y="93911"/>
                    </a:lnTo>
                    <a:lnTo>
                      <a:pt x="0" y="105857"/>
                    </a:lnTo>
                    <a:lnTo>
                      <a:pt x="27723" y="133579"/>
                    </a:lnTo>
                    <a:lnTo>
                      <a:pt x="27723" y="156794"/>
                    </a:lnTo>
                    <a:cubicBezTo>
                      <a:pt x="27723" y="198716"/>
                      <a:pt x="61681" y="232750"/>
                      <a:pt x="103603" y="232750"/>
                    </a:cubicBezTo>
                    <a:lnTo>
                      <a:pt x="147478" y="232750"/>
                    </a:lnTo>
                    <a:lnTo>
                      <a:pt x="147478" y="217348"/>
                    </a:lnTo>
                    <a:lnTo>
                      <a:pt x="113520" y="146502"/>
                    </a:lnTo>
                    <a:close/>
                  </a:path>
                </a:pathLst>
              </a:custGeom>
              <a:solidFill>
                <a:srgbClr val="414042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8F6161B-D559-1E56-9B6F-2312A7802386}"/>
                  </a:ext>
                </a:extLst>
              </p:cNvPr>
              <p:cNvSpPr/>
              <p:nvPr/>
            </p:nvSpPr>
            <p:spPr>
              <a:xfrm>
                <a:off x="2727468" y="3125743"/>
                <a:ext cx="30052" cy="67616"/>
              </a:xfrm>
              <a:custGeom>
                <a:avLst/>
                <a:gdLst>
                  <a:gd name="connsiteX0" fmla="*/ 34033 w 30051"/>
                  <a:gd name="connsiteY0" fmla="*/ 70847 h 67616"/>
                  <a:gd name="connsiteX1" fmla="*/ 34033 w 30051"/>
                  <a:gd name="connsiteY1" fmla="*/ 29901 h 67616"/>
                  <a:gd name="connsiteX2" fmla="*/ 0 w 30051"/>
                  <a:gd name="connsiteY2" fmla="*/ 0 h 6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51" h="67616">
                    <a:moveTo>
                      <a:pt x="34033" y="70847"/>
                    </a:moveTo>
                    <a:lnTo>
                      <a:pt x="34033" y="299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34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B46CF10-1931-F3EB-ABEF-7A85F46D2596}"/>
                  </a:ext>
                </a:extLst>
              </p:cNvPr>
              <p:cNvSpPr/>
              <p:nvPr/>
            </p:nvSpPr>
            <p:spPr>
              <a:xfrm>
                <a:off x="2761501" y="3196589"/>
                <a:ext cx="7513" cy="15026"/>
              </a:xfrm>
              <a:custGeom>
                <a:avLst/>
                <a:gdLst>
                  <a:gd name="connsiteX0" fmla="*/ 0 w 0"/>
                  <a:gd name="connsiteY0" fmla="*/ 15401 h 15025"/>
                  <a:gd name="connsiteX1" fmla="*/ 7363 w 0"/>
                  <a:gd name="connsiteY1" fmla="*/ 15401 h 15025"/>
                  <a:gd name="connsiteX2" fmla="*/ 0 w 0"/>
                  <a:gd name="connsiteY2" fmla="*/ 0 h 1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15025">
                    <a:moveTo>
                      <a:pt x="0" y="15401"/>
                    </a:moveTo>
                    <a:lnTo>
                      <a:pt x="7363" y="154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042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109D37E-89E1-E876-5E4C-A0C42A9A812A}"/>
                  </a:ext>
                </a:extLst>
              </p:cNvPr>
              <p:cNvSpPr/>
              <p:nvPr/>
            </p:nvSpPr>
            <p:spPr>
              <a:xfrm>
                <a:off x="2761501" y="2979241"/>
                <a:ext cx="142745" cy="225387"/>
              </a:xfrm>
              <a:custGeom>
                <a:avLst/>
                <a:gdLst>
                  <a:gd name="connsiteX0" fmla="*/ 147553 w 142745"/>
                  <a:gd name="connsiteY0" fmla="*/ 65888 h 225387"/>
                  <a:gd name="connsiteX1" fmla="*/ 147553 w 142745"/>
                  <a:gd name="connsiteY1" fmla="*/ 53868 h 225387"/>
                  <a:gd name="connsiteX2" fmla="*/ 119831 w 142745"/>
                  <a:gd name="connsiteY2" fmla="*/ 43199 h 225387"/>
                  <a:gd name="connsiteX3" fmla="*/ 119831 w 142745"/>
                  <a:gd name="connsiteY3" fmla="*/ 0 h 225387"/>
                  <a:gd name="connsiteX4" fmla="*/ 0 w 142745"/>
                  <a:gd name="connsiteY4" fmla="*/ 0 h 225387"/>
                  <a:gd name="connsiteX5" fmla="*/ 0 w 142745"/>
                  <a:gd name="connsiteY5" fmla="*/ 176478 h 225387"/>
                  <a:gd name="connsiteX6" fmla="*/ 61531 w 142745"/>
                  <a:gd name="connsiteY6" fmla="*/ 230646 h 225387"/>
                  <a:gd name="connsiteX7" fmla="*/ 119831 w 142745"/>
                  <a:gd name="connsiteY7" fmla="*/ 156869 h 225387"/>
                  <a:gd name="connsiteX8" fmla="*/ 119831 w 142745"/>
                  <a:gd name="connsiteY8" fmla="*/ 153489 h 225387"/>
                  <a:gd name="connsiteX9" fmla="*/ 147553 w 142745"/>
                  <a:gd name="connsiteY9" fmla="*/ 125766 h 225387"/>
                  <a:gd name="connsiteX10" fmla="*/ 147553 w 142745"/>
                  <a:gd name="connsiteY10" fmla="*/ 113745 h 225387"/>
                  <a:gd name="connsiteX11" fmla="*/ 119831 w 142745"/>
                  <a:gd name="connsiteY11" fmla="*/ 103077 h 225387"/>
                  <a:gd name="connsiteX12" fmla="*/ 119831 w 142745"/>
                  <a:gd name="connsiteY12" fmla="*/ 93611 h 225387"/>
                  <a:gd name="connsiteX13" fmla="*/ 147553 w 142745"/>
                  <a:gd name="connsiteY13" fmla="*/ 65888 h 22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745" h="225387">
                    <a:moveTo>
                      <a:pt x="147553" y="65888"/>
                    </a:moveTo>
                    <a:lnTo>
                      <a:pt x="147553" y="53868"/>
                    </a:lnTo>
                    <a:lnTo>
                      <a:pt x="119831" y="43199"/>
                    </a:lnTo>
                    <a:lnTo>
                      <a:pt x="119831" y="0"/>
                    </a:lnTo>
                    <a:lnTo>
                      <a:pt x="0" y="0"/>
                    </a:lnTo>
                    <a:lnTo>
                      <a:pt x="0" y="176478"/>
                    </a:lnTo>
                    <a:lnTo>
                      <a:pt x="61531" y="230646"/>
                    </a:lnTo>
                    <a:cubicBezTo>
                      <a:pt x="94963" y="222682"/>
                      <a:pt x="119831" y="192706"/>
                      <a:pt x="119831" y="156869"/>
                    </a:cubicBezTo>
                    <a:lnTo>
                      <a:pt x="119831" y="153489"/>
                    </a:lnTo>
                    <a:lnTo>
                      <a:pt x="147553" y="125766"/>
                    </a:lnTo>
                    <a:lnTo>
                      <a:pt x="147553" y="113745"/>
                    </a:lnTo>
                    <a:lnTo>
                      <a:pt x="119831" y="103077"/>
                    </a:lnTo>
                    <a:lnTo>
                      <a:pt x="119831" y="93611"/>
                    </a:lnTo>
                    <a:lnTo>
                      <a:pt x="147553" y="65888"/>
                    </a:lnTo>
                    <a:close/>
                  </a:path>
                </a:pathLst>
              </a:custGeom>
              <a:solidFill>
                <a:srgbClr val="2F2E30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037C061-5299-0113-7A67-CD7EE36DE60D}"/>
                  </a:ext>
                </a:extLst>
              </p:cNvPr>
              <p:cNvSpPr/>
              <p:nvPr/>
            </p:nvSpPr>
            <p:spPr>
              <a:xfrm>
                <a:off x="2761501" y="3155644"/>
                <a:ext cx="60103" cy="52590"/>
              </a:xfrm>
              <a:custGeom>
                <a:avLst/>
                <a:gdLst>
                  <a:gd name="connsiteX0" fmla="*/ 0 w 60103"/>
                  <a:gd name="connsiteY0" fmla="*/ 40945 h 52590"/>
                  <a:gd name="connsiteX1" fmla="*/ 7363 w 60103"/>
                  <a:gd name="connsiteY1" fmla="*/ 56347 h 52590"/>
                  <a:gd name="connsiteX2" fmla="*/ 43875 w 60103"/>
                  <a:gd name="connsiteY2" fmla="*/ 56347 h 52590"/>
                  <a:gd name="connsiteX3" fmla="*/ 61531 w 60103"/>
                  <a:gd name="connsiteY3" fmla="*/ 54168 h 52590"/>
                  <a:gd name="connsiteX4" fmla="*/ 0 w 60103"/>
                  <a:gd name="connsiteY4" fmla="*/ 0 h 52590"/>
                  <a:gd name="connsiteX5" fmla="*/ 0 w 60103"/>
                  <a:gd name="connsiteY5" fmla="*/ 40945 h 5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03" h="52590">
                    <a:moveTo>
                      <a:pt x="0" y="40945"/>
                    </a:moveTo>
                    <a:lnTo>
                      <a:pt x="7363" y="56347"/>
                    </a:lnTo>
                    <a:lnTo>
                      <a:pt x="43875" y="56347"/>
                    </a:lnTo>
                    <a:cubicBezTo>
                      <a:pt x="49961" y="56347"/>
                      <a:pt x="55821" y="55520"/>
                      <a:pt x="61531" y="54168"/>
                    </a:cubicBezTo>
                    <a:lnTo>
                      <a:pt x="0" y="0"/>
                    </a:lnTo>
                    <a:lnTo>
                      <a:pt x="0" y="40945"/>
                    </a:lnTo>
                    <a:close/>
                  </a:path>
                </a:pathLst>
              </a:custGeom>
              <a:solidFill>
                <a:srgbClr val="262627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7273BC6-CEC3-69FC-F93E-6AA377EABD7E}"/>
                  </a:ext>
                </a:extLst>
              </p:cNvPr>
              <p:cNvSpPr/>
              <p:nvPr/>
            </p:nvSpPr>
            <p:spPr>
              <a:xfrm>
                <a:off x="2874946" y="2867449"/>
                <a:ext cx="67616" cy="67616"/>
              </a:xfrm>
              <a:custGeom>
                <a:avLst/>
                <a:gdLst>
                  <a:gd name="connsiteX0" fmla="*/ 43049 w 67616"/>
                  <a:gd name="connsiteY0" fmla="*/ 0 h 67616"/>
                  <a:gd name="connsiteX1" fmla="*/ 0 w 67616"/>
                  <a:gd name="connsiteY1" fmla="*/ 51689 h 67616"/>
                  <a:gd name="connsiteX2" fmla="*/ 48233 w 67616"/>
                  <a:gd name="connsiteY2" fmla="*/ 70246 h 67616"/>
                  <a:gd name="connsiteX3" fmla="*/ 71523 w 67616"/>
                  <a:gd name="connsiteY3" fmla="*/ 0 h 6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16" h="67616">
                    <a:moveTo>
                      <a:pt x="43049" y="0"/>
                    </a:moveTo>
                    <a:lnTo>
                      <a:pt x="0" y="51689"/>
                    </a:lnTo>
                    <a:lnTo>
                      <a:pt x="48233" y="70246"/>
                    </a:lnTo>
                    <a:lnTo>
                      <a:pt x="71523" y="0"/>
                    </a:lnTo>
                    <a:close/>
                  </a:path>
                </a:pathLst>
              </a:custGeom>
              <a:solidFill>
                <a:srgbClr val="C9A770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A058AA1-A1AD-31F5-F66C-6C1207D08607}"/>
                  </a:ext>
                </a:extLst>
              </p:cNvPr>
              <p:cNvSpPr/>
              <p:nvPr/>
            </p:nvSpPr>
            <p:spPr>
              <a:xfrm>
                <a:off x="2923179" y="2867449"/>
                <a:ext cx="45077" cy="75129"/>
              </a:xfrm>
              <a:custGeom>
                <a:avLst/>
                <a:gdLst>
                  <a:gd name="connsiteX0" fmla="*/ 23290 w 45077"/>
                  <a:gd name="connsiteY0" fmla="*/ 0 h 75129"/>
                  <a:gd name="connsiteX1" fmla="*/ 0 w 45077"/>
                  <a:gd name="connsiteY1" fmla="*/ 70246 h 75129"/>
                  <a:gd name="connsiteX2" fmla="*/ 7813 w 45077"/>
                  <a:gd name="connsiteY2" fmla="*/ 73251 h 75129"/>
                  <a:gd name="connsiteX3" fmla="*/ 13072 w 45077"/>
                  <a:gd name="connsiteY3" fmla="*/ 81290 h 75129"/>
                  <a:gd name="connsiteX4" fmla="*/ 49735 w 45077"/>
                  <a:gd name="connsiteY4" fmla="*/ 0 h 75129"/>
                  <a:gd name="connsiteX5" fmla="*/ 23290 w 45077"/>
                  <a:gd name="connsiteY5" fmla="*/ 0 h 75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077" h="75129">
                    <a:moveTo>
                      <a:pt x="23290" y="0"/>
                    </a:moveTo>
                    <a:lnTo>
                      <a:pt x="0" y="70246"/>
                    </a:lnTo>
                    <a:lnTo>
                      <a:pt x="7813" y="73251"/>
                    </a:lnTo>
                    <a:lnTo>
                      <a:pt x="13072" y="81290"/>
                    </a:lnTo>
                    <a:cubicBezTo>
                      <a:pt x="24567" y="54168"/>
                      <a:pt x="37489" y="27572"/>
                      <a:pt x="49735" y="0"/>
                    </a:cubicBezTo>
                    <a:lnTo>
                      <a:pt x="23290" y="0"/>
                    </a:lnTo>
                    <a:close/>
                  </a:path>
                </a:pathLst>
              </a:custGeom>
              <a:solidFill>
                <a:srgbClr val="E6BE80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39DBBE6-E7DB-6FDC-40CF-FC2823054052}"/>
                  </a:ext>
                </a:extLst>
              </p:cNvPr>
              <p:cNvSpPr/>
              <p:nvPr/>
            </p:nvSpPr>
            <p:spPr>
              <a:xfrm>
                <a:off x="2724613" y="3223561"/>
                <a:ext cx="30052" cy="22539"/>
              </a:xfrm>
              <a:custGeom>
                <a:avLst/>
                <a:gdLst>
                  <a:gd name="connsiteX0" fmla="*/ 0 w 30051"/>
                  <a:gd name="connsiteY0" fmla="*/ 6461 h 22538"/>
                  <a:gd name="connsiteX1" fmla="*/ 23365 w 30051"/>
                  <a:gd name="connsiteY1" fmla="*/ 29826 h 22538"/>
                  <a:gd name="connsiteX2" fmla="*/ 36888 w 30051"/>
                  <a:gd name="connsiteY2" fmla="*/ 29826 h 22538"/>
                  <a:gd name="connsiteX3" fmla="*/ 36888 w 30051"/>
                  <a:gd name="connsiteY3" fmla="*/ 0 h 22538"/>
                  <a:gd name="connsiteX4" fmla="*/ 0 w 30051"/>
                  <a:gd name="connsiteY4" fmla="*/ 0 h 22538"/>
                  <a:gd name="connsiteX5" fmla="*/ 0 w 30051"/>
                  <a:gd name="connsiteY5" fmla="*/ 6461 h 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51" h="22538">
                    <a:moveTo>
                      <a:pt x="0" y="6461"/>
                    </a:moveTo>
                    <a:cubicBezTo>
                      <a:pt x="0" y="19383"/>
                      <a:pt x="10443" y="29826"/>
                      <a:pt x="23365" y="29826"/>
                    </a:cubicBezTo>
                    <a:lnTo>
                      <a:pt x="36888" y="29826"/>
                    </a:lnTo>
                    <a:lnTo>
                      <a:pt x="36888" y="0"/>
                    </a:lnTo>
                    <a:lnTo>
                      <a:pt x="0" y="0"/>
                    </a:lnTo>
                    <a:lnTo>
                      <a:pt x="0" y="6461"/>
                    </a:lnTo>
                    <a:close/>
                  </a:path>
                </a:pathLst>
              </a:custGeom>
              <a:solidFill>
                <a:srgbClr val="414042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649B133-F622-2B26-AC08-FB00C9C2AB1F}"/>
                  </a:ext>
                </a:extLst>
              </p:cNvPr>
              <p:cNvSpPr/>
              <p:nvPr/>
            </p:nvSpPr>
            <p:spPr>
              <a:xfrm>
                <a:off x="2761501" y="3223561"/>
                <a:ext cx="30052" cy="22539"/>
              </a:xfrm>
              <a:custGeom>
                <a:avLst/>
                <a:gdLst>
                  <a:gd name="connsiteX0" fmla="*/ 13523 w 30051"/>
                  <a:gd name="connsiteY0" fmla="*/ 29826 h 22538"/>
                  <a:gd name="connsiteX1" fmla="*/ 36888 w 30051"/>
                  <a:gd name="connsiteY1" fmla="*/ 6461 h 22538"/>
                  <a:gd name="connsiteX2" fmla="*/ 36888 w 30051"/>
                  <a:gd name="connsiteY2" fmla="*/ 0 h 22538"/>
                  <a:gd name="connsiteX3" fmla="*/ 0 w 30051"/>
                  <a:gd name="connsiteY3" fmla="*/ 0 h 22538"/>
                  <a:gd name="connsiteX4" fmla="*/ 0 w 30051"/>
                  <a:gd name="connsiteY4" fmla="*/ 29826 h 22538"/>
                  <a:gd name="connsiteX5" fmla="*/ 13523 w 30051"/>
                  <a:gd name="connsiteY5" fmla="*/ 29826 h 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51" h="22538">
                    <a:moveTo>
                      <a:pt x="13523" y="29826"/>
                    </a:moveTo>
                    <a:cubicBezTo>
                      <a:pt x="26445" y="29826"/>
                      <a:pt x="36888" y="19383"/>
                      <a:pt x="36888" y="6461"/>
                    </a:cubicBezTo>
                    <a:lnTo>
                      <a:pt x="36888" y="0"/>
                    </a:lnTo>
                    <a:lnTo>
                      <a:pt x="0" y="0"/>
                    </a:lnTo>
                    <a:lnTo>
                      <a:pt x="0" y="29826"/>
                    </a:lnTo>
                    <a:lnTo>
                      <a:pt x="13523" y="29826"/>
                    </a:lnTo>
                    <a:close/>
                  </a:path>
                </a:pathLst>
              </a:custGeom>
              <a:solidFill>
                <a:srgbClr val="2F2E30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25ECAA4-684E-AE65-FCC5-6B8F33C7413A}"/>
                  </a:ext>
                </a:extLst>
              </p:cNvPr>
              <p:cNvSpPr/>
              <p:nvPr/>
            </p:nvSpPr>
            <p:spPr>
              <a:xfrm>
                <a:off x="3084181" y="2968948"/>
                <a:ext cx="142745" cy="443261"/>
              </a:xfrm>
              <a:custGeom>
                <a:avLst/>
                <a:gdLst>
                  <a:gd name="connsiteX0" fmla="*/ 129072 w 142745"/>
                  <a:gd name="connsiteY0" fmla="*/ 437852 h 443261"/>
                  <a:gd name="connsiteX1" fmla="*/ 121484 w 142745"/>
                  <a:gd name="connsiteY1" fmla="*/ 379101 h 443261"/>
                  <a:gd name="connsiteX2" fmla="*/ 148154 w 142745"/>
                  <a:gd name="connsiteY2" fmla="*/ 168064 h 443261"/>
                  <a:gd name="connsiteX3" fmla="*/ 124940 w 142745"/>
                  <a:gd name="connsiteY3" fmla="*/ 89629 h 443261"/>
                  <a:gd name="connsiteX4" fmla="*/ 38842 w 142745"/>
                  <a:gd name="connsiteY4" fmla="*/ 0 h 443261"/>
                  <a:gd name="connsiteX5" fmla="*/ 0 w 142745"/>
                  <a:gd name="connsiteY5" fmla="*/ 445891 h 443261"/>
                  <a:gd name="connsiteX6" fmla="*/ 129072 w 142745"/>
                  <a:gd name="connsiteY6" fmla="*/ 437852 h 443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745" h="443261">
                    <a:moveTo>
                      <a:pt x="129072" y="437852"/>
                    </a:moveTo>
                    <a:lnTo>
                      <a:pt x="121484" y="379101"/>
                    </a:lnTo>
                    <a:lnTo>
                      <a:pt x="148154" y="168064"/>
                    </a:lnTo>
                    <a:cubicBezTo>
                      <a:pt x="152512" y="114647"/>
                      <a:pt x="124940" y="89629"/>
                      <a:pt x="124940" y="89629"/>
                    </a:cubicBezTo>
                    <a:lnTo>
                      <a:pt x="38842" y="0"/>
                    </a:lnTo>
                    <a:lnTo>
                      <a:pt x="0" y="445891"/>
                    </a:lnTo>
                    <a:cubicBezTo>
                      <a:pt x="36738" y="437476"/>
                      <a:pt x="80163" y="433119"/>
                      <a:pt x="129072" y="437852"/>
                    </a:cubicBezTo>
                    <a:close/>
                  </a:path>
                </a:pathLst>
              </a:custGeom>
              <a:solidFill>
                <a:srgbClr val="D1AD74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4AA0508-D62F-6B90-9E7B-56CC631BD3BE}"/>
                  </a:ext>
                </a:extLst>
              </p:cNvPr>
              <p:cNvSpPr/>
              <p:nvPr/>
            </p:nvSpPr>
            <p:spPr>
              <a:xfrm>
                <a:off x="3078846" y="3404881"/>
                <a:ext cx="135232" cy="67616"/>
              </a:xfrm>
              <a:custGeom>
                <a:avLst/>
                <a:gdLst>
                  <a:gd name="connsiteX0" fmla="*/ 5409 w 135232"/>
                  <a:gd name="connsiteY0" fmla="*/ 10033 h 67616"/>
                  <a:gd name="connsiteX1" fmla="*/ 0 w 135232"/>
                  <a:gd name="connsiteY1" fmla="*/ 71939 h 67616"/>
                  <a:gd name="connsiteX2" fmla="*/ 142370 w 135232"/>
                  <a:gd name="connsiteY2" fmla="*/ 63825 h 67616"/>
                  <a:gd name="connsiteX3" fmla="*/ 134406 w 135232"/>
                  <a:gd name="connsiteY3" fmla="*/ 1994 h 67616"/>
                  <a:gd name="connsiteX4" fmla="*/ 5409 w 135232"/>
                  <a:gd name="connsiteY4" fmla="*/ 10033 h 67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32" h="67616">
                    <a:moveTo>
                      <a:pt x="5409" y="10033"/>
                    </a:moveTo>
                    <a:lnTo>
                      <a:pt x="0" y="71939"/>
                    </a:lnTo>
                    <a:lnTo>
                      <a:pt x="142370" y="63825"/>
                    </a:lnTo>
                    <a:lnTo>
                      <a:pt x="134406" y="1994"/>
                    </a:lnTo>
                    <a:cubicBezTo>
                      <a:pt x="85497" y="-2814"/>
                      <a:pt x="42072" y="1543"/>
                      <a:pt x="5409" y="10033"/>
                    </a:cubicBezTo>
                    <a:close/>
                  </a:path>
                </a:pathLst>
              </a:custGeom>
              <a:solidFill>
                <a:srgbClr val="BB9B67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00756F2-7646-6952-69EF-75E8EEF31296}"/>
                  </a:ext>
                </a:extLst>
              </p:cNvPr>
              <p:cNvSpPr/>
              <p:nvPr/>
            </p:nvSpPr>
            <p:spPr>
              <a:xfrm>
                <a:off x="2970360" y="3414914"/>
                <a:ext cx="112694" cy="60103"/>
              </a:xfrm>
              <a:custGeom>
                <a:avLst/>
                <a:gdLst>
                  <a:gd name="connsiteX0" fmla="*/ 0 w 112693"/>
                  <a:gd name="connsiteY0" fmla="*/ 53417 h 60103"/>
                  <a:gd name="connsiteX1" fmla="*/ 9466 w 112693"/>
                  <a:gd name="connsiteY1" fmla="*/ 67541 h 60103"/>
                  <a:gd name="connsiteX2" fmla="*/ 108486 w 112693"/>
                  <a:gd name="connsiteY2" fmla="*/ 61906 h 60103"/>
                  <a:gd name="connsiteX3" fmla="*/ 113896 w 112693"/>
                  <a:gd name="connsiteY3" fmla="*/ 0 h 60103"/>
                  <a:gd name="connsiteX4" fmla="*/ 0 w 112693"/>
                  <a:gd name="connsiteY4" fmla="*/ 53417 h 6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93" h="60103">
                    <a:moveTo>
                      <a:pt x="0" y="53417"/>
                    </a:moveTo>
                    <a:lnTo>
                      <a:pt x="9466" y="67541"/>
                    </a:lnTo>
                    <a:lnTo>
                      <a:pt x="108486" y="61906"/>
                    </a:lnTo>
                    <a:lnTo>
                      <a:pt x="113896" y="0"/>
                    </a:lnTo>
                    <a:cubicBezTo>
                      <a:pt x="57248" y="13072"/>
                      <a:pt x="20435" y="40044"/>
                      <a:pt x="0" y="53417"/>
                    </a:cubicBezTo>
                    <a:close/>
                  </a:path>
                </a:pathLst>
              </a:custGeom>
              <a:solidFill>
                <a:srgbClr val="BB9B67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2113F09-3867-F15B-5A2F-87606873ECE3}"/>
                  </a:ext>
                </a:extLst>
              </p:cNvPr>
              <p:cNvSpPr/>
              <p:nvPr/>
            </p:nvSpPr>
            <p:spPr>
              <a:xfrm>
                <a:off x="2724838" y="3119586"/>
                <a:ext cx="82642" cy="60103"/>
              </a:xfrm>
              <a:custGeom>
                <a:avLst/>
                <a:gdLst>
                  <a:gd name="connsiteX0" fmla="*/ 85948 w 82641"/>
                  <a:gd name="connsiteY0" fmla="*/ 41617 h 60103"/>
                  <a:gd name="connsiteX1" fmla="*/ 32305 w 82641"/>
                  <a:gd name="connsiteY1" fmla="*/ 897 h 60103"/>
                  <a:gd name="connsiteX2" fmla="*/ 0 w 82641"/>
                  <a:gd name="connsiteY2" fmla="*/ 7208 h 60103"/>
                  <a:gd name="connsiteX3" fmla="*/ 9316 w 82641"/>
                  <a:gd name="connsiteY3" fmla="*/ 20506 h 60103"/>
                  <a:gd name="connsiteX4" fmla="*/ 55596 w 82641"/>
                  <a:gd name="connsiteY4" fmla="*/ 66260 h 60103"/>
                  <a:gd name="connsiteX5" fmla="*/ 85948 w 82641"/>
                  <a:gd name="connsiteY5" fmla="*/ 41617 h 6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641" h="60103">
                    <a:moveTo>
                      <a:pt x="85948" y="41617"/>
                    </a:moveTo>
                    <a:lnTo>
                      <a:pt x="32305" y="897"/>
                    </a:lnTo>
                    <a:cubicBezTo>
                      <a:pt x="25093" y="-2033"/>
                      <a:pt x="10518" y="2776"/>
                      <a:pt x="0" y="7208"/>
                    </a:cubicBezTo>
                    <a:cubicBezTo>
                      <a:pt x="1427" y="15698"/>
                      <a:pt x="9316" y="20506"/>
                      <a:pt x="9316" y="20506"/>
                    </a:cubicBezTo>
                    <a:lnTo>
                      <a:pt x="55596" y="66260"/>
                    </a:lnTo>
                    <a:cubicBezTo>
                      <a:pt x="71898" y="57244"/>
                      <a:pt x="85948" y="41617"/>
                      <a:pt x="85948" y="41617"/>
                    </a:cubicBezTo>
                    <a:close/>
                  </a:path>
                </a:pathLst>
              </a:custGeom>
              <a:solidFill>
                <a:srgbClr val="C5A46E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F5752A3-8744-28B5-C1BC-DEBCF52F476A}"/>
                  </a:ext>
                </a:extLst>
              </p:cNvPr>
              <p:cNvSpPr/>
              <p:nvPr/>
            </p:nvSpPr>
            <p:spPr>
              <a:xfrm>
                <a:off x="2724626" y="2867449"/>
                <a:ext cx="398184" cy="593519"/>
              </a:xfrm>
              <a:custGeom>
                <a:avLst/>
                <a:gdLst>
                  <a:gd name="connsiteX0" fmla="*/ 338143 w 398183"/>
                  <a:gd name="connsiteY0" fmla="*/ 38767 h 593519"/>
                  <a:gd name="connsiteX1" fmla="*/ 267522 w 398183"/>
                  <a:gd name="connsiteY1" fmla="*/ 0 h 593519"/>
                  <a:gd name="connsiteX2" fmla="*/ 248214 w 398183"/>
                  <a:gd name="connsiteY2" fmla="*/ 0 h 593519"/>
                  <a:gd name="connsiteX3" fmla="*/ 211551 w 398183"/>
                  <a:gd name="connsiteY3" fmla="*/ 81290 h 593519"/>
                  <a:gd name="connsiteX4" fmla="*/ 300203 w 398183"/>
                  <a:gd name="connsiteY4" fmla="*/ 217949 h 593519"/>
                  <a:gd name="connsiteX5" fmla="*/ 276913 w 398183"/>
                  <a:gd name="connsiteY5" fmla="*/ 320425 h 593519"/>
                  <a:gd name="connsiteX6" fmla="*/ 177893 w 398183"/>
                  <a:gd name="connsiteY6" fmla="*/ 294581 h 593519"/>
                  <a:gd name="connsiteX7" fmla="*/ 2166 w 398183"/>
                  <a:gd name="connsiteY7" fmla="*/ 248076 h 593519"/>
                  <a:gd name="connsiteX8" fmla="*/ 213 w 398183"/>
                  <a:gd name="connsiteY8" fmla="*/ 259346 h 593519"/>
                  <a:gd name="connsiteX9" fmla="*/ 32518 w 398183"/>
                  <a:gd name="connsiteY9" fmla="*/ 253035 h 593519"/>
                  <a:gd name="connsiteX10" fmla="*/ 86160 w 398183"/>
                  <a:gd name="connsiteY10" fmla="*/ 293755 h 593519"/>
                  <a:gd name="connsiteX11" fmla="*/ 55733 w 398183"/>
                  <a:gd name="connsiteY11" fmla="*/ 318397 h 593519"/>
                  <a:gd name="connsiteX12" fmla="*/ 167600 w 398183"/>
                  <a:gd name="connsiteY12" fmla="*/ 428912 h 593519"/>
                  <a:gd name="connsiteX13" fmla="*/ 208921 w 398183"/>
                  <a:gd name="connsiteY13" fmla="*/ 551222 h 593519"/>
                  <a:gd name="connsiteX14" fmla="*/ 245735 w 398183"/>
                  <a:gd name="connsiteY14" fmla="*/ 600882 h 593519"/>
                  <a:gd name="connsiteX15" fmla="*/ 359630 w 398183"/>
                  <a:gd name="connsiteY15" fmla="*/ 547465 h 593519"/>
                  <a:gd name="connsiteX16" fmla="*/ 398472 w 398183"/>
                  <a:gd name="connsiteY16" fmla="*/ 101575 h 593519"/>
                  <a:gd name="connsiteX17" fmla="*/ 338143 w 398183"/>
                  <a:gd name="connsiteY17" fmla="*/ 38767 h 59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8183" h="593519">
                    <a:moveTo>
                      <a:pt x="338143" y="38767"/>
                    </a:moveTo>
                    <a:cubicBezTo>
                      <a:pt x="311472" y="6912"/>
                      <a:pt x="267522" y="0"/>
                      <a:pt x="267522" y="0"/>
                    </a:cubicBezTo>
                    <a:lnTo>
                      <a:pt x="248214" y="0"/>
                    </a:lnTo>
                    <a:cubicBezTo>
                      <a:pt x="236043" y="27572"/>
                      <a:pt x="223046" y="54168"/>
                      <a:pt x="211551" y="81290"/>
                    </a:cubicBezTo>
                    <a:lnTo>
                      <a:pt x="300203" y="217949"/>
                    </a:lnTo>
                    <a:cubicBezTo>
                      <a:pt x="334612" y="290299"/>
                      <a:pt x="276913" y="320425"/>
                      <a:pt x="276913" y="320425"/>
                    </a:cubicBezTo>
                    <a:cubicBezTo>
                      <a:pt x="240776" y="347096"/>
                      <a:pt x="177893" y="294581"/>
                      <a:pt x="177893" y="294581"/>
                    </a:cubicBezTo>
                    <a:cubicBezTo>
                      <a:pt x="88339" y="194659"/>
                      <a:pt x="2166" y="248076"/>
                      <a:pt x="2166" y="248076"/>
                    </a:cubicBezTo>
                    <a:cubicBezTo>
                      <a:pt x="63" y="252359"/>
                      <a:pt x="-313" y="256115"/>
                      <a:pt x="213" y="259346"/>
                    </a:cubicBezTo>
                    <a:cubicBezTo>
                      <a:pt x="10731" y="254988"/>
                      <a:pt x="25306" y="250105"/>
                      <a:pt x="32518" y="253035"/>
                    </a:cubicBezTo>
                    <a:lnTo>
                      <a:pt x="86160" y="293755"/>
                    </a:lnTo>
                    <a:cubicBezTo>
                      <a:pt x="86160" y="293755"/>
                      <a:pt x="72036" y="309457"/>
                      <a:pt x="55733" y="318397"/>
                    </a:cubicBezTo>
                    <a:lnTo>
                      <a:pt x="167600" y="428912"/>
                    </a:lnTo>
                    <a:cubicBezTo>
                      <a:pt x="162416" y="485784"/>
                      <a:pt x="208921" y="551222"/>
                      <a:pt x="208921" y="551222"/>
                    </a:cubicBezTo>
                    <a:lnTo>
                      <a:pt x="245735" y="600882"/>
                    </a:lnTo>
                    <a:cubicBezTo>
                      <a:pt x="266170" y="587434"/>
                      <a:pt x="302983" y="560538"/>
                      <a:pt x="359630" y="547465"/>
                    </a:cubicBezTo>
                    <a:lnTo>
                      <a:pt x="398472" y="101575"/>
                    </a:lnTo>
                    <a:lnTo>
                      <a:pt x="338143" y="38767"/>
                    </a:lnTo>
                    <a:close/>
                  </a:path>
                </a:pathLst>
              </a:custGeom>
              <a:solidFill>
                <a:srgbClr val="E6BE80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9005C6F-A587-E4FD-8DBF-9EF882137217}"/>
                  </a:ext>
                </a:extLst>
              </p:cNvPr>
              <p:cNvSpPr/>
              <p:nvPr/>
            </p:nvSpPr>
            <p:spPr>
              <a:xfrm>
                <a:off x="2472380" y="2309691"/>
                <a:ext cx="285490" cy="653623"/>
              </a:xfrm>
              <a:custGeom>
                <a:avLst/>
                <a:gdLst>
                  <a:gd name="connsiteX0" fmla="*/ 290925 w 285490"/>
                  <a:gd name="connsiteY0" fmla="*/ 0 h 653622"/>
                  <a:gd name="connsiteX1" fmla="*/ 289122 w 285490"/>
                  <a:gd name="connsiteY1" fmla="*/ 0 h 653622"/>
                  <a:gd name="connsiteX2" fmla="*/ 288896 w 285490"/>
                  <a:gd name="connsiteY2" fmla="*/ 0 h 653622"/>
                  <a:gd name="connsiteX3" fmla="*/ 140291 w 285490"/>
                  <a:gd name="connsiteY3" fmla="*/ 37489 h 653622"/>
                  <a:gd name="connsiteX4" fmla="*/ 25 w 285490"/>
                  <a:gd name="connsiteY4" fmla="*/ 280006 h 653622"/>
                  <a:gd name="connsiteX5" fmla="*/ 130073 w 285490"/>
                  <a:gd name="connsiteY5" fmla="*/ 531613 h 653622"/>
                  <a:gd name="connsiteX6" fmla="*/ 157195 w 285490"/>
                  <a:gd name="connsiteY6" fmla="*/ 658206 h 653622"/>
                  <a:gd name="connsiteX7" fmla="*/ 289122 w 285490"/>
                  <a:gd name="connsiteY7" fmla="*/ 658206 h 653622"/>
                  <a:gd name="connsiteX8" fmla="*/ 291000 w 285490"/>
                  <a:gd name="connsiteY8" fmla="*/ 658206 h 653622"/>
                  <a:gd name="connsiteX9" fmla="*/ 290925 w 285490"/>
                  <a:gd name="connsiteY9" fmla="*/ 0 h 653622"/>
                  <a:gd name="connsiteX10" fmla="*/ 290925 w 285490"/>
                  <a:gd name="connsiteY10" fmla="*/ 0 h 65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5490" h="653622">
                    <a:moveTo>
                      <a:pt x="290925" y="0"/>
                    </a:moveTo>
                    <a:cubicBezTo>
                      <a:pt x="290549" y="0"/>
                      <a:pt x="289948" y="0"/>
                      <a:pt x="289122" y="0"/>
                    </a:cubicBezTo>
                    <a:cubicBezTo>
                      <a:pt x="289046" y="0"/>
                      <a:pt x="288971" y="0"/>
                      <a:pt x="288896" y="0"/>
                    </a:cubicBezTo>
                    <a:cubicBezTo>
                      <a:pt x="275824" y="0"/>
                      <a:pt x="207156" y="1803"/>
                      <a:pt x="140291" y="37489"/>
                    </a:cubicBezTo>
                    <a:cubicBezTo>
                      <a:pt x="80037" y="69570"/>
                      <a:pt x="6787" y="137636"/>
                      <a:pt x="25" y="280006"/>
                    </a:cubicBezTo>
                    <a:cubicBezTo>
                      <a:pt x="-125" y="286242"/>
                      <a:pt x="-2830" y="431541"/>
                      <a:pt x="130073" y="531613"/>
                    </a:cubicBezTo>
                    <a:lnTo>
                      <a:pt x="157195" y="658206"/>
                    </a:lnTo>
                    <a:lnTo>
                      <a:pt x="289122" y="658206"/>
                    </a:lnTo>
                    <a:lnTo>
                      <a:pt x="291000" y="658206"/>
                    </a:lnTo>
                    <a:lnTo>
                      <a:pt x="290925" y="0"/>
                    </a:lnTo>
                    <a:cubicBezTo>
                      <a:pt x="290925" y="0"/>
                      <a:pt x="290925" y="0"/>
                      <a:pt x="290925" y="0"/>
                    </a:cubicBezTo>
                    <a:close/>
                  </a:path>
                </a:pathLst>
              </a:custGeom>
              <a:solidFill>
                <a:srgbClr val="F3EC52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CB086DC-D01E-4072-B64A-75B435719F7C}"/>
                  </a:ext>
                </a:extLst>
              </p:cNvPr>
              <p:cNvSpPr/>
              <p:nvPr/>
            </p:nvSpPr>
            <p:spPr>
              <a:xfrm>
                <a:off x="2763304" y="2309691"/>
                <a:ext cx="285490" cy="653623"/>
              </a:xfrm>
              <a:custGeom>
                <a:avLst/>
                <a:gdLst>
                  <a:gd name="connsiteX0" fmla="*/ 290975 w 285490"/>
                  <a:gd name="connsiteY0" fmla="*/ 279705 h 653622"/>
                  <a:gd name="connsiteX1" fmla="*/ 150709 w 285490"/>
                  <a:gd name="connsiteY1" fmla="*/ 37489 h 653622"/>
                  <a:gd name="connsiteX2" fmla="*/ 2104 w 285490"/>
                  <a:gd name="connsiteY2" fmla="*/ 0 h 653622"/>
                  <a:gd name="connsiteX3" fmla="*/ 0 w 285490"/>
                  <a:gd name="connsiteY3" fmla="*/ 0 h 653622"/>
                  <a:gd name="connsiteX4" fmla="*/ 0 w 285490"/>
                  <a:gd name="connsiteY4" fmla="*/ 658206 h 653622"/>
                  <a:gd name="connsiteX5" fmla="*/ 133730 w 285490"/>
                  <a:gd name="connsiteY5" fmla="*/ 658206 h 653622"/>
                  <a:gd name="connsiteX6" fmla="*/ 160851 w 285490"/>
                  <a:gd name="connsiteY6" fmla="*/ 531613 h 653622"/>
                  <a:gd name="connsiteX7" fmla="*/ 290975 w 285490"/>
                  <a:gd name="connsiteY7" fmla="*/ 279705 h 65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490" h="653622">
                    <a:moveTo>
                      <a:pt x="290975" y="279705"/>
                    </a:moveTo>
                    <a:cubicBezTo>
                      <a:pt x="284288" y="137712"/>
                      <a:pt x="211038" y="69645"/>
                      <a:pt x="150709" y="37489"/>
                    </a:cubicBezTo>
                    <a:cubicBezTo>
                      <a:pt x="83844" y="1803"/>
                      <a:pt x="15176" y="0"/>
                      <a:pt x="2104" y="0"/>
                    </a:cubicBezTo>
                    <a:cubicBezTo>
                      <a:pt x="1127" y="0"/>
                      <a:pt x="451" y="0"/>
                      <a:pt x="0" y="0"/>
                    </a:cubicBezTo>
                    <a:lnTo>
                      <a:pt x="0" y="658206"/>
                    </a:lnTo>
                    <a:lnTo>
                      <a:pt x="133730" y="658206"/>
                    </a:lnTo>
                    <a:lnTo>
                      <a:pt x="160851" y="531613"/>
                    </a:lnTo>
                    <a:cubicBezTo>
                      <a:pt x="293830" y="431541"/>
                      <a:pt x="291125" y="286167"/>
                      <a:pt x="290975" y="279705"/>
                    </a:cubicBezTo>
                    <a:close/>
                  </a:path>
                </a:pathLst>
              </a:custGeom>
              <a:solidFill>
                <a:srgbClr val="D8D34B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89168F1-325E-BB9F-5B45-61199AC6CDA7}"/>
                  </a:ext>
                </a:extLst>
              </p:cNvPr>
              <p:cNvSpPr/>
              <p:nvPr/>
            </p:nvSpPr>
            <p:spPr>
              <a:xfrm>
                <a:off x="2644826" y="2630868"/>
                <a:ext cx="105181" cy="323055"/>
              </a:xfrm>
              <a:custGeom>
                <a:avLst/>
                <a:gdLst>
                  <a:gd name="connsiteX0" fmla="*/ 81139 w 105180"/>
                  <a:gd name="connsiteY0" fmla="*/ 324858 h 323054"/>
                  <a:gd name="connsiteX1" fmla="*/ 112318 w 105180"/>
                  <a:gd name="connsiteY1" fmla="*/ 324858 h 323054"/>
                  <a:gd name="connsiteX2" fmla="*/ 62282 w 105180"/>
                  <a:gd name="connsiteY2" fmla="*/ 116826 h 323054"/>
                  <a:gd name="connsiteX3" fmla="*/ 0 w 105180"/>
                  <a:gd name="connsiteY3" fmla="*/ 0 h 32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180" h="323054">
                    <a:moveTo>
                      <a:pt x="81139" y="324858"/>
                    </a:moveTo>
                    <a:lnTo>
                      <a:pt x="112318" y="324858"/>
                    </a:lnTo>
                    <a:lnTo>
                      <a:pt x="62282" y="1168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A51A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B433C59-56E0-4E3A-33C0-41DDB5F582B9}"/>
                  </a:ext>
                </a:extLst>
              </p:cNvPr>
              <p:cNvSpPr/>
              <p:nvPr/>
            </p:nvSpPr>
            <p:spPr>
              <a:xfrm>
                <a:off x="2769540" y="2631394"/>
                <a:ext cx="105181" cy="323055"/>
              </a:xfrm>
              <a:custGeom>
                <a:avLst/>
                <a:gdLst>
                  <a:gd name="connsiteX0" fmla="*/ 49811 w 105180"/>
                  <a:gd name="connsiteY0" fmla="*/ 116826 h 323054"/>
                  <a:gd name="connsiteX1" fmla="*/ 0 w 105180"/>
                  <a:gd name="connsiteY1" fmla="*/ 324332 h 323054"/>
                  <a:gd name="connsiteX2" fmla="*/ 31103 w 105180"/>
                  <a:gd name="connsiteY2" fmla="*/ 324332 h 323054"/>
                  <a:gd name="connsiteX3" fmla="*/ 112093 w 105180"/>
                  <a:gd name="connsiteY3" fmla="*/ 0 h 32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180" h="323054">
                    <a:moveTo>
                      <a:pt x="49811" y="116826"/>
                    </a:moveTo>
                    <a:lnTo>
                      <a:pt x="0" y="324332"/>
                    </a:lnTo>
                    <a:lnTo>
                      <a:pt x="31103" y="324332"/>
                    </a:lnTo>
                    <a:lnTo>
                      <a:pt x="112093" y="0"/>
                    </a:lnTo>
                    <a:close/>
                  </a:path>
                </a:pathLst>
              </a:custGeom>
              <a:solidFill>
                <a:srgbClr val="B49B2B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53570DF-23C9-4FAC-E537-4B7B3A55BF1C}"/>
                  </a:ext>
                </a:extLst>
              </p:cNvPr>
              <p:cNvSpPr/>
              <p:nvPr/>
            </p:nvSpPr>
            <p:spPr>
              <a:xfrm>
                <a:off x="2674577" y="2609304"/>
                <a:ext cx="172797" cy="60103"/>
              </a:xfrm>
              <a:custGeom>
                <a:avLst/>
                <a:gdLst>
                  <a:gd name="connsiteX0" fmla="*/ 0 w 172796"/>
                  <a:gd name="connsiteY0" fmla="*/ 29527 h 60103"/>
                  <a:gd name="connsiteX1" fmla="*/ 676 w 172796"/>
                  <a:gd name="connsiteY1" fmla="*/ 26973 h 60103"/>
                  <a:gd name="connsiteX2" fmla="*/ 3606 w 172796"/>
                  <a:gd name="connsiteY2" fmla="*/ 20136 h 60103"/>
                  <a:gd name="connsiteX3" fmla="*/ 6386 w 172796"/>
                  <a:gd name="connsiteY3" fmla="*/ 15478 h 60103"/>
                  <a:gd name="connsiteX4" fmla="*/ 10293 w 172796"/>
                  <a:gd name="connsiteY4" fmla="*/ 10369 h 60103"/>
                  <a:gd name="connsiteX5" fmla="*/ 15552 w 172796"/>
                  <a:gd name="connsiteY5" fmla="*/ 5035 h 60103"/>
                  <a:gd name="connsiteX6" fmla="*/ 19158 w 172796"/>
                  <a:gd name="connsiteY6" fmla="*/ 3533 h 60103"/>
                  <a:gd name="connsiteX7" fmla="*/ 23140 w 172796"/>
                  <a:gd name="connsiteY7" fmla="*/ 2556 h 60103"/>
                  <a:gd name="connsiteX8" fmla="*/ 31629 w 172796"/>
                  <a:gd name="connsiteY8" fmla="*/ 828 h 60103"/>
                  <a:gd name="connsiteX9" fmla="*/ 36212 w 172796"/>
                  <a:gd name="connsiteY9" fmla="*/ 227 h 60103"/>
                  <a:gd name="connsiteX10" fmla="*/ 40945 w 172796"/>
                  <a:gd name="connsiteY10" fmla="*/ 77 h 60103"/>
                  <a:gd name="connsiteX11" fmla="*/ 50712 w 172796"/>
                  <a:gd name="connsiteY11" fmla="*/ 603 h 60103"/>
                  <a:gd name="connsiteX12" fmla="*/ 60704 w 172796"/>
                  <a:gd name="connsiteY12" fmla="*/ 2481 h 60103"/>
                  <a:gd name="connsiteX13" fmla="*/ 70471 w 172796"/>
                  <a:gd name="connsiteY13" fmla="*/ 5711 h 60103"/>
                  <a:gd name="connsiteX14" fmla="*/ 79862 w 172796"/>
                  <a:gd name="connsiteY14" fmla="*/ 10144 h 60103"/>
                  <a:gd name="connsiteX15" fmla="*/ 84445 w 172796"/>
                  <a:gd name="connsiteY15" fmla="*/ 12623 h 60103"/>
                  <a:gd name="connsiteX16" fmla="*/ 88727 w 172796"/>
                  <a:gd name="connsiteY16" fmla="*/ 15478 h 60103"/>
                  <a:gd name="connsiteX17" fmla="*/ 96466 w 172796"/>
                  <a:gd name="connsiteY17" fmla="*/ 20812 h 60103"/>
                  <a:gd name="connsiteX18" fmla="*/ 103903 w 172796"/>
                  <a:gd name="connsiteY18" fmla="*/ 25846 h 60103"/>
                  <a:gd name="connsiteX19" fmla="*/ 110365 w 172796"/>
                  <a:gd name="connsiteY19" fmla="*/ 29452 h 60103"/>
                  <a:gd name="connsiteX20" fmla="*/ 117201 w 172796"/>
                  <a:gd name="connsiteY20" fmla="*/ 32382 h 60103"/>
                  <a:gd name="connsiteX21" fmla="*/ 123813 w 172796"/>
                  <a:gd name="connsiteY21" fmla="*/ 34110 h 60103"/>
                  <a:gd name="connsiteX22" fmla="*/ 129973 w 172796"/>
                  <a:gd name="connsiteY22" fmla="*/ 34786 h 60103"/>
                  <a:gd name="connsiteX23" fmla="*/ 135608 w 172796"/>
                  <a:gd name="connsiteY23" fmla="*/ 34411 h 60103"/>
                  <a:gd name="connsiteX24" fmla="*/ 145300 w 172796"/>
                  <a:gd name="connsiteY24" fmla="*/ 30804 h 60103"/>
                  <a:gd name="connsiteX25" fmla="*/ 147403 w 172796"/>
                  <a:gd name="connsiteY25" fmla="*/ 29452 h 60103"/>
                  <a:gd name="connsiteX26" fmla="*/ 149582 w 172796"/>
                  <a:gd name="connsiteY26" fmla="*/ 28250 h 60103"/>
                  <a:gd name="connsiteX27" fmla="*/ 155141 w 172796"/>
                  <a:gd name="connsiteY27" fmla="*/ 27348 h 60103"/>
                  <a:gd name="connsiteX28" fmla="*/ 164833 w 172796"/>
                  <a:gd name="connsiteY28" fmla="*/ 24494 h 60103"/>
                  <a:gd name="connsiteX29" fmla="*/ 171444 w 172796"/>
                  <a:gd name="connsiteY29" fmla="*/ 22165 h 60103"/>
                  <a:gd name="connsiteX30" fmla="*/ 173924 w 172796"/>
                  <a:gd name="connsiteY30" fmla="*/ 21338 h 60103"/>
                  <a:gd name="connsiteX31" fmla="*/ 172121 w 172796"/>
                  <a:gd name="connsiteY31" fmla="*/ 30955 h 60103"/>
                  <a:gd name="connsiteX32" fmla="*/ 168289 w 172796"/>
                  <a:gd name="connsiteY32" fmla="*/ 41848 h 60103"/>
                  <a:gd name="connsiteX33" fmla="*/ 164758 w 172796"/>
                  <a:gd name="connsiteY33" fmla="*/ 48460 h 60103"/>
                  <a:gd name="connsiteX34" fmla="*/ 161753 w 172796"/>
                  <a:gd name="connsiteY34" fmla="*/ 51014 h 60103"/>
                  <a:gd name="connsiteX35" fmla="*/ 158072 w 172796"/>
                  <a:gd name="connsiteY35" fmla="*/ 53118 h 60103"/>
                  <a:gd name="connsiteX36" fmla="*/ 140116 w 172796"/>
                  <a:gd name="connsiteY36" fmla="*/ 59729 h 60103"/>
                  <a:gd name="connsiteX37" fmla="*/ 129598 w 172796"/>
                  <a:gd name="connsiteY37" fmla="*/ 60480 h 60103"/>
                  <a:gd name="connsiteX38" fmla="*/ 118929 w 172796"/>
                  <a:gd name="connsiteY38" fmla="*/ 59353 h 60103"/>
                  <a:gd name="connsiteX39" fmla="*/ 108637 w 172796"/>
                  <a:gd name="connsiteY39" fmla="*/ 56574 h 60103"/>
                  <a:gd name="connsiteX40" fmla="*/ 99020 w 172796"/>
                  <a:gd name="connsiteY40" fmla="*/ 52517 h 60103"/>
                  <a:gd name="connsiteX41" fmla="*/ 89629 w 172796"/>
                  <a:gd name="connsiteY41" fmla="*/ 47183 h 60103"/>
                  <a:gd name="connsiteX42" fmla="*/ 81891 w 172796"/>
                  <a:gd name="connsiteY42" fmla="*/ 41924 h 60103"/>
                  <a:gd name="connsiteX43" fmla="*/ 74528 w 172796"/>
                  <a:gd name="connsiteY43" fmla="*/ 36890 h 60103"/>
                  <a:gd name="connsiteX44" fmla="*/ 71222 w 172796"/>
                  <a:gd name="connsiteY44" fmla="*/ 34636 h 60103"/>
                  <a:gd name="connsiteX45" fmla="*/ 67842 w 172796"/>
                  <a:gd name="connsiteY45" fmla="*/ 32833 h 60103"/>
                  <a:gd name="connsiteX46" fmla="*/ 61080 w 172796"/>
                  <a:gd name="connsiteY46" fmla="*/ 29602 h 60103"/>
                  <a:gd name="connsiteX47" fmla="*/ 54318 w 172796"/>
                  <a:gd name="connsiteY47" fmla="*/ 27348 h 60103"/>
                  <a:gd name="connsiteX48" fmla="*/ 47707 w 172796"/>
                  <a:gd name="connsiteY48" fmla="*/ 26071 h 60103"/>
                  <a:gd name="connsiteX49" fmla="*/ 41396 w 172796"/>
                  <a:gd name="connsiteY49" fmla="*/ 25696 h 60103"/>
                  <a:gd name="connsiteX50" fmla="*/ 38316 w 172796"/>
                  <a:gd name="connsiteY50" fmla="*/ 25771 h 60103"/>
                  <a:gd name="connsiteX51" fmla="*/ 35386 w 172796"/>
                  <a:gd name="connsiteY51" fmla="*/ 26222 h 60103"/>
                  <a:gd name="connsiteX52" fmla="*/ 29901 w 172796"/>
                  <a:gd name="connsiteY52" fmla="*/ 27348 h 60103"/>
                  <a:gd name="connsiteX53" fmla="*/ 27422 w 172796"/>
                  <a:gd name="connsiteY53" fmla="*/ 28250 h 60103"/>
                  <a:gd name="connsiteX54" fmla="*/ 24943 w 172796"/>
                  <a:gd name="connsiteY54" fmla="*/ 28926 h 60103"/>
                  <a:gd name="connsiteX55" fmla="*/ 19308 w 172796"/>
                  <a:gd name="connsiteY55" fmla="*/ 28325 h 60103"/>
                  <a:gd name="connsiteX56" fmla="*/ 9391 w 172796"/>
                  <a:gd name="connsiteY56" fmla="*/ 28400 h 60103"/>
                  <a:gd name="connsiteX57" fmla="*/ 2554 w 172796"/>
                  <a:gd name="connsiteY57" fmla="*/ 29152 h 60103"/>
                  <a:gd name="connsiteX58" fmla="*/ 0 w 172796"/>
                  <a:gd name="connsiteY58" fmla="*/ 29527 h 6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2796" h="60103">
                    <a:moveTo>
                      <a:pt x="0" y="29527"/>
                    </a:moveTo>
                    <a:cubicBezTo>
                      <a:pt x="0" y="29527"/>
                      <a:pt x="150" y="28626"/>
                      <a:pt x="676" y="26973"/>
                    </a:cubicBezTo>
                    <a:cubicBezTo>
                      <a:pt x="1277" y="25395"/>
                      <a:pt x="2104" y="22916"/>
                      <a:pt x="3606" y="20136"/>
                    </a:cubicBezTo>
                    <a:cubicBezTo>
                      <a:pt x="4433" y="18784"/>
                      <a:pt x="5334" y="17206"/>
                      <a:pt x="6386" y="15478"/>
                    </a:cubicBezTo>
                    <a:cubicBezTo>
                      <a:pt x="7513" y="13900"/>
                      <a:pt x="8790" y="12172"/>
                      <a:pt x="10293" y="10369"/>
                    </a:cubicBezTo>
                    <a:cubicBezTo>
                      <a:pt x="11870" y="8716"/>
                      <a:pt x="13523" y="6763"/>
                      <a:pt x="15552" y="5035"/>
                    </a:cubicBezTo>
                    <a:cubicBezTo>
                      <a:pt x="16528" y="4134"/>
                      <a:pt x="17806" y="3758"/>
                      <a:pt x="19158" y="3533"/>
                    </a:cubicBezTo>
                    <a:cubicBezTo>
                      <a:pt x="20435" y="3232"/>
                      <a:pt x="21712" y="2856"/>
                      <a:pt x="23140" y="2556"/>
                    </a:cubicBezTo>
                    <a:cubicBezTo>
                      <a:pt x="25844" y="1880"/>
                      <a:pt x="28624" y="1128"/>
                      <a:pt x="31629" y="828"/>
                    </a:cubicBezTo>
                    <a:cubicBezTo>
                      <a:pt x="33132" y="603"/>
                      <a:pt x="34634" y="452"/>
                      <a:pt x="36212" y="227"/>
                    </a:cubicBezTo>
                    <a:cubicBezTo>
                      <a:pt x="37790" y="152"/>
                      <a:pt x="39368" y="152"/>
                      <a:pt x="40945" y="77"/>
                    </a:cubicBezTo>
                    <a:cubicBezTo>
                      <a:pt x="44176" y="-149"/>
                      <a:pt x="47406" y="152"/>
                      <a:pt x="50712" y="603"/>
                    </a:cubicBezTo>
                    <a:cubicBezTo>
                      <a:pt x="54093" y="828"/>
                      <a:pt x="57323" y="1654"/>
                      <a:pt x="60704" y="2481"/>
                    </a:cubicBezTo>
                    <a:cubicBezTo>
                      <a:pt x="64160" y="3157"/>
                      <a:pt x="67241" y="4509"/>
                      <a:pt x="70471" y="5711"/>
                    </a:cubicBezTo>
                    <a:cubicBezTo>
                      <a:pt x="73777" y="6838"/>
                      <a:pt x="76782" y="8491"/>
                      <a:pt x="79862" y="10144"/>
                    </a:cubicBezTo>
                    <a:cubicBezTo>
                      <a:pt x="81365" y="10970"/>
                      <a:pt x="82942" y="11722"/>
                      <a:pt x="84445" y="12623"/>
                    </a:cubicBezTo>
                    <a:lnTo>
                      <a:pt x="88727" y="15478"/>
                    </a:lnTo>
                    <a:lnTo>
                      <a:pt x="96466" y="20812"/>
                    </a:lnTo>
                    <a:cubicBezTo>
                      <a:pt x="98945" y="22465"/>
                      <a:pt x="101575" y="24494"/>
                      <a:pt x="103903" y="25846"/>
                    </a:cubicBezTo>
                    <a:cubicBezTo>
                      <a:pt x="106082" y="27048"/>
                      <a:pt x="108261" y="28250"/>
                      <a:pt x="110365" y="29452"/>
                    </a:cubicBezTo>
                    <a:cubicBezTo>
                      <a:pt x="112694" y="30354"/>
                      <a:pt x="114947" y="31481"/>
                      <a:pt x="117201" y="32382"/>
                    </a:cubicBezTo>
                    <a:cubicBezTo>
                      <a:pt x="119455" y="32908"/>
                      <a:pt x="121709" y="33960"/>
                      <a:pt x="123813" y="34110"/>
                    </a:cubicBezTo>
                    <a:cubicBezTo>
                      <a:pt x="125916" y="34411"/>
                      <a:pt x="128020" y="34861"/>
                      <a:pt x="129973" y="34786"/>
                    </a:cubicBezTo>
                    <a:cubicBezTo>
                      <a:pt x="131927" y="35012"/>
                      <a:pt x="133805" y="34636"/>
                      <a:pt x="135608" y="34411"/>
                    </a:cubicBezTo>
                    <a:cubicBezTo>
                      <a:pt x="139139" y="33659"/>
                      <a:pt x="142370" y="32608"/>
                      <a:pt x="145300" y="30804"/>
                    </a:cubicBezTo>
                    <a:cubicBezTo>
                      <a:pt x="145976" y="30354"/>
                      <a:pt x="146802" y="30128"/>
                      <a:pt x="147403" y="29452"/>
                    </a:cubicBezTo>
                    <a:cubicBezTo>
                      <a:pt x="147929" y="28701"/>
                      <a:pt x="148605" y="28250"/>
                      <a:pt x="149582" y="28250"/>
                    </a:cubicBezTo>
                    <a:cubicBezTo>
                      <a:pt x="151535" y="28100"/>
                      <a:pt x="153338" y="27649"/>
                      <a:pt x="155141" y="27348"/>
                    </a:cubicBezTo>
                    <a:cubicBezTo>
                      <a:pt x="158673" y="26447"/>
                      <a:pt x="162053" y="25395"/>
                      <a:pt x="164833" y="24494"/>
                    </a:cubicBezTo>
                    <a:cubicBezTo>
                      <a:pt x="167538" y="23442"/>
                      <a:pt x="169942" y="22690"/>
                      <a:pt x="171444" y="22165"/>
                    </a:cubicBezTo>
                    <a:cubicBezTo>
                      <a:pt x="173022" y="21639"/>
                      <a:pt x="173924" y="21338"/>
                      <a:pt x="173924" y="21338"/>
                    </a:cubicBezTo>
                    <a:cubicBezTo>
                      <a:pt x="173924" y="21338"/>
                      <a:pt x="173548" y="24944"/>
                      <a:pt x="172121" y="30955"/>
                    </a:cubicBezTo>
                    <a:cubicBezTo>
                      <a:pt x="171294" y="33960"/>
                      <a:pt x="170242" y="37716"/>
                      <a:pt x="168289" y="41848"/>
                    </a:cubicBezTo>
                    <a:cubicBezTo>
                      <a:pt x="167237" y="43877"/>
                      <a:pt x="166185" y="46206"/>
                      <a:pt x="164758" y="48460"/>
                    </a:cubicBezTo>
                    <a:cubicBezTo>
                      <a:pt x="164082" y="49662"/>
                      <a:pt x="163030" y="50488"/>
                      <a:pt x="161753" y="51014"/>
                    </a:cubicBezTo>
                    <a:cubicBezTo>
                      <a:pt x="160551" y="51690"/>
                      <a:pt x="159349" y="52366"/>
                      <a:pt x="158072" y="53118"/>
                    </a:cubicBezTo>
                    <a:cubicBezTo>
                      <a:pt x="153113" y="56123"/>
                      <a:pt x="146877" y="58452"/>
                      <a:pt x="140116" y="59729"/>
                    </a:cubicBezTo>
                    <a:cubicBezTo>
                      <a:pt x="136735" y="60180"/>
                      <a:pt x="133204" y="60706"/>
                      <a:pt x="129598" y="60480"/>
                    </a:cubicBezTo>
                    <a:cubicBezTo>
                      <a:pt x="125991" y="60556"/>
                      <a:pt x="122535" y="59955"/>
                      <a:pt x="118929" y="59353"/>
                    </a:cubicBezTo>
                    <a:cubicBezTo>
                      <a:pt x="115323" y="58828"/>
                      <a:pt x="112168" y="57550"/>
                      <a:pt x="108637" y="56574"/>
                    </a:cubicBezTo>
                    <a:cubicBezTo>
                      <a:pt x="105331" y="55372"/>
                      <a:pt x="102251" y="53869"/>
                      <a:pt x="99020" y="52517"/>
                    </a:cubicBezTo>
                    <a:cubicBezTo>
                      <a:pt x="95865" y="50864"/>
                      <a:pt x="92784" y="48986"/>
                      <a:pt x="89629" y="47183"/>
                    </a:cubicBezTo>
                    <a:cubicBezTo>
                      <a:pt x="86699" y="45379"/>
                      <a:pt x="84520" y="43651"/>
                      <a:pt x="81891" y="41924"/>
                    </a:cubicBezTo>
                    <a:lnTo>
                      <a:pt x="74528" y="36890"/>
                    </a:lnTo>
                    <a:lnTo>
                      <a:pt x="71222" y="34636"/>
                    </a:lnTo>
                    <a:cubicBezTo>
                      <a:pt x="70095" y="33960"/>
                      <a:pt x="68968" y="33434"/>
                      <a:pt x="67842" y="32833"/>
                    </a:cubicBezTo>
                    <a:cubicBezTo>
                      <a:pt x="65588" y="31706"/>
                      <a:pt x="63409" y="30354"/>
                      <a:pt x="61080" y="29602"/>
                    </a:cubicBezTo>
                    <a:cubicBezTo>
                      <a:pt x="58826" y="28776"/>
                      <a:pt x="56572" y="27724"/>
                      <a:pt x="54318" y="27348"/>
                    </a:cubicBezTo>
                    <a:cubicBezTo>
                      <a:pt x="52064" y="26823"/>
                      <a:pt x="49886" y="26146"/>
                      <a:pt x="47707" y="26071"/>
                    </a:cubicBezTo>
                    <a:cubicBezTo>
                      <a:pt x="45528" y="25771"/>
                      <a:pt x="43425" y="25545"/>
                      <a:pt x="41396" y="25696"/>
                    </a:cubicBezTo>
                    <a:cubicBezTo>
                      <a:pt x="40344" y="25696"/>
                      <a:pt x="39368" y="25771"/>
                      <a:pt x="38316" y="25771"/>
                    </a:cubicBezTo>
                    <a:cubicBezTo>
                      <a:pt x="37339" y="25921"/>
                      <a:pt x="36362" y="26071"/>
                      <a:pt x="35386" y="26222"/>
                    </a:cubicBezTo>
                    <a:cubicBezTo>
                      <a:pt x="33432" y="26372"/>
                      <a:pt x="31629" y="26898"/>
                      <a:pt x="29901" y="27348"/>
                    </a:cubicBezTo>
                    <a:cubicBezTo>
                      <a:pt x="29000" y="27574"/>
                      <a:pt x="28173" y="27649"/>
                      <a:pt x="27422" y="28250"/>
                    </a:cubicBezTo>
                    <a:cubicBezTo>
                      <a:pt x="26671" y="28776"/>
                      <a:pt x="25920" y="29152"/>
                      <a:pt x="24943" y="28926"/>
                    </a:cubicBezTo>
                    <a:cubicBezTo>
                      <a:pt x="22989" y="28551"/>
                      <a:pt x="21186" y="28551"/>
                      <a:pt x="19308" y="28325"/>
                    </a:cubicBezTo>
                    <a:cubicBezTo>
                      <a:pt x="15702" y="28175"/>
                      <a:pt x="12246" y="28175"/>
                      <a:pt x="9391" y="28400"/>
                    </a:cubicBezTo>
                    <a:cubicBezTo>
                      <a:pt x="6611" y="28701"/>
                      <a:pt x="4132" y="28851"/>
                      <a:pt x="2554" y="29152"/>
                    </a:cubicBezTo>
                    <a:cubicBezTo>
                      <a:pt x="902" y="29302"/>
                      <a:pt x="0" y="29527"/>
                      <a:pt x="0" y="295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77961A9-5105-4B0B-8350-1010D045B0E6}"/>
                </a:ext>
              </a:extLst>
            </p:cNvPr>
            <p:cNvGrpSpPr/>
            <p:nvPr/>
          </p:nvGrpSpPr>
          <p:grpSpPr>
            <a:xfrm>
              <a:off x="2554055" y="2965772"/>
              <a:ext cx="401039" cy="269071"/>
              <a:chOff x="2930241" y="3416684"/>
              <a:chExt cx="401039" cy="26907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6058451-DD28-DE86-3285-37E4A05DE2AF}"/>
                  </a:ext>
                </a:extLst>
              </p:cNvPr>
              <p:cNvSpPr/>
              <p:nvPr/>
            </p:nvSpPr>
            <p:spPr>
              <a:xfrm>
                <a:off x="2930241" y="3422803"/>
                <a:ext cx="240413" cy="262952"/>
              </a:xfrm>
              <a:custGeom>
                <a:avLst/>
                <a:gdLst>
                  <a:gd name="connsiteX0" fmla="*/ 0 w 240412"/>
                  <a:gd name="connsiteY0" fmla="*/ 87075 h 262951"/>
                  <a:gd name="connsiteX1" fmla="*/ 40645 w 240412"/>
                  <a:gd name="connsiteY1" fmla="*/ 263027 h 262951"/>
                  <a:gd name="connsiteX2" fmla="*/ 247851 w 240412"/>
                  <a:gd name="connsiteY2" fmla="*/ 215094 h 262951"/>
                  <a:gd name="connsiteX3" fmla="*/ 198115 w 240412"/>
                  <a:gd name="connsiteY3" fmla="*/ 0 h 262951"/>
                  <a:gd name="connsiteX4" fmla="*/ 0 w 240412"/>
                  <a:gd name="connsiteY4" fmla="*/ 87075 h 262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412" h="262951">
                    <a:moveTo>
                      <a:pt x="0" y="87075"/>
                    </a:moveTo>
                    <a:lnTo>
                      <a:pt x="40645" y="263027"/>
                    </a:lnTo>
                    <a:lnTo>
                      <a:pt x="247851" y="215094"/>
                    </a:lnTo>
                    <a:lnTo>
                      <a:pt x="198115" y="0"/>
                    </a:lnTo>
                    <a:cubicBezTo>
                      <a:pt x="74378" y="20736"/>
                      <a:pt x="0" y="87075"/>
                      <a:pt x="0" y="87075"/>
                    </a:cubicBezTo>
                    <a:close/>
                  </a:path>
                </a:pathLst>
              </a:custGeom>
              <a:solidFill>
                <a:srgbClr val="FDFBFC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5D506C5-4855-1FFE-B375-98DDC115BBCC}"/>
                  </a:ext>
                </a:extLst>
              </p:cNvPr>
              <p:cNvSpPr/>
              <p:nvPr/>
            </p:nvSpPr>
            <p:spPr>
              <a:xfrm>
                <a:off x="3128432" y="3416684"/>
                <a:ext cx="202848" cy="217874"/>
              </a:xfrm>
              <a:custGeom>
                <a:avLst/>
                <a:gdLst>
                  <a:gd name="connsiteX0" fmla="*/ 165434 w 202848"/>
                  <a:gd name="connsiteY0" fmla="*/ 9125 h 217874"/>
                  <a:gd name="connsiteX1" fmla="*/ 0 w 202848"/>
                  <a:gd name="connsiteY1" fmla="*/ 6119 h 217874"/>
                  <a:gd name="connsiteX2" fmla="*/ 49735 w 202848"/>
                  <a:gd name="connsiteY2" fmla="*/ 221214 h 217874"/>
                  <a:gd name="connsiteX3" fmla="*/ 206154 w 202848"/>
                  <a:gd name="connsiteY3" fmla="*/ 185077 h 217874"/>
                  <a:gd name="connsiteX4" fmla="*/ 165434 w 202848"/>
                  <a:gd name="connsiteY4" fmla="*/ 9125 h 21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848" h="217874">
                    <a:moveTo>
                      <a:pt x="165434" y="9125"/>
                    </a:moveTo>
                    <a:cubicBezTo>
                      <a:pt x="103753" y="-3122"/>
                      <a:pt x="48158" y="-1919"/>
                      <a:pt x="0" y="6119"/>
                    </a:cubicBezTo>
                    <a:lnTo>
                      <a:pt x="49735" y="221214"/>
                    </a:lnTo>
                    <a:lnTo>
                      <a:pt x="206154" y="185077"/>
                    </a:lnTo>
                    <a:lnTo>
                      <a:pt x="165434" y="9125"/>
                    </a:lnTo>
                    <a:close/>
                  </a:path>
                </a:pathLst>
              </a:custGeom>
              <a:solidFill>
                <a:srgbClr val="CECED1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72EB74D-AFB9-6FB8-44BC-86A75B9F72A3}"/>
                </a:ext>
              </a:extLst>
            </p:cNvPr>
            <p:cNvGrpSpPr/>
            <p:nvPr/>
          </p:nvGrpSpPr>
          <p:grpSpPr>
            <a:xfrm>
              <a:off x="2536637" y="3017581"/>
              <a:ext cx="482786" cy="344566"/>
              <a:chOff x="2912823" y="3468493"/>
              <a:chExt cx="482786" cy="344566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3576674-0A12-39FC-C7E8-DE538BDEA2AA}"/>
                  </a:ext>
                </a:extLst>
              </p:cNvPr>
              <p:cNvSpPr/>
              <p:nvPr/>
            </p:nvSpPr>
            <p:spPr>
              <a:xfrm>
                <a:off x="3218737" y="3468493"/>
                <a:ext cx="176872" cy="232262"/>
              </a:xfrm>
              <a:custGeom>
                <a:avLst/>
                <a:gdLst>
                  <a:gd name="connsiteX0" fmla="*/ 65638 w 176872"/>
                  <a:gd name="connsiteY0" fmla="*/ 1968 h 232262"/>
                  <a:gd name="connsiteX1" fmla="*/ 172271 w 176872"/>
                  <a:gd name="connsiteY1" fmla="*/ 102990 h 232262"/>
                  <a:gd name="connsiteX2" fmla="*/ 176872 w 176872"/>
                  <a:gd name="connsiteY2" fmla="*/ 122891 h 232262"/>
                  <a:gd name="connsiteX3" fmla="*/ 158493 w 176872"/>
                  <a:gd name="connsiteY3" fmla="*/ 145168 h 232262"/>
                  <a:gd name="connsiteX4" fmla="*/ 54309 w 176872"/>
                  <a:gd name="connsiteY4" fmla="*/ 231127 h 232262"/>
                  <a:gd name="connsiteX5" fmla="*/ 52217 w 176872"/>
                  <a:gd name="connsiteY5" fmla="*/ 232262 h 232262"/>
                  <a:gd name="connsiteX6" fmla="*/ 0 w 176872"/>
                  <a:gd name="connsiteY6" fmla="*/ 6374 h 232262"/>
                  <a:gd name="connsiteX7" fmla="*/ 12922 w 176872"/>
                  <a:gd name="connsiteY7" fmla="*/ 3444 h 232262"/>
                  <a:gd name="connsiteX8" fmla="*/ 65638 w 176872"/>
                  <a:gd name="connsiteY8" fmla="*/ 1968 h 23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872" h="232262">
                    <a:moveTo>
                      <a:pt x="65638" y="1968"/>
                    </a:moveTo>
                    <a:cubicBezTo>
                      <a:pt x="116628" y="10877"/>
                      <a:pt x="159874" y="49348"/>
                      <a:pt x="172271" y="102990"/>
                    </a:cubicBezTo>
                    <a:lnTo>
                      <a:pt x="176872" y="122891"/>
                    </a:lnTo>
                    <a:lnTo>
                      <a:pt x="158493" y="145168"/>
                    </a:lnTo>
                    <a:cubicBezTo>
                      <a:pt x="126645" y="177015"/>
                      <a:pt x="91760" y="205826"/>
                      <a:pt x="54309" y="231127"/>
                    </a:cubicBezTo>
                    <a:lnTo>
                      <a:pt x="52217" y="232262"/>
                    </a:lnTo>
                    <a:lnTo>
                      <a:pt x="0" y="6374"/>
                    </a:lnTo>
                    <a:lnTo>
                      <a:pt x="12922" y="3444"/>
                    </a:lnTo>
                    <a:cubicBezTo>
                      <a:pt x="30784" y="-688"/>
                      <a:pt x="48641" y="-1003"/>
                      <a:pt x="65638" y="1968"/>
                    </a:cubicBezTo>
                    <a:close/>
                  </a:path>
                </a:pathLst>
              </a:custGeom>
              <a:solidFill>
                <a:srgbClr val="2E2C2D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F4F1FF9-27C0-CB4D-310B-D510230C1041}"/>
                  </a:ext>
                </a:extLst>
              </p:cNvPr>
              <p:cNvSpPr/>
              <p:nvPr/>
            </p:nvSpPr>
            <p:spPr>
              <a:xfrm>
                <a:off x="2912823" y="3474867"/>
                <a:ext cx="358064" cy="338192"/>
              </a:xfrm>
              <a:custGeom>
                <a:avLst/>
                <a:gdLst>
                  <a:gd name="connsiteX0" fmla="*/ 305839 w 358064"/>
                  <a:gd name="connsiteY0" fmla="*/ 0 h 338192"/>
                  <a:gd name="connsiteX1" fmla="*/ 358064 w 358064"/>
                  <a:gd name="connsiteY1" fmla="*/ 225925 h 338192"/>
                  <a:gd name="connsiteX2" fmla="*/ 240646 w 358064"/>
                  <a:gd name="connsiteY2" fmla="*/ 289657 h 338192"/>
                  <a:gd name="connsiteX3" fmla="*/ 108507 w 358064"/>
                  <a:gd name="connsiteY3" fmla="*/ 330675 h 338192"/>
                  <a:gd name="connsiteX4" fmla="*/ 33939 w 358064"/>
                  <a:gd name="connsiteY4" fmla="*/ 338192 h 338192"/>
                  <a:gd name="connsiteX5" fmla="*/ 3444 w 358064"/>
                  <a:gd name="connsiteY5" fmla="*/ 206229 h 338192"/>
                  <a:gd name="connsiteX6" fmla="*/ 102990 w 358064"/>
                  <a:gd name="connsiteY6" fmla="*/ 46881 h 338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064" h="338192">
                    <a:moveTo>
                      <a:pt x="305839" y="0"/>
                    </a:moveTo>
                    <a:lnTo>
                      <a:pt x="358064" y="225925"/>
                    </a:lnTo>
                    <a:lnTo>
                      <a:pt x="240646" y="289657"/>
                    </a:lnTo>
                    <a:cubicBezTo>
                      <a:pt x="198536" y="307468"/>
                      <a:pt x="154333" y="321298"/>
                      <a:pt x="108507" y="330675"/>
                    </a:cubicBezTo>
                    <a:lnTo>
                      <a:pt x="33939" y="338192"/>
                    </a:lnTo>
                    <a:lnTo>
                      <a:pt x="3444" y="206229"/>
                    </a:lnTo>
                    <a:cubicBezTo>
                      <a:pt x="-13084" y="134782"/>
                      <a:pt x="31467" y="63409"/>
                      <a:pt x="102990" y="46881"/>
                    </a:cubicBezTo>
                    <a:close/>
                  </a:path>
                </a:pathLst>
              </a:custGeom>
              <a:solidFill>
                <a:srgbClr val="4D4A4B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64615BA-2421-EFE2-5442-1ADB49EC9496}"/>
              </a:ext>
            </a:extLst>
          </p:cNvPr>
          <p:cNvGrpSpPr/>
          <p:nvPr/>
        </p:nvGrpSpPr>
        <p:grpSpPr>
          <a:xfrm>
            <a:off x="3391946" y="1791497"/>
            <a:ext cx="1407910" cy="1407910"/>
            <a:chOff x="5191563" y="1961022"/>
            <a:chExt cx="1407910" cy="14079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B040A1-B4AF-691D-98F7-5E7B2D2A7C9D}"/>
                </a:ext>
              </a:extLst>
            </p:cNvPr>
            <p:cNvSpPr/>
            <p:nvPr/>
          </p:nvSpPr>
          <p:spPr>
            <a:xfrm>
              <a:off x="5191563" y="1961022"/>
              <a:ext cx="1407910" cy="14079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11B45-EB4E-0407-A080-9AA0AB19B273}"/>
                </a:ext>
              </a:extLst>
            </p:cNvPr>
            <p:cNvGrpSpPr/>
            <p:nvPr/>
          </p:nvGrpSpPr>
          <p:grpSpPr>
            <a:xfrm>
              <a:off x="5462303" y="1970496"/>
              <a:ext cx="851460" cy="1149771"/>
              <a:chOff x="5838489" y="2421408"/>
              <a:chExt cx="851460" cy="114977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B0DC1A9-BC75-A97A-9DB4-98466B373838}"/>
                  </a:ext>
                </a:extLst>
              </p:cNvPr>
              <p:cNvSpPr/>
              <p:nvPr/>
            </p:nvSpPr>
            <p:spPr>
              <a:xfrm>
                <a:off x="5838489" y="2484368"/>
                <a:ext cx="419734" cy="1086811"/>
              </a:xfrm>
              <a:custGeom>
                <a:avLst/>
                <a:gdLst>
                  <a:gd name="connsiteX0" fmla="*/ 69631 w 419733"/>
                  <a:gd name="connsiteY0" fmla="*/ 1021377 h 1086810"/>
                  <a:gd name="connsiteX1" fmla="*/ 69631 w 419733"/>
                  <a:gd name="connsiteY1" fmla="*/ 69631 h 1086810"/>
                  <a:gd name="connsiteX2" fmla="*/ 424231 w 419733"/>
                  <a:gd name="connsiteY2" fmla="*/ 69631 h 1086810"/>
                  <a:gd name="connsiteX3" fmla="*/ 424231 w 419733"/>
                  <a:gd name="connsiteY3" fmla="*/ 0 h 1086810"/>
                  <a:gd name="connsiteX4" fmla="*/ 0 w 419733"/>
                  <a:gd name="connsiteY4" fmla="*/ 0 h 1086810"/>
                  <a:gd name="connsiteX5" fmla="*/ 0 w 419733"/>
                  <a:gd name="connsiteY5" fmla="*/ 1091008 h 1086810"/>
                  <a:gd name="connsiteX6" fmla="*/ 424231 w 419733"/>
                  <a:gd name="connsiteY6" fmla="*/ 1091008 h 1086810"/>
                  <a:gd name="connsiteX7" fmla="*/ 424231 w 419733"/>
                  <a:gd name="connsiteY7" fmla="*/ 1021377 h 108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733" h="1086810">
                    <a:moveTo>
                      <a:pt x="69631" y="1021377"/>
                    </a:moveTo>
                    <a:lnTo>
                      <a:pt x="69631" y="69631"/>
                    </a:lnTo>
                    <a:lnTo>
                      <a:pt x="424231" y="69631"/>
                    </a:lnTo>
                    <a:lnTo>
                      <a:pt x="424231" y="0"/>
                    </a:lnTo>
                    <a:lnTo>
                      <a:pt x="0" y="0"/>
                    </a:lnTo>
                    <a:lnTo>
                      <a:pt x="0" y="1091008"/>
                    </a:lnTo>
                    <a:lnTo>
                      <a:pt x="424231" y="1091008"/>
                    </a:lnTo>
                    <a:lnTo>
                      <a:pt x="424231" y="1021377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27C9277-DEEF-BEEC-3923-C68895367914}"/>
                  </a:ext>
                </a:extLst>
              </p:cNvPr>
              <p:cNvSpPr/>
              <p:nvPr/>
            </p:nvSpPr>
            <p:spPr>
              <a:xfrm>
                <a:off x="6262720" y="2484368"/>
                <a:ext cx="427229" cy="1086811"/>
              </a:xfrm>
              <a:custGeom>
                <a:avLst/>
                <a:gdLst>
                  <a:gd name="connsiteX0" fmla="*/ 428803 w 427228"/>
                  <a:gd name="connsiteY0" fmla="*/ 0 h 1086810"/>
                  <a:gd name="connsiteX1" fmla="*/ 0 w 427228"/>
                  <a:gd name="connsiteY1" fmla="*/ 0 h 1086810"/>
                  <a:gd name="connsiteX2" fmla="*/ 0 w 427228"/>
                  <a:gd name="connsiteY2" fmla="*/ 69631 h 1086810"/>
                  <a:gd name="connsiteX3" fmla="*/ 359172 w 427228"/>
                  <a:gd name="connsiteY3" fmla="*/ 69631 h 1086810"/>
                  <a:gd name="connsiteX4" fmla="*/ 359172 w 427228"/>
                  <a:gd name="connsiteY4" fmla="*/ 1021377 h 1086810"/>
                  <a:gd name="connsiteX5" fmla="*/ 0 w 427228"/>
                  <a:gd name="connsiteY5" fmla="*/ 1021377 h 1086810"/>
                  <a:gd name="connsiteX6" fmla="*/ 0 w 427228"/>
                  <a:gd name="connsiteY6" fmla="*/ 1091008 h 1086810"/>
                  <a:gd name="connsiteX7" fmla="*/ 428803 w 427228"/>
                  <a:gd name="connsiteY7" fmla="*/ 1091008 h 1086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7228" h="1086810">
                    <a:moveTo>
                      <a:pt x="428803" y="0"/>
                    </a:moveTo>
                    <a:lnTo>
                      <a:pt x="0" y="0"/>
                    </a:lnTo>
                    <a:lnTo>
                      <a:pt x="0" y="69631"/>
                    </a:lnTo>
                    <a:lnTo>
                      <a:pt x="359172" y="69631"/>
                    </a:lnTo>
                    <a:lnTo>
                      <a:pt x="359172" y="1021377"/>
                    </a:lnTo>
                    <a:lnTo>
                      <a:pt x="0" y="1021377"/>
                    </a:lnTo>
                    <a:lnTo>
                      <a:pt x="0" y="1091008"/>
                    </a:lnTo>
                    <a:lnTo>
                      <a:pt x="428803" y="1091008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C947591-6677-D26F-47EE-DE3FC6C5BADE}"/>
                  </a:ext>
                </a:extLst>
              </p:cNvPr>
              <p:cNvSpPr/>
              <p:nvPr/>
            </p:nvSpPr>
            <p:spPr>
              <a:xfrm>
                <a:off x="5908120" y="2553999"/>
                <a:ext cx="352276" cy="944401"/>
              </a:xfrm>
              <a:custGeom>
                <a:avLst/>
                <a:gdLst>
                  <a:gd name="connsiteX0" fmla="*/ 0 w 352276"/>
                  <a:gd name="connsiteY0" fmla="*/ 0 h 944401"/>
                  <a:gd name="connsiteX1" fmla="*/ 354600 w 352276"/>
                  <a:gd name="connsiteY1" fmla="*/ 0 h 944401"/>
                  <a:gd name="connsiteX2" fmla="*/ 354600 w 352276"/>
                  <a:gd name="connsiteY2" fmla="*/ 951747 h 944401"/>
                  <a:gd name="connsiteX3" fmla="*/ 0 w 352276"/>
                  <a:gd name="connsiteY3" fmla="*/ 951747 h 94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276" h="944401">
                    <a:moveTo>
                      <a:pt x="0" y="0"/>
                    </a:moveTo>
                    <a:lnTo>
                      <a:pt x="354600" y="0"/>
                    </a:lnTo>
                    <a:lnTo>
                      <a:pt x="354600" y="951747"/>
                    </a:lnTo>
                    <a:lnTo>
                      <a:pt x="0" y="951747"/>
                    </a:lnTo>
                    <a:close/>
                  </a:path>
                </a:pathLst>
              </a:custGeom>
              <a:solidFill>
                <a:srgbClr val="FFFFFF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0CDA97-E58D-DC09-F2A2-796F172302A1}"/>
                  </a:ext>
                </a:extLst>
              </p:cNvPr>
              <p:cNvSpPr/>
              <p:nvPr/>
            </p:nvSpPr>
            <p:spPr>
              <a:xfrm>
                <a:off x="6262720" y="2553999"/>
                <a:ext cx="352276" cy="944401"/>
              </a:xfrm>
              <a:custGeom>
                <a:avLst/>
                <a:gdLst>
                  <a:gd name="connsiteX0" fmla="*/ 0 w 352276"/>
                  <a:gd name="connsiteY0" fmla="*/ 0 h 944401"/>
                  <a:gd name="connsiteX1" fmla="*/ 359172 w 352276"/>
                  <a:gd name="connsiteY1" fmla="*/ 0 h 944401"/>
                  <a:gd name="connsiteX2" fmla="*/ 359172 w 352276"/>
                  <a:gd name="connsiteY2" fmla="*/ 951747 h 944401"/>
                  <a:gd name="connsiteX3" fmla="*/ 0 w 352276"/>
                  <a:gd name="connsiteY3" fmla="*/ 951747 h 94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276" h="944401">
                    <a:moveTo>
                      <a:pt x="0" y="0"/>
                    </a:moveTo>
                    <a:lnTo>
                      <a:pt x="359172" y="0"/>
                    </a:lnTo>
                    <a:lnTo>
                      <a:pt x="359172" y="951747"/>
                    </a:lnTo>
                    <a:lnTo>
                      <a:pt x="0" y="951747"/>
                    </a:lnTo>
                    <a:close/>
                  </a:path>
                </a:pathLst>
              </a:custGeom>
              <a:solidFill>
                <a:srgbClr val="E6E6E6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3878592-BF36-BBF9-D226-07107BF196AA}"/>
                  </a:ext>
                </a:extLst>
              </p:cNvPr>
              <p:cNvSpPr/>
              <p:nvPr/>
            </p:nvSpPr>
            <p:spPr>
              <a:xfrm>
                <a:off x="5959762" y="2673548"/>
                <a:ext cx="112429" cy="112429"/>
              </a:xfrm>
              <a:custGeom>
                <a:avLst/>
                <a:gdLst>
                  <a:gd name="connsiteX0" fmla="*/ 116026 w 112428"/>
                  <a:gd name="connsiteY0" fmla="*/ 116026 h 112428"/>
                  <a:gd name="connsiteX1" fmla="*/ 0 w 112428"/>
                  <a:gd name="connsiteY1" fmla="*/ 116026 h 112428"/>
                  <a:gd name="connsiteX2" fmla="*/ 0 w 112428"/>
                  <a:gd name="connsiteY2" fmla="*/ 0 h 112428"/>
                  <a:gd name="connsiteX3" fmla="*/ 116101 w 112428"/>
                  <a:gd name="connsiteY3" fmla="*/ 0 h 112428"/>
                  <a:gd name="connsiteX4" fmla="*/ 116101 w 112428"/>
                  <a:gd name="connsiteY4" fmla="*/ 116026 h 112428"/>
                  <a:gd name="connsiteX5" fmla="*/ 19338 w 112428"/>
                  <a:gd name="connsiteY5" fmla="*/ 96689 h 112428"/>
                  <a:gd name="connsiteX6" fmla="*/ 96689 w 112428"/>
                  <a:gd name="connsiteY6" fmla="*/ 96689 h 112428"/>
                  <a:gd name="connsiteX7" fmla="*/ 96689 w 112428"/>
                  <a:gd name="connsiteY7" fmla="*/ 19338 h 112428"/>
                  <a:gd name="connsiteX8" fmla="*/ 19338 w 112428"/>
                  <a:gd name="connsiteY8" fmla="*/ 19338 h 112428"/>
                  <a:gd name="connsiteX9" fmla="*/ 19338 w 112428"/>
                  <a:gd name="connsiteY9" fmla="*/ 96689 h 11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428" h="112428">
                    <a:moveTo>
                      <a:pt x="116026" y="116026"/>
                    </a:moveTo>
                    <a:lnTo>
                      <a:pt x="0" y="116026"/>
                    </a:lnTo>
                    <a:lnTo>
                      <a:pt x="0" y="0"/>
                    </a:lnTo>
                    <a:lnTo>
                      <a:pt x="116101" y="0"/>
                    </a:lnTo>
                    <a:lnTo>
                      <a:pt x="116101" y="116026"/>
                    </a:lnTo>
                    <a:close/>
                    <a:moveTo>
                      <a:pt x="19338" y="96689"/>
                    </a:moveTo>
                    <a:lnTo>
                      <a:pt x="96689" y="96689"/>
                    </a:lnTo>
                    <a:lnTo>
                      <a:pt x="96689" y="19338"/>
                    </a:lnTo>
                    <a:lnTo>
                      <a:pt x="19338" y="19338"/>
                    </a:lnTo>
                    <a:lnTo>
                      <a:pt x="19338" y="96689"/>
                    </a:lnTo>
                    <a:close/>
                  </a:path>
                </a:pathLst>
              </a:custGeom>
              <a:solidFill>
                <a:srgbClr val="0099DD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20EABAA-80A1-48B3-7BEF-5987D8E34311}"/>
                  </a:ext>
                </a:extLst>
              </p:cNvPr>
              <p:cNvSpPr/>
              <p:nvPr/>
            </p:nvSpPr>
            <p:spPr>
              <a:xfrm>
                <a:off x="5959762" y="2814084"/>
                <a:ext cx="112429" cy="112429"/>
              </a:xfrm>
              <a:custGeom>
                <a:avLst/>
                <a:gdLst>
                  <a:gd name="connsiteX0" fmla="*/ 116026 w 112428"/>
                  <a:gd name="connsiteY0" fmla="*/ 116101 h 112428"/>
                  <a:gd name="connsiteX1" fmla="*/ 0 w 112428"/>
                  <a:gd name="connsiteY1" fmla="*/ 116101 h 112428"/>
                  <a:gd name="connsiteX2" fmla="*/ 0 w 112428"/>
                  <a:gd name="connsiteY2" fmla="*/ 0 h 112428"/>
                  <a:gd name="connsiteX3" fmla="*/ 116101 w 112428"/>
                  <a:gd name="connsiteY3" fmla="*/ 0 h 112428"/>
                  <a:gd name="connsiteX4" fmla="*/ 116101 w 112428"/>
                  <a:gd name="connsiteY4" fmla="*/ 116101 h 112428"/>
                  <a:gd name="connsiteX5" fmla="*/ 19338 w 112428"/>
                  <a:gd name="connsiteY5" fmla="*/ 96764 h 112428"/>
                  <a:gd name="connsiteX6" fmla="*/ 96689 w 112428"/>
                  <a:gd name="connsiteY6" fmla="*/ 96764 h 112428"/>
                  <a:gd name="connsiteX7" fmla="*/ 96689 w 112428"/>
                  <a:gd name="connsiteY7" fmla="*/ 19338 h 112428"/>
                  <a:gd name="connsiteX8" fmla="*/ 19338 w 112428"/>
                  <a:gd name="connsiteY8" fmla="*/ 19338 h 112428"/>
                  <a:gd name="connsiteX9" fmla="*/ 19338 w 112428"/>
                  <a:gd name="connsiteY9" fmla="*/ 96764 h 11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428" h="112428">
                    <a:moveTo>
                      <a:pt x="116026" y="116101"/>
                    </a:moveTo>
                    <a:lnTo>
                      <a:pt x="0" y="116101"/>
                    </a:lnTo>
                    <a:lnTo>
                      <a:pt x="0" y="0"/>
                    </a:lnTo>
                    <a:lnTo>
                      <a:pt x="116101" y="0"/>
                    </a:lnTo>
                    <a:lnTo>
                      <a:pt x="116101" y="116101"/>
                    </a:lnTo>
                    <a:close/>
                    <a:moveTo>
                      <a:pt x="19338" y="96764"/>
                    </a:moveTo>
                    <a:lnTo>
                      <a:pt x="96689" y="96764"/>
                    </a:lnTo>
                    <a:lnTo>
                      <a:pt x="96689" y="19338"/>
                    </a:lnTo>
                    <a:lnTo>
                      <a:pt x="19338" y="19338"/>
                    </a:lnTo>
                    <a:lnTo>
                      <a:pt x="19338" y="96764"/>
                    </a:lnTo>
                    <a:close/>
                  </a:path>
                </a:pathLst>
              </a:custGeom>
              <a:solidFill>
                <a:srgbClr val="0099DD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02DF125-6715-9F03-21A0-BAFD9AFED338}"/>
                  </a:ext>
                </a:extLst>
              </p:cNvPr>
              <p:cNvSpPr/>
              <p:nvPr/>
            </p:nvSpPr>
            <p:spPr>
              <a:xfrm>
                <a:off x="5959762" y="2954695"/>
                <a:ext cx="112429" cy="112429"/>
              </a:xfrm>
              <a:custGeom>
                <a:avLst/>
                <a:gdLst>
                  <a:gd name="connsiteX0" fmla="*/ 116026 w 112428"/>
                  <a:gd name="connsiteY0" fmla="*/ 116026 h 112428"/>
                  <a:gd name="connsiteX1" fmla="*/ 0 w 112428"/>
                  <a:gd name="connsiteY1" fmla="*/ 116026 h 112428"/>
                  <a:gd name="connsiteX2" fmla="*/ 0 w 112428"/>
                  <a:gd name="connsiteY2" fmla="*/ 0 h 112428"/>
                  <a:gd name="connsiteX3" fmla="*/ 116101 w 112428"/>
                  <a:gd name="connsiteY3" fmla="*/ 0 h 112428"/>
                  <a:gd name="connsiteX4" fmla="*/ 116101 w 112428"/>
                  <a:gd name="connsiteY4" fmla="*/ 116026 h 112428"/>
                  <a:gd name="connsiteX5" fmla="*/ 19338 w 112428"/>
                  <a:gd name="connsiteY5" fmla="*/ 96689 h 112428"/>
                  <a:gd name="connsiteX6" fmla="*/ 96689 w 112428"/>
                  <a:gd name="connsiteY6" fmla="*/ 96689 h 112428"/>
                  <a:gd name="connsiteX7" fmla="*/ 96689 w 112428"/>
                  <a:gd name="connsiteY7" fmla="*/ 19338 h 112428"/>
                  <a:gd name="connsiteX8" fmla="*/ 19338 w 112428"/>
                  <a:gd name="connsiteY8" fmla="*/ 19338 h 112428"/>
                  <a:gd name="connsiteX9" fmla="*/ 19338 w 112428"/>
                  <a:gd name="connsiteY9" fmla="*/ 96689 h 11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428" h="112428">
                    <a:moveTo>
                      <a:pt x="116026" y="116026"/>
                    </a:moveTo>
                    <a:lnTo>
                      <a:pt x="0" y="116026"/>
                    </a:lnTo>
                    <a:lnTo>
                      <a:pt x="0" y="0"/>
                    </a:lnTo>
                    <a:lnTo>
                      <a:pt x="116101" y="0"/>
                    </a:lnTo>
                    <a:lnTo>
                      <a:pt x="116101" y="116026"/>
                    </a:lnTo>
                    <a:close/>
                    <a:moveTo>
                      <a:pt x="19338" y="96689"/>
                    </a:moveTo>
                    <a:lnTo>
                      <a:pt x="96689" y="96689"/>
                    </a:lnTo>
                    <a:lnTo>
                      <a:pt x="96689" y="19338"/>
                    </a:lnTo>
                    <a:lnTo>
                      <a:pt x="19338" y="19338"/>
                    </a:lnTo>
                    <a:lnTo>
                      <a:pt x="19338" y="96689"/>
                    </a:lnTo>
                    <a:close/>
                  </a:path>
                </a:pathLst>
              </a:custGeom>
              <a:solidFill>
                <a:srgbClr val="0099DD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B439663-9ED1-EE03-77F3-026DCB4C3896}"/>
                  </a:ext>
                </a:extLst>
              </p:cNvPr>
              <p:cNvSpPr/>
              <p:nvPr/>
            </p:nvSpPr>
            <p:spPr>
              <a:xfrm>
                <a:off x="6105320" y="3093957"/>
                <a:ext cx="127419" cy="22486"/>
              </a:xfrm>
              <a:custGeom>
                <a:avLst/>
                <a:gdLst>
                  <a:gd name="connsiteX0" fmla="*/ 0 w 127419"/>
                  <a:gd name="connsiteY0" fmla="*/ 0 h 22485"/>
                  <a:gd name="connsiteX1" fmla="*/ 134165 w 127419"/>
                  <a:gd name="connsiteY1" fmla="*/ 0 h 22485"/>
                  <a:gd name="connsiteX2" fmla="*/ 134165 w 127419"/>
                  <a:gd name="connsiteY2" fmla="*/ 23235 h 22485"/>
                  <a:gd name="connsiteX3" fmla="*/ 0 w 1274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419" h="22485">
                    <a:moveTo>
                      <a:pt x="0" y="0"/>
                    </a:moveTo>
                    <a:lnTo>
                      <a:pt x="134165" y="0"/>
                    </a:lnTo>
                    <a:lnTo>
                      <a:pt x="134165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576A31A-50EC-2872-F5D9-6B6136188365}"/>
                  </a:ext>
                </a:extLst>
              </p:cNvPr>
              <p:cNvSpPr/>
              <p:nvPr/>
            </p:nvSpPr>
            <p:spPr>
              <a:xfrm>
                <a:off x="6418096" y="3365435"/>
                <a:ext cx="127419" cy="22486"/>
              </a:xfrm>
              <a:custGeom>
                <a:avLst/>
                <a:gdLst>
                  <a:gd name="connsiteX0" fmla="*/ 0 w 127419"/>
                  <a:gd name="connsiteY0" fmla="*/ 0 h 22485"/>
                  <a:gd name="connsiteX1" fmla="*/ 134165 w 127419"/>
                  <a:gd name="connsiteY1" fmla="*/ 0 h 22485"/>
                  <a:gd name="connsiteX2" fmla="*/ 134165 w 127419"/>
                  <a:gd name="connsiteY2" fmla="*/ 23235 h 22485"/>
                  <a:gd name="connsiteX3" fmla="*/ 0 w 1274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419" h="22485">
                    <a:moveTo>
                      <a:pt x="0" y="0"/>
                    </a:moveTo>
                    <a:lnTo>
                      <a:pt x="134165" y="0"/>
                    </a:lnTo>
                    <a:lnTo>
                      <a:pt x="134165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0F0C5F-9873-2823-798A-30867EFD00B5}"/>
                  </a:ext>
                </a:extLst>
              </p:cNvPr>
              <p:cNvSpPr/>
              <p:nvPr/>
            </p:nvSpPr>
            <p:spPr>
              <a:xfrm>
                <a:off x="6000836" y="2648364"/>
                <a:ext cx="134914" cy="104933"/>
              </a:xfrm>
              <a:custGeom>
                <a:avLst/>
                <a:gdLst>
                  <a:gd name="connsiteX0" fmla="*/ 127119 w 134914"/>
                  <a:gd name="connsiteY0" fmla="*/ 0 h 104933"/>
                  <a:gd name="connsiteX1" fmla="*/ 27807 w 134914"/>
                  <a:gd name="connsiteY1" fmla="*/ 85521 h 104933"/>
                  <a:gd name="connsiteX2" fmla="*/ 8095 w 134914"/>
                  <a:gd name="connsiteY2" fmla="*/ 54865 h 104933"/>
                  <a:gd name="connsiteX3" fmla="*/ 0 w 134914"/>
                  <a:gd name="connsiteY3" fmla="*/ 54865 h 104933"/>
                  <a:gd name="connsiteX4" fmla="*/ 25034 w 134914"/>
                  <a:gd name="connsiteY4" fmla="*/ 111155 h 104933"/>
                  <a:gd name="connsiteX5" fmla="*/ 136788 w 134914"/>
                  <a:gd name="connsiteY5" fmla="*/ 0 h 10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914" h="104933">
                    <a:moveTo>
                      <a:pt x="127119" y="0"/>
                    </a:moveTo>
                    <a:lnTo>
                      <a:pt x="27807" y="85521"/>
                    </a:lnTo>
                    <a:lnTo>
                      <a:pt x="8095" y="54865"/>
                    </a:lnTo>
                    <a:lnTo>
                      <a:pt x="0" y="54865"/>
                    </a:lnTo>
                    <a:lnTo>
                      <a:pt x="25034" y="111155"/>
                    </a:lnTo>
                    <a:lnTo>
                      <a:pt x="136788" y="0"/>
                    </a:lnTo>
                    <a:close/>
                  </a:path>
                </a:pathLst>
              </a:custGeom>
              <a:solidFill>
                <a:srgbClr val="FF6348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63F3F90-6427-54D8-DB0E-BEEDBF8ECDF1}"/>
                  </a:ext>
                </a:extLst>
              </p:cNvPr>
              <p:cNvSpPr/>
              <p:nvPr/>
            </p:nvSpPr>
            <p:spPr>
              <a:xfrm>
                <a:off x="6000836" y="2789575"/>
                <a:ext cx="134914" cy="104933"/>
              </a:xfrm>
              <a:custGeom>
                <a:avLst/>
                <a:gdLst>
                  <a:gd name="connsiteX0" fmla="*/ 127119 w 134914"/>
                  <a:gd name="connsiteY0" fmla="*/ 0 h 104933"/>
                  <a:gd name="connsiteX1" fmla="*/ 27807 w 134914"/>
                  <a:gd name="connsiteY1" fmla="*/ 85521 h 104933"/>
                  <a:gd name="connsiteX2" fmla="*/ 8095 w 134914"/>
                  <a:gd name="connsiteY2" fmla="*/ 54865 h 104933"/>
                  <a:gd name="connsiteX3" fmla="*/ 0 w 134914"/>
                  <a:gd name="connsiteY3" fmla="*/ 54865 h 104933"/>
                  <a:gd name="connsiteX4" fmla="*/ 25034 w 134914"/>
                  <a:gd name="connsiteY4" fmla="*/ 111155 h 104933"/>
                  <a:gd name="connsiteX5" fmla="*/ 136788 w 134914"/>
                  <a:gd name="connsiteY5" fmla="*/ 0 h 10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914" h="104933">
                    <a:moveTo>
                      <a:pt x="127119" y="0"/>
                    </a:moveTo>
                    <a:lnTo>
                      <a:pt x="27807" y="85521"/>
                    </a:lnTo>
                    <a:lnTo>
                      <a:pt x="8095" y="54865"/>
                    </a:lnTo>
                    <a:lnTo>
                      <a:pt x="0" y="54865"/>
                    </a:lnTo>
                    <a:lnTo>
                      <a:pt x="25034" y="111155"/>
                    </a:lnTo>
                    <a:lnTo>
                      <a:pt x="136788" y="0"/>
                    </a:lnTo>
                    <a:close/>
                  </a:path>
                </a:pathLst>
              </a:custGeom>
              <a:solidFill>
                <a:srgbClr val="FF6348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029EDE9-4A5C-C8CE-E4EE-DFB7ED71601A}"/>
                  </a:ext>
                </a:extLst>
              </p:cNvPr>
              <p:cNvSpPr/>
              <p:nvPr/>
            </p:nvSpPr>
            <p:spPr>
              <a:xfrm>
                <a:off x="6265043" y="2421408"/>
                <a:ext cx="239848" cy="179886"/>
              </a:xfrm>
              <a:custGeom>
                <a:avLst/>
                <a:gdLst>
                  <a:gd name="connsiteX0" fmla="*/ 247193 w 239847"/>
                  <a:gd name="connsiteY0" fmla="*/ 150280 h 179885"/>
                  <a:gd name="connsiteX1" fmla="*/ 166469 w 239847"/>
                  <a:gd name="connsiteY1" fmla="*/ 69556 h 179885"/>
                  <a:gd name="connsiteX2" fmla="*/ 69481 w 239847"/>
                  <a:gd name="connsiteY2" fmla="*/ 69556 h 179885"/>
                  <a:gd name="connsiteX3" fmla="*/ 0 w 239847"/>
                  <a:gd name="connsiteY3" fmla="*/ 0 h 179885"/>
                  <a:gd name="connsiteX4" fmla="*/ 0 w 239847"/>
                  <a:gd name="connsiteY4" fmla="*/ 26908 h 179885"/>
                  <a:gd name="connsiteX5" fmla="*/ 42573 w 239847"/>
                  <a:gd name="connsiteY5" fmla="*/ 69481 h 179885"/>
                  <a:gd name="connsiteX6" fmla="*/ 0 w 239847"/>
                  <a:gd name="connsiteY6" fmla="*/ 69481 h 179885"/>
                  <a:gd name="connsiteX7" fmla="*/ 0 w 239847"/>
                  <a:gd name="connsiteY7" fmla="*/ 180561 h 179885"/>
                  <a:gd name="connsiteX8" fmla="*/ 247268 w 239847"/>
                  <a:gd name="connsiteY8" fmla="*/ 180561 h 179885"/>
                  <a:gd name="connsiteX9" fmla="*/ 247268 w 239847"/>
                  <a:gd name="connsiteY9" fmla="*/ 150280 h 17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9847" h="179885">
                    <a:moveTo>
                      <a:pt x="247193" y="150280"/>
                    </a:moveTo>
                    <a:cubicBezTo>
                      <a:pt x="247193" y="105683"/>
                      <a:pt x="211066" y="69556"/>
                      <a:pt x="166469" y="69556"/>
                    </a:cubicBezTo>
                    <a:lnTo>
                      <a:pt x="69481" y="69556"/>
                    </a:lnTo>
                    <a:cubicBezTo>
                      <a:pt x="69481" y="31255"/>
                      <a:pt x="38301" y="0"/>
                      <a:pt x="0" y="0"/>
                    </a:cubicBezTo>
                    <a:lnTo>
                      <a:pt x="0" y="26908"/>
                    </a:lnTo>
                    <a:cubicBezTo>
                      <a:pt x="23460" y="26908"/>
                      <a:pt x="42573" y="46021"/>
                      <a:pt x="42573" y="69481"/>
                    </a:cubicBezTo>
                    <a:lnTo>
                      <a:pt x="0" y="69481"/>
                    </a:lnTo>
                    <a:lnTo>
                      <a:pt x="0" y="180561"/>
                    </a:lnTo>
                    <a:lnTo>
                      <a:pt x="247268" y="180561"/>
                    </a:lnTo>
                    <a:lnTo>
                      <a:pt x="247268" y="150280"/>
                    </a:lnTo>
                    <a:close/>
                  </a:path>
                </a:pathLst>
              </a:custGeom>
              <a:solidFill>
                <a:srgbClr val="DB533E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A8151A-8B5A-8BA0-D3AB-904A2179D557}"/>
                  </a:ext>
                </a:extLst>
              </p:cNvPr>
              <p:cNvSpPr/>
              <p:nvPr/>
            </p:nvSpPr>
            <p:spPr>
              <a:xfrm>
                <a:off x="6017775" y="2421408"/>
                <a:ext cx="239848" cy="179886"/>
              </a:xfrm>
              <a:custGeom>
                <a:avLst/>
                <a:gdLst>
                  <a:gd name="connsiteX0" fmla="*/ 204620 w 239847"/>
                  <a:gd name="connsiteY0" fmla="*/ 69556 h 179885"/>
                  <a:gd name="connsiteX1" fmla="*/ 247268 w 239847"/>
                  <a:gd name="connsiteY1" fmla="*/ 26983 h 179885"/>
                  <a:gd name="connsiteX2" fmla="*/ 247268 w 239847"/>
                  <a:gd name="connsiteY2" fmla="*/ 0 h 179885"/>
                  <a:gd name="connsiteX3" fmla="*/ 177712 w 239847"/>
                  <a:gd name="connsiteY3" fmla="*/ 69556 h 179885"/>
                  <a:gd name="connsiteX4" fmla="*/ 80724 w 239847"/>
                  <a:gd name="connsiteY4" fmla="*/ 69556 h 179885"/>
                  <a:gd name="connsiteX5" fmla="*/ 0 w 239847"/>
                  <a:gd name="connsiteY5" fmla="*/ 150280 h 179885"/>
                  <a:gd name="connsiteX6" fmla="*/ 0 w 239847"/>
                  <a:gd name="connsiteY6" fmla="*/ 180561 h 179885"/>
                  <a:gd name="connsiteX7" fmla="*/ 247268 w 239847"/>
                  <a:gd name="connsiteY7" fmla="*/ 180561 h 179885"/>
                  <a:gd name="connsiteX8" fmla="*/ 247268 w 239847"/>
                  <a:gd name="connsiteY8" fmla="*/ 69556 h 179885"/>
                  <a:gd name="connsiteX9" fmla="*/ 204620 w 239847"/>
                  <a:gd name="connsiteY9" fmla="*/ 69556 h 17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9847" h="179885">
                    <a:moveTo>
                      <a:pt x="204620" y="69556"/>
                    </a:moveTo>
                    <a:cubicBezTo>
                      <a:pt x="204620" y="46096"/>
                      <a:pt x="223733" y="26983"/>
                      <a:pt x="247268" y="26983"/>
                    </a:cubicBezTo>
                    <a:lnTo>
                      <a:pt x="247268" y="0"/>
                    </a:lnTo>
                    <a:cubicBezTo>
                      <a:pt x="208892" y="0"/>
                      <a:pt x="177712" y="31180"/>
                      <a:pt x="177712" y="69556"/>
                    </a:cubicBezTo>
                    <a:lnTo>
                      <a:pt x="80724" y="69556"/>
                    </a:lnTo>
                    <a:cubicBezTo>
                      <a:pt x="36127" y="69556"/>
                      <a:pt x="0" y="105683"/>
                      <a:pt x="0" y="150280"/>
                    </a:cubicBezTo>
                    <a:lnTo>
                      <a:pt x="0" y="180561"/>
                    </a:lnTo>
                    <a:lnTo>
                      <a:pt x="247268" y="180561"/>
                    </a:lnTo>
                    <a:lnTo>
                      <a:pt x="247268" y="69556"/>
                    </a:lnTo>
                    <a:lnTo>
                      <a:pt x="204620" y="69556"/>
                    </a:lnTo>
                    <a:close/>
                  </a:path>
                </a:pathLst>
              </a:custGeom>
              <a:solidFill>
                <a:srgbClr val="FF6348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029E455-126C-DCD1-661C-6D2EA4A6D9B9}"/>
                  </a:ext>
                </a:extLst>
              </p:cNvPr>
              <p:cNvSpPr/>
              <p:nvPr/>
            </p:nvSpPr>
            <p:spPr>
              <a:xfrm>
                <a:off x="6262720" y="2673548"/>
                <a:ext cx="284819" cy="22486"/>
              </a:xfrm>
              <a:custGeom>
                <a:avLst/>
                <a:gdLst>
                  <a:gd name="connsiteX0" fmla="*/ 0 w 284819"/>
                  <a:gd name="connsiteY0" fmla="*/ 0 h 22485"/>
                  <a:gd name="connsiteX1" fmla="*/ 289466 w 284819"/>
                  <a:gd name="connsiteY1" fmla="*/ 0 h 22485"/>
                  <a:gd name="connsiteX2" fmla="*/ 289466 w 284819"/>
                  <a:gd name="connsiteY2" fmla="*/ 23235 h 22485"/>
                  <a:gd name="connsiteX3" fmla="*/ 0 w 2848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819" h="22485">
                    <a:moveTo>
                      <a:pt x="0" y="0"/>
                    </a:moveTo>
                    <a:lnTo>
                      <a:pt x="289466" y="0"/>
                    </a:lnTo>
                    <a:lnTo>
                      <a:pt x="289466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9CD8D06-D013-6D50-BF80-71A5455D5BAB}"/>
                  </a:ext>
                </a:extLst>
              </p:cNvPr>
              <p:cNvSpPr/>
              <p:nvPr/>
            </p:nvSpPr>
            <p:spPr>
              <a:xfrm>
                <a:off x="6105320" y="2673548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2B3A2E6-2494-2413-C693-7FDBD3446336}"/>
                  </a:ext>
                </a:extLst>
              </p:cNvPr>
              <p:cNvSpPr/>
              <p:nvPr/>
            </p:nvSpPr>
            <p:spPr>
              <a:xfrm>
                <a:off x="6105320" y="2719944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1C3608B-257A-800C-6C1E-6924F2F567E2}"/>
                  </a:ext>
                </a:extLst>
              </p:cNvPr>
              <p:cNvSpPr/>
              <p:nvPr/>
            </p:nvSpPr>
            <p:spPr>
              <a:xfrm>
                <a:off x="6262720" y="2719944"/>
                <a:ext cx="284819" cy="22486"/>
              </a:xfrm>
              <a:custGeom>
                <a:avLst/>
                <a:gdLst>
                  <a:gd name="connsiteX0" fmla="*/ 0 w 284819"/>
                  <a:gd name="connsiteY0" fmla="*/ 0 h 22485"/>
                  <a:gd name="connsiteX1" fmla="*/ 289466 w 284819"/>
                  <a:gd name="connsiteY1" fmla="*/ 0 h 22485"/>
                  <a:gd name="connsiteX2" fmla="*/ 289466 w 284819"/>
                  <a:gd name="connsiteY2" fmla="*/ 23235 h 22485"/>
                  <a:gd name="connsiteX3" fmla="*/ 0 w 2848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819" h="22485">
                    <a:moveTo>
                      <a:pt x="0" y="0"/>
                    </a:moveTo>
                    <a:lnTo>
                      <a:pt x="289466" y="0"/>
                    </a:lnTo>
                    <a:lnTo>
                      <a:pt x="289466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25593EE-C15D-63E4-DE58-6552B4824D85}"/>
                  </a:ext>
                </a:extLst>
              </p:cNvPr>
              <p:cNvSpPr/>
              <p:nvPr/>
            </p:nvSpPr>
            <p:spPr>
              <a:xfrm>
                <a:off x="6105320" y="2954695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953870-3EFD-DC62-84FA-A504AAF67B00}"/>
                  </a:ext>
                </a:extLst>
              </p:cNvPr>
              <p:cNvSpPr/>
              <p:nvPr/>
            </p:nvSpPr>
            <p:spPr>
              <a:xfrm>
                <a:off x="6262720" y="2954695"/>
                <a:ext cx="284819" cy="22486"/>
              </a:xfrm>
              <a:custGeom>
                <a:avLst/>
                <a:gdLst>
                  <a:gd name="connsiteX0" fmla="*/ 0 w 284819"/>
                  <a:gd name="connsiteY0" fmla="*/ 0 h 22485"/>
                  <a:gd name="connsiteX1" fmla="*/ 289466 w 284819"/>
                  <a:gd name="connsiteY1" fmla="*/ 0 h 22485"/>
                  <a:gd name="connsiteX2" fmla="*/ 289466 w 284819"/>
                  <a:gd name="connsiteY2" fmla="*/ 23235 h 22485"/>
                  <a:gd name="connsiteX3" fmla="*/ 0 w 2848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819" h="22485">
                    <a:moveTo>
                      <a:pt x="0" y="0"/>
                    </a:moveTo>
                    <a:lnTo>
                      <a:pt x="289466" y="0"/>
                    </a:lnTo>
                    <a:lnTo>
                      <a:pt x="289466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D2837E1-1746-4594-5581-50B6CA1726DD}"/>
                  </a:ext>
                </a:extLst>
              </p:cNvPr>
              <p:cNvSpPr/>
              <p:nvPr/>
            </p:nvSpPr>
            <p:spPr>
              <a:xfrm>
                <a:off x="6262720" y="3001091"/>
                <a:ext cx="284819" cy="22486"/>
              </a:xfrm>
              <a:custGeom>
                <a:avLst/>
                <a:gdLst>
                  <a:gd name="connsiteX0" fmla="*/ 0 w 284819"/>
                  <a:gd name="connsiteY0" fmla="*/ 0 h 22485"/>
                  <a:gd name="connsiteX1" fmla="*/ 289466 w 284819"/>
                  <a:gd name="connsiteY1" fmla="*/ 0 h 22485"/>
                  <a:gd name="connsiteX2" fmla="*/ 289466 w 284819"/>
                  <a:gd name="connsiteY2" fmla="*/ 23235 h 22485"/>
                  <a:gd name="connsiteX3" fmla="*/ 0 w 2848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819" h="22485">
                    <a:moveTo>
                      <a:pt x="0" y="0"/>
                    </a:moveTo>
                    <a:lnTo>
                      <a:pt x="289466" y="0"/>
                    </a:lnTo>
                    <a:lnTo>
                      <a:pt x="289466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32457B7-96EA-BC32-3CDB-321D09C07CD3}"/>
                  </a:ext>
                </a:extLst>
              </p:cNvPr>
              <p:cNvSpPr/>
              <p:nvPr/>
            </p:nvSpPr>
            <p:spPr>
              <a:xfrm>
                <a:off x="6105320" y="3001091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244C6F-6657-DBCA-CDB0-1E5277CA6429}"/>
                  </a:ext>
                </a:extLst>
              </p:cNvPr>
              <p:cNvSpPr/>
              <p:nvPr/>
            </p:nvSpPr>
            <p:spPr>
              <a:xfrm>
                <a:off x="6262720" y="3047561"/>
                <a:ext cx="284819" cy="22486"/>
              </a:xfrm>
              <a:custGeom>
                <a:avLst/>
                <a:gdLst>
                  <a:gd name="connsiteX0" fmla="*/ 0 w 284819"/>
                  <a:gd name="connsiteY0" fmla="*/ 0 h 22485"/>
                  <a:gd name="connsiteX1" fmla="*/ 289466 w 284819"/>
                  <a:gd name="connsiteY1" fmla="*/ 0 h 22485"/>
                  <a:gd name="connsiteX2" fmla="*/ 289466 w 284819"/>
                  <a:gd name="connsiteY2" fmla="*/ 23235 h 22485"/>
                  <a:gd name="connsiteX3" fmla="*/ 0 w 2848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819" h="22485">
                    <a:moveTo>
                      <a:pt x="0" y="0"/>
                    </a:moveTo>
                    <a:lnTo>
                      <a:pt x="289466" y="0"/>
                    </a:lnTo>
                    <a:lnTo>
                      <a:pt x="289466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757E8DD-19F8-8B11-E803-E3ED81DD514D}"/>
                  </a:ext>
                </a:extLst>
              </p:cNvPr>
              <p:cNvSpPr/>
              <p:nvPr/>
            </p:nvSpPr>
            <p:spPr>
              <a:xfrm>
                <a:off x="6105320" y="3047561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D471AA0-F5F3-5BB9-65A3-55045EAEF25E}"/>
                  </a:ext>
                </a:extLst>
              </p:cNvPr>
              <p:cNvSpPr/>
              <p:nvPr/>
            </p:nvSpPr>
            <p:spPr>
              <a:xfrm>
                <a:off x="6262720" y="3282912"/>
                <a:ext cx="284819" cy="22486"/>
              </a:xfrm>
              <a:custGeom>
                <a:avLst/>
                <a:gdLst>
                  <a:gd name="connsiteX0" fmla="*/ 0 w 284819"/>
                  <a:gd name="connsiteY0" fmla="*/ 0 h 22485"/>
                  <a:gd name="connsiteX1" fmla="*/ 289466 w 284819"/>
                  <a:gd name="connsiteY1" fmla="*/ 0 h 22485"/>
                  <a:gd name="connsiteX2" fmla="*/ 289466 w 284819"/>
                  <a:gd name="connsiteY2" fmla="*/ 23235 h 22485"/>
                  <a:gd name="connsiteX3" fmla="*/ 0 w 2848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819" h="22485">
                    <a:moveTo>
                      <a:pt x="0" y="0"/>
                    </a:moveTo>
                    <a:lnTo>
                      <a:pt x="289466" y="0"/>
                    </a:lnTo>
                    <a:lnTo>
                      <a:pt x="289466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072E627-9283-DEC4-B689-22339AC38AE6}"/>
                  </a:ext>
                </a:extLst>
              </p:cNvPr>
              <p:cNvSpPr/>
              <p:nvPr/>
            </p:nvSpPr>
            <p:spPr>
              <a:xfrm>
                <a:off x="5959762" y="3282912"/>
                <a:ext cx="299810" cy="22486"/>
              </a:xfrm>
              <a:custGeom>
                <a:avLst/>
                <a:gdLst>
                  <a:gd name="connsiteX0" fmla="*/ 0 w 299809"/>
                  <a:gd name="connsiteY0" fmla="*/ 0 h 22485"/>
                  <a:gd name="connsiteX1" fmla="*/ 302958 w 299809"/>
                  <a:gd name="connsiteY1" fmla="*/ 0 h 22485"/>
                  <a:gd name="connsiteX2" fmla="*/ 302958 w 299809"/>
                  <a:gd name="connsiteY2" fmla="*/ 23235 h 22485"/>
                  <a:gd name="connsiteX3" fmla="*/ 0 w 29980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09" h="22485">
                    <a:moveTo>
                      <a:pt x="0" y="0"/>
                    </a:moveTo>
                    <a:lnTo>
                      <a:pt x="302958" y="0"/>
                    </a:lnTo>
                    <a:lnTo>
                      <a:pt x="302958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886E3D0-57F4-4458-AE18-93AF0128D274}"/>
                  </a:ext>
                </a:extLst>
              </p:cNvPr>
              <p:cNvSpPr/>
              <p:nvPr/>
            </p:nvSpPr>
            <p:spPr>
              <a:xfrm>
                <a:off x="6262720" y="2814084"/>
                <a:ext cx="284819" cy="22486"/>
              </a:xfrm>
              <a:custGeom>
                <a:avLst/>
                <a:gdLst>
                  <a:gd name="connsiteX0" fmla="*/ 0 w 284819"/>
                  <a:gd name="connsiteY0" fmla="*/ 0 h 22485"/>
                  <a:gd name="connsiteX1" fmla="*/ 289466 w 284819"/>
                  <a:gd name="connsiteY1" fmla="*/ 0 h 22485"/>
                  <a:gd name="connsiteX2" fmla="*/ 289466 w 284819"/>
                  <a:gd name="connsiteY2" fmla="*/ 23235 h 22485"/>
                  <a:gd name="connsiteX3" fmla="*/ 0 w 284819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819" h="22485">
                    <a:moveTo>
                      <a:pt x="0" y="0"/>
                    </a:moveTo>
                    <a:lnTo>
                      <a:pt x="289466" y="0"/>
                    </a:lnTo>
                    <a:lnTo>
                      <a:pt x="289466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4DA8AE0-EB05-1BAF-CEF0-8CD949D10EC0}"/>
                  </a:ext>
                </a:extLst>
              </p:cNvPr>
              <p:cNvSpPr/>
              <p:nvPr/>
            </p:nvSpPr>
            <p:spPr>
              <a:xfrm>
                <a:off x="6105320" y="2814084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6425472-71A2-B6C6-7B39-B905495F2B26}"/>
                  </a:ext>
                </a:extLst>
              </p:cNvPr>
              <p:cNvSpPr/>
              <p:nvPr/>
            </p:nvSpPr>
            <p:spPr>
              <a:xfrm>
                <a:off x="6105320" y="2860555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BD3719-7030-8658-330F-8B4C9CBCC238}"/>
                  </a:ext>
                </a:extLst>
              </p:cNvPr>
              <p:cNvSpPr/>
              <p:nvPr/>
            </p:nvSpPr>
            <p:spPr>
              <a:xfrm>
                <a:off x="6262720" y="2860555"/>
                <a:ext cx="224857" cy="22486"/>
              </a:xfrm>
              <a:custGeom>
                <a:avLst/>
                <a:gdLst>
                  <a:gd name="connsiteX0" fmla="*/ 0 w 224857"/>
                  <a:gd name="connsiteY0" fmla="*/ 0 h 22485"/>
                  <a:gd name="connsiteX1" fmla="*/ 232128 w 224857"/>
                  <a:gd name="connsiteY1" fmla="*/ 0 h 22485"/>
                  <a:gd name="connsiteX2" fmla="*/ 232128 w 224857"/>
                  <a:gd name="connsiteY2" fmla="*/ 23235 h 22485"/>
                  <a:gd name="connsiteX3" fmla="*/ 0 w 224857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857" h="22485">
                    <a:moveTo>
                      <a:pt x="0" y="0"/>
                    </a:moveTo>
                    <a:lnTo>
                      <a:pt x="232128" y="0"/>
                    </a:lnTo>
                    <a:lnTo>
                      <a:pt x="232128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024215-ECFE-31B6-87BD-B7843BB44CEB}"/>
                  </a:ext>
                </a:extLst>
              </p:cNvPr>
              <p:cNvSpPr/>
              <p:nvPr/>
            </p:nvSpPr>
            <p:spPr>
              <a:xfrm>
                <a:off x="6262720" y="2766414"/>
                <a:ext cx="119924" cy="22486"/>
              </a:xfrm>
              <a:custGeom>
                <a:avLst/>
                <a:gdLst>
                  <a:gd name="connsiteX0" fmla="*/ 0 w 119923"/>
                  <a:gd name="connsiteY0" fmla="*/ 0 h 22485"/>
                  <a:gd name="connsiteX1" fmla="*/ 126370 w 119923"/>
                  <a:gd name="connsiteY1" fmla="*/ 0 h 22485"/>
                  <a:gd name="connsiteX2" fmla="*/ 126370 w 119923"/>
                  <a:gd name="connsiteY2" fmla="*/ 23235 h 22485"/>
                  <a:gd name="connsiteX3" fmla="*/ 0 w 119923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923" h="22485">
                    <a:moveTo>
                      <a:pt x="0" y="0"/>
                    </a:moveTo>
                    <a:lnTo>
                      <a:pt x="126370" y="0"/>
                    </a:lnTo>
                    <a:lnTo>
                      <a:pt x="12637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343233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BBE912F-77AB-709B-E03B-2BB2A784BF9D}"/>
                  </a:ext>
                </a:extLst>
              </p:cNvPr>
              <p:cNvSpPr/>
              <p:nvPr/>
            </p:nvSpPr>
            <p:spPr>
              <a:xfrm>
                <a:off x="6105320" y="2766414"/>
                <a:ext cx="157400" cy="22486"/>
              </a:xfrm>
              <a:custGeom>
                <a:avLst/>
                <a:gdLst>
                  <a:gd name="connsiteX0" fmla="*/ 0 w 157400"/>
                  <a:gd name="connsiteY0" fmla="*/ 0 h 22485"/>
                  <a:gd name="connsiteX1" fmla="*/ 157400 w 157400"/>
                  <a:gd name="connsiteY1" fmla="*/ 0 h 22485"/>
                  <a:gd name="connsiteX2" fmla="*/ 157400 w 157400"/>
                  <a:gd name="connsiteY2" fmla="*/ 23235 h 22485"/>
                  <a:gd name="connsiteX3" fmla="*/ 0 w 157400"/>
                  <a:gd name="connsiteY3" fmla="*/ 23235 h 2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400" h="22485">
                    <a:moveTo>
                      <a:pt x="0" y="0"/>
                    </a:moveTo>
                    <a:lnTo>
                      <a:pt x="157400" y="0"/>
                    </a:lnTo>
                    <a:lnTo>
                      <a:pt x="157400" y="23235"/>
                    </a:lnTo>
                    <a:lnTo>
                      <a:pt x="0" y="23235"/>
                    </a:ln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A1B5FE6-E99B-9195-CC0C-16F096D70845}"/>
                </a:ext>
              </a:extLst>
            </p:cNvPr>
            <p:cNvGrpSpPr/>
            <p:nvPr/>
          </p:nvGrpSpPr>
          <p:grpSpPr>
            <a:xfrm>
              <a:off x="5830844" y="2612235"/>
              <a:ext cx="551800" cy="582985"/>
              <a:chOff x="6207030" y="3063147"/>
              <a:chExt cx="551800" cy="582985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6C9592E-54FF-1E1B-3064-BAB070E17843}"/>
                  </a:ext>
                </a:extLst>
              </p:cNvPr>
              <p:cNvSpPr/>
              <p:nvPr/>
            </p:nvSpPr>
            <p:spPr>
              <a:xfrm>
                <a:off x="6530525" y="3078217"/>
                <a:ext cx="172391" cy="449715"/>
              </a:xfrm>
              <a:custGeom>
                <a:avLst/>
                <a:gdLst>
                  <a:gd name="connsiteX0" fmla="*/ 179811 w 172390"/>
                  <a:gd name="connsiteY0" fmla="*/ 435999 h 449714"/>
                  <a:gd name="connsiteX1" fmla="*/ 147731 w 172390"/>
                  <a:gd name="connsiteY1" fmla="*/ 371989 h 449714"/>
                  <a:gd name="connsiteX2" fmla="*/ 154477 w 172390"/>
                  <a:gd name="connsiteY2" fmla="*/ 147656 h 449714"/>
                  <a:gd name="connsiteX3" fmla="*/ 103434 w 172390"/>
                  <a:gd name="connsiteY3" fmla="*/ 81548 h 449714"/>
                  <a:gd name="connsiteX4" fmla="*/ 2473 w 172390"/>
                  <a:gd name="connsiteY4" fmla="*/ 1874 h 449714"/>
                  <a:gd name="connsiteX5" fmla="*/ 0 w 172390"/>
                  <a:gd name="connsiteY5" fmla="*/ 0 h 449714"/>
                  <a:gd name="connsiteX6" fmla="*/ 165870 w 172390"/>
                  <a:gd name="connsiteY6" fmla="*/ 450689 h 449714"/>
                  <a:gd name="connsiteX7" fmla="*/ 179811 w 172390"/>
                  <a:gd name="connsiteY7" fmla="*/ 435999 h 44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390" h="449714">
                    <a:moveTo>
                      <a:pt x="179811" y="435999"/>
                    </a:moveTo>
                    <a:lnTo>
                      <a:pt x="147731" y="371989"/>
                    </a:lnTo>
                    <a:lnTo>
                      <a:pt x="154477" y="147656"/>
                    </a:lnTo>
                    <a:cubicBezTo>
                      <a:pt x="154477" y="147656"/>
                      <a:pt x="160998" y="105083"/>
                      <a:pt x="103434" y="81548"/>
                    </a:cubicBezTo>
                    <a:cubicBezTo>
                      <a:pt x="103434" y="81548"/>
                      <a:pt x="34103" y="43547"/>
                      <a:pt x="2473" y="1874"/>
                    </a:cubicBezTo>
                    <a:cubicBezTo>
                      <a:pt x="2473" y="1874"/>
                      <a:pt x="1574" y="1124"/>
                      <a:pt x="0" y="0"/>
                    </a:cubicBezTo>
                    <a:lnTo>
                      <a:pt x="165870" y="450689"/>
                    </a:lnTo>
                    <a:lnTo>
                      <a:pt x="179811" y="435999"/>
                    </a:lnTo>
                    <a:close/>
                  </a:path>
                </a:pathLst>
              </a:custGeom>
              <a:solidFill>
                <a:srgbClr val="D1AD74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C417CD9-8BA9-92BA-D86B-27E09C585AE2}"/>
                  </a:ext>
                </a:extLst>
              </p:cNvPr>
              <p:cNvSpPr/>
              <p:nvPr/>
            </p:nvSpPr>
            <p:spPr>
              <a:xfrm>
                <a:off x="6355660" y="3063147"/>
                <a:ext cx="337286" cy="577134"/>
              </a:xfrm>
              <a:custGeom>
                <a:avLst/>
                <a:gdLst>
                  <a:gd name="connsiteX0" fmla="*/ 175015 w 337285"/>
                  <a:gd name="connsiteY0" fmla="*/ 15070 h 577134"/>
                  <a:gd name="connsiteX1" fmla="*/ 116627 w 337285"/>
                  <a:gd name="connsiteY1" fmla="*/ 2478 h 577134"/>
                  <a:gd name="connsiteX2" fmla="*/ 2699 w 337285"/>
                  <a:gd name="connsiteY2" fmla="*/ 14470 h 577134"/>
                  <a:gd name="connsiteX3" fmla="*/ 33430 w 337285"/>
                  <a:gd name="connsiteY3" fmla="*/ 73607 h 577134"/>
                  <a:gd name="connsiteX4" fmla="*/ 117676 w 337285"/>
                  <a:gd name="connsiteY4" fmla="*/ 62739 h 577134"/>
                  <a:gd name="connsiteX5" fmla="*/ 139562 w 337285"/>
                  <a:gd name="connsiteY5" fmla="*/ 187535 h 577134"/>
                  <a:gd name="connsiteX6" fmla="*/ 68732 w 337285"/>
                  <a:gd name="connsiteY6" fmla="*/ 146386 h 577134"/>
                  <a:gd name="connsiteX7" fmla="*/ 3674 w 337285"/>
                  <a:gd name="connsiteY7" fmla="*/ 187835 h 577134"/>
                  <a:gd name="connsiteX8" fmla="*/ 20688 w 337285"/>
                  <a:gd name="connsiteY8" fmla="*/ 206348 h 577134"/>
                  <a:gd name="connsiteX9" fmla="*/ 54941 w 337285"/>
                  <a:gd name="connsiteY9" fmla="*/ 268634 h 577134"/>
                  <a:gd name="connsiteX10" fmla="*/ 84922 w 337285"/>
                  <a:gd name="connsiteY10" fmla="*/ 335267 h 577134"/>
                  <a:gd name="connsiteX11" fmla="*/ 143760 w 337285"/>
                  <a:gd name="connsiteY11" fmla="*/ 398002 h 577134"/>
                  <a:gd name="connsiteX12" fmla="*/ 173291 w 337285"/>
                  <a:gd name="connsiteY12" fmla="*/ 432480 h 577134"/>
                  <a:gd name="connsiteX13" fmla="*/ 230480 w 337285"/>
                  <a:gd name="connsiteY13" fmla="*/ 583434 h 577134"/>
                  <a:gd name="connsiteX14" fmla="*/ 340960 w 337285"/>
                  <a:gd name="connsiteY14" fmla="*/ 465759 h 577134"/>
                  <a:gd name="connsiteX15" fmla="*/ 175015 w 337285"/>
                  <a:gd name="connsiteY15" fmla="*/ 15070 h 57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285" h="577134">
                    <a:moveTo>
                      <a:pt x="175015" y="15070"/>
                    </a:moveTo>
                    <a:cubicBezTo>
                      <a:pt x="167370" y="9523"/>
                      <a:pt x="142635" y="-5992"/>
                      <a:pt x="116627" y="2478"/>
                    </a:cubicBezTo>
                    <a:cubicBezTo>
                      <a:pt x="116627" y="2478"/>
                      <a:pt x="36578" y="27062"/>
                      <a:pt x="2699" y="14470"/>
                    </a:cubicBezTo>
                    <a:cubicBezTo>
                      <a:pt x="2699" y="14470"/>
                      <a:pt x="-13491" y="50297"/>
                      <a:pt x="33430" y="73607"/>
                    </a:cubicBezTo>
                    <a:cubicBezTo>
                      <a:pt x="33430" y="73607"/>
                      <a:pt x="78026" y="81328"/>
                      <a:pt x="117676" y="62739"/>
                    </a:cubicBezTo>
                    <a:cubicBezTo>
                      <a:pt x="117676" y="62739"/>
                      <a:pt x="178538" y="114232"/>
                      <a:pt x="139562" y="187535"/>
                    </a:cubicBezTo>
                    <a:cubicBezTo>
                      <a:pt x="139562" y="187535"/>
                      <a:pt x="103135" y="201102"/>
                      <a:pt x="68732" y="146386"/>
                    </a:cubicBezTo>
                    <a:lnTo>
                      <a:pt x="3674" y="187835"/>
                    </a:lnTo>
                    <a:cubicBezTo>
                      <a:pt x="7946" y="193457"/>
                      <a:pt x="13492" y="199603"/>
                      <a:pt x="20688" y="206348"/>
                    </a:cubicBezTo>
                    <a:cubicBezTo>
                      <a:pt x="20688" y="206348"/>
                      <a:pt x="41450" y="231308"/>
                      <a:pt x="54941" y="268634"/>
                    </a:cubicBezTo>
                    <a:lnTo>
                      <a:pt x="84922" y="335267"/>
                    </a:lnTo>
                    <a:cubicBezTo>
                      <a:pt x="84922" y="335267"/>
                      <a:pt x="111005" y="385035"/>
                      <a:pt x="143760" y="398002"/>
                    </a:cubicBezTo>
                    <a:cubicBezTo>
                      <a:pt x="143760" y="398002"/>
                      <a:pt x="168794" y="410894"/>
                      <a:pt x="173291" y="432480"/>
                    </a:cubicBezTo>
                    <a:lnTo>
                      <a:pt x="230480" y="583434"/>
                    </a:lnTo>
                    <a:lnTo>
                      <a:pt x="340960" y="465759"/>
                    </a:lnTo>
                    <a:lnTo>
                      <a:pt x="175015" y="15070"/>
                    </a:lnTo>
                    <a:close/>
                  </a:path>
                </a:pathLst>
              </a:custGeom>
              <a:solidFill>
                <a:srgbClr val="E6BE80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3105EF1-AC83-07A2-0026-F03A6B9675A3}"/>
                  </a:ext>
                </a:extLst>
              </p:cNvPr>
              <p:cNvSpPr/>
              <p:nvPr/>
            </p:nvSpPr>
            <p:spPr>
              <a:xfrm>
                <a:off x="6499120" y="3466246"/>
                <a:ext cx="164895" cy="179886"/>
              </a:xfrm>
              <a:custGeom>
                <a:avLst/>
                <a:gdLst>
                  <a:gd name="connsiteX0" fmla="*/ 0 w 164895"/>
                  <a:gd name="connsiteY0" fmla="*/ 74728 h 179885"/>
                  <a:gd name="connsiteX1" fmla="*/ 43098 w 164895"/>
                  <a:gd name="connsiteY1" fmla="*/ 182509 h 179885"/>
                  <a:gd name="connsiteX2" fmla="*/ 169992 w 164895"/>
                  <a:gd name="connsiteY2" fmla="*/ 131766 h 179885"/>
                  <a:gd name="connsiteX3" fmla="*/ 117301 w 164895"/>
                  <a:gd name="connsiteY3" fmla="*/ 0 h 179885"/>
                  <a:gd name="connsiteX4" fmla="*/ 0 w 164895"/>
                  <a:gd name="connsiteY4" fmla="*/ 74728 h 17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895" h="179885">
                    <a:moveTo>
                      <a:pt x="0" y="74728"/>
                    </a:moveTo>
                    <a:lnTo>
                      <a:pt x="43098" y="182509"/>
                    </a:lnTo>
                    <a:lnTo>
                      <a:pt x="169992" y="131766"/>
                    </a:lnTo>
                    <a:lnTo>
                      <a:pt x="117301" y="0"/>
                    </a:lnTo>
                    <a:cubicBezTo>
                      <a:pt x="40699" y="25259"/>
                      <a:pt x="0" y="74728"/>
                      <a:pt x="0" y="74728"/>
                    </a:cubicBezTo>
                    <a:close/>
                  </a:path>
                </a:pathLst>
              </a:custGeom>
              <a:solidFill>
                <a:srgbClr val="FDFBFC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A07BB07-C09D-AAC9-C07B-F6379853D3D9}"/>
                  </a:ext>
                </a:extLst>
              </p:cNvPr>
              <p:cNvSpPr/>
              <p:nvPr/>
            </p:nvSpPr>
            <p:spPr>
              <a:xfrm>
                <a:off x="6616420" y="3451568"/>
                <a:ext cx="142410" cy="142410"/>
              </a:xfrm>
              <a:custGeom>
                <a:avLst/>
                <a:gdLst>
                  <a:gd name="connsiteX0" fmla="*/ 105383 w 142409"/>
                  <a:gd name="connsiteY0" fmla="*/ 286 h 142409"/>
                  <a:gd name="connsiteX1" fmla="*/ 0 w 142409"/>
                  <a:gd name="connsiteY1" fmla="*/ 14602 h 142409"/>
                  <a:gd name="connsiteX2" fmla="*/ 52692 w 142409"/>
                  <a:gd name="connsiteY2" fmla="*/ 146369 h 142409"/>
                  <a:gd name="connsiteX3" fmla="*/ 148481 w 142409"/>
                  <a:gd name="connsiteY3" fmla="*/ 108068 h 142409"/>
                  <a:gd name="connsiteX4" fmla="*/ 105383 w 142409"/>
                  <a:gd name="connsiteY4" fmla="*/ 286 h 142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9" h="142409">
                    <a:moveTo>
                      <a:pt x="105383" y="286"/>
                    </a:moveTo>
                    <a:cubicBezTo>
                      <a:pt x="64984" y="-1438"/>
                      <a:pt x="29831" y="4783"/>
                      <a:pt x="0" y="14602"/>
                    </a:cubicBezTo>
                    <a:lnTo>
                      <a:pt x="52692" y="146369"/>
                    </a:lnTo>
                    <a:lnTo>
                      <a:pt x="148481" y="108068"/>
                    </a:lnTo>
                    <a:lnTo>
                      <a:pt x="105383" y="286"/>
                    </a:lnTo>
                    <a:close/>
                  </a:path>
                </a:pathLst>
              </a:custGeom>
              <a:solidFill>
                <a:srgbClr val="CECED1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grpSp>
            <p:nvGrpSpPr>
              <p:cNvPr id="66" name="Graphic 55">
                <a:extLst>
                  <a:ext uri="{FF2B5EF4-FFF2-40B4-BE49-F238E27FC236}">
                    <a16:creationId xmlns:a16="http://schemas.microsoft.com/office/drawing/2014/main" id="{6BB96ADB-1F49-221F-0418-B1319FAF1503}"/>
                  </a:ext>
                </a:extLst>
              </p:cNvPr>
              <p:cNvGrpSpPr/>
              <p:nvPr/>
            </p:nvGrpSpPr>
            <p:grpSpPr>
              <a:xfrm>
                <a:off x="6207030" y="3092008"/>
                <a:ext cx="517172" cy="172391"/>
                <a:chOff x="6207030" y="3092008"/>
                <a:chExt cx="517172" cy="172391"/>
              </a:xfrm>
              <a:solidFill>
                <a:srgbClr val="333333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6CF09E6-2F4A-CE30-EA9D-7214F74D7C9E}"/>
                    </a:ext>
                  </a:extLst>
                </p:cNvPr>
                <p:cNvSpPr/>
                <p:nvPr/>
              </p:nvSpPr>
              <p:spPr>
                <a:xfrm>
                  <a:off x="6701620" y="3222179"/>
                  <a:ext cx="22486" cy="14990"/>
                </a:xfrm>
                <a:custGeom>
                  <a:avLst/>
                  <a:gdLst>
                    <a:gd name="connsiteX0" fmla="*/ 18310 w 22485"/>
                    <a:gd name="connsiteY0" fmla="*/ 18160 h 14990"/>
                    <a:gd name="connsiteX1" fmla="*/ 27529 w 22485"/>
                    <a:gd name="connsiteY1" fmla="*/ 12839 h 14990"/>
                    <a:gd name="connsiteX2" fmla="*/ 27529 w 22485"/>
                    <a:gd name="connsiteY2" fmla="*/ 12839 h 14990"/>
                    <a:gd name="connsiteX3" fmla="*/ 22208 w 22485"/>
                    <a:gd name="connsiteY3" fmla="*/ 3619 h 14990"/>
                    <a:gd name="connsiteX4" fmla="*/ 9466 w 22485"/>
                    <a:gd name="connsiteY4" fmla="*/ 247 h 14990"/>
                    <a:gd name="connsiteX5" fmla="*/ 247 w 22485"/>
                    <a:gd name="connsiteY5" fmla="*/ 5568 h 14990"/>
                    <a:gd name="connsiteX6" fmla="*/ 247 w 22485"/>
                    <a:gd name="connsiteY6" fmla="*/ 5568 h 14990"/>
                    <a:gd name="connsiteX7" fmla="*/ 5568 w 22485"/>
                    <a:gd name="connsiteY7" fmla="*/ 14787 h 14990"/>
                    <a:gd name="connsiteX8" fmla="*/ 18310 w 22485"/>
                    <a:gd name="connsiteY8" fmla="*/ 18160 h 1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485" h="14990">
                      <a:moveTo>
                        <a:pt x="18310" y="18160"/>
                      </a:moveTo>
                      <a:cubicBezTo>
                        <a:pt x="22358" y="19210"/>
                        <a:pt x="26480" y="16811"/>
                        <a:pt x="27529" y="12839"/>
                      </a:cubicBezTo>
                      <a:lnTo>
                        <a:pt x="27529" y="12839"/>
                      </a:lnTo>
                      <a:cubicBezTo>
                        <a:pt x="28579" y="8791"/>
                        <a:pt x="26180" y="4669"/>
                        <a:pt x="22208" y="3619"/>
                      </a:cubicBezTo>
                      <a:lnTo>
                        <a:pt x="9466" y="247"/>
                      </a:lnTo>
                      <a:cubicBezTo>
                        <a:pt x="5418" y="-803"/>
                        <a:pt x="1296" y="1596"/>
                        <a:pt x="247" y="5568"/>
                      </a:cubicBezTo>
                      <a:lnTo>
                        <a:pt x="247" y="5568"/>
                      </a:lnTo>
                      <a:cubicBezTo>
                        <a:pt x="-803" y="9616"/>
                        <a:pt x="1596" y="13738"/>
                        <a:pt x="5568" y="14787"/>
                      </a:cubicBezTo>
                      <a:lnTo>
                        <a:pt x="18310" y="1816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74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93537B68-E41A-F537-6217-03E1B141A388}"/>
                    </a:ext>
                  </a:extLst>
                </p:cNvPr>
                <p:cNvSpPr/>
                <p:nvPr/>
              </p:nvSpPr>
              <p:spPr>
                <a:xfrm>
                  <a:off x="6517883" y="3211132"/>
                  <a:ext cx="172391" cy="52467"/>
                </a:xfrm>
                <a:custGeom>
                  <a:avLst/>
                  <a:gdLst>
                    <a:gd name="connsiteX0" fmla="*/ 168018 w 172390"/>
                    <a:gd name="connsiteY0" fmla="*/ 54690 h 52466"/>
                    <a:gd name="connsiteX1" fmla="*/ 174914 w 172390"/>
                    <a:gd name="connsiteY1" fmla="*/ 50643 h 52466"/>
                    <a:gd name="connsiteX2" fmla="*/ 174914 w 172390"/>
                    <a:gd name="connsiteY2" fmla="*/ 50643 h 52466"/>
                    <a:gd name="connsiteX3" fmla="*/ 170942 w 172390"/>
                    <a:gd name="connsiteY3" fmla="*/ 43747 h 52466"/>
                    <a:gd name="connsiteX4" fmla="*/ 7096 w 172390"/>
                    <a:gd name="connsiteY4" fmla="*/ 200 h 52466"/>
                    <a:gd name="connsiteX5" fmla="*/ 200 w 172390"/>
                    <a:gd name="connsiteY5" fmla="*/ 4247 h 52466"/>
                    <a:gd name="connsiteX6" fmla="*/ 200 w 172390"/>
                    <a:gd name="connsiteY6" fmla="*/ 4247 h 52466"/>
                    <a:gd name="connsiteX7" fmla="*/ 4247 w 172390"/>
                    <a:gd name="connsiteY7" fmla="*/ 11143 h 52466"/>
                    <a:gd name="connsiteX8" fmla="*/ 168018 w 172390"/>
                    <a:gd name="connsiteY8" fmla="*/ 54690 h 52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2390" h="52466">
                      <a:moveTo>
                        <a:pt x="168018" y="54690"/>
                      </a:moveTo>
                      <a:cubicBezTo>
                        <a:pt x="171017" y="55515"/>
                        <a:pt x="174090" y="53716"/>
                        <a:pt x="174914" y="50643"/>
                      </a:cubicBezTo>
                      <a:lnTo>
                        <a:pt x="174914" y="50643"/>
                      </a:lnTo>
                      <a:cubicBezTo>
                        <a:pt x="175739" y="47645"/>
                        <a:pt x="173940" y="44497"/>
                        <a:pt x="170942" y="43747"/>
                      </a:cubicBezTo>
                      <a:lnTo>
                        <a:pt x="7096" y="200"/>
                      </a:lnTo>
                      <a:cubicBezTo>
                        <a:pt x="4097" y="-625"/>
                        <a:pt x="1024" y="1174"/>
                        <a:pt x="200" y="4247"/>
                      </a:cubicBezTo>
                      <a:lnTo>
                        <a:pt x="200" y="4247"/>
                      </a:lnTo>
                      <a:cubicBezTo>
                        <a:pt x="-625" y="7245"/>
                        <a:pt x="1174" y="10393"/>
                        <a:pt x="4247" y="11143"/>
                      </a:cubicBezTo>
                      <a:lnTo>
                        <a:pt x="168018" y="5469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74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06D17F92-C2A2-6FF5-AA0E-1BF6CA5DFC5D}"/>
                    </a:ext>
                  </a:extLst>
                </p:cNvPr>
                <p:cNvSpPr/>
                <p:nvPr/>
              </p:nvSpPr>
              <p:spPr>
                <a:xfrm>
                  <a:off x="6207030" y="3092008"/>
                  <a:ext cx="502181" cy="149905"/>
                </a:xfrm>
                <a:custGeom>
                  <a:avLst/>
                  <a:gdLst>
                    <a:gd name="connsiteX0" fmla="*/ 492587 w 502181"/>
                    <a:gd name="connsiteY0" fmla="*/ 114677 h 149904"/>
                    <a:gd name="connsiteX1" fmla="*/ 59737 w 502181"/>
                    <a:gd name="connsiteY1" fmla="*/ 75 h 149904"/>
                    <a:gd name="connsiteX2" fmla="*/ 59737 w 502181"/>
                    <a:gd name="connsiteY2" fmla="*/ 0 h 149904"/>
                    <a:gd name="connsiteX3" fmla="*/ 0 w 502181"/>
                    <a:gd name="connsiteY3" fmla="*/ 4647 h 149904"/>
                    <a:gd name="connsiteX4" fmla="*/ 49619 w 502181"/>
                    <a:gd name="connsiteY4" fmla="*/ 38376 h 149904"/>
                    <a:gd name="connsiteX5" fmla="*/ 49619 w 502181"/>
                    <a:gd name="connsiteY5" fmla="*/ 38376 h 149904"/>
                    <a:gd name="connsiteX6" fmla="*/ 482544 w 502181"/>
                    <a:gd name="connsiteY6" fmla="*/ 152978 h 149904"/>
                    <a:gd name="connsiteX7" fmla="*/ 506753 w 502181"/>
                    <a:gd name="connsiteY7" fmla="*/ 138962 h 149904"/>
                    <a:gd name="connsiteX8" fmla="*/ 492587 w 502181"/>
                    <a:gd name="connsiteY8" fmla="*/ 114677 h 14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2181" h="149904">
                      <a:moveTo>
                        <a:pt x="492587" y="114677"/>
                      </a:moveTo>
                      <a:lnTo>
                        <a:pt x="59737" y="75"/>
                      </a:lnTo>
                      <a:lnTo>
                        <a:pt x="59737" y="0"/>
                      </a:lnTo>
                      <a:lnTo>
                        <a:pt x="0" y="4647"/>
                      </a:lnTo>
                      <a:lnTo>
                        <a:pt x="49619" y="38376"/>
                      </a:lnTo>
                      <a:lnTo>
                        <a:pt x="49619" y="38376"/>
                      </a:lnTo>
                      <a:lnTo>
                        <a:pt x="482544" y="152978"/>
                      </a:lnTo>
                      <a:cubicBezTo>
                        <a:pt x="493112" y="155826"/>
                        <a:pt x="503905" y="149530"/>
                        <a:pt x="506753" y="138962"/>
                      </a:cubicBezTo>
                      <a:cubicBezTo>
                        <a:pt x="509452" y="128319"/>
                        <a:pt x="503156" y="117451"/>
                        <a:pt x="492587" y="114677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74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E1F8209-9BBF-9658-3A27-7EA79AAC845D}"/>
                  </a:ext>
                </a:extLst>
              </p:cNvPr>
              <p:cNvSpPr/>
              <p:nvPr/>
            </p:nvSpPr>
            <p:spPr>
              <a:xfrm>
                <a:off x="6335574" y="3133232"/>
                <a:ext cx="82448" cy="112429"/>
              </a:xfrm>
              <a:custGeom>
                <a:avLst/>
                <a:gdLst>
                  <a:gd name="connsiteX0" fmla="*/ 77351 w 82447"/>
                  <a:gd name="connsiteY0" fmla="*/ 55015 h 112428"/>
                  <a:gd name="connsiteX1" fmla="*/ 14166 w 82447"/>
                  <a:gd name="connsiteY1" fmla="*/ 0 h 112428"/>
                  <a:gd name="connsiteX2" fmla="*/ 0 w 82447"/>
                  <a:gd name="connsiteY2" fmla="*/ 12442 h 112428"/>
                  <a:gd name="connsiteX3" fmla="*/ 25034 w 82447"/>
                  <a:gd name="connsiteY3" fmla="*/ 17464 h 112428"/>
                  <a:gd name="connsiteX4" fmla="*/ 32304 w 82447"/>
                  <a:gd name="connsiteY4" fmla="*/ 44522 h 112428"/>
                  <a:gd name="connsiteX5" fmla="*/ 11992 w 82447"/>
                  <a:gd name="connsiteY5" fmla="*/ 68132 h 112428"/>
                  <a:gd name="connsiteX6" fmla="*/ 11243 w 82447"/>
                  <a:gd name="connsiteY6" fmla="*/ 77726 h 112428"/>
                  <a:gd name="connsiteX7" fmla="*/ 23760 w 82447"/>
                  <a:gd name="connsiteY7" fmla="*/ 117750 h 112428"/>
                  <a:gd name="connsiteX8" fmla="*/ 88819 w 82447"/>
                  <a:gd name="connsiteY8" fmla="*/ 76302 h 112428"/>
                  <a:gd name="connsiteX9" fmla="*/ 77351 w 82447"/>
                  <a:gd name="connsiteY9" fmla="*/ 55015 h 11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447" h="112428">
                    <a:moveTo>
                      <a:pt x="77351" y="55015"/>
                    </a:moveTo>
                    <a:cubicBezTo>
                      <a:pt x="77351" y="55015"/>
                      <a:pt x="52242" y="750"/>
                      <a:pt x="14166" y="0"/>
                    </a:cubicBezTo>
                    <a:cubicBezTo>
                      <a:pt x="14166" y="0"/>
                      <a:pt x="824" y="675"/>
                      <a:pt x="0" y="12442"/>
                    </a:cubicBezTo>
                    <a:cubicBezTo>
                      <a:pt x="6746" y="9294"/>
                      <a:pt x="16789" y="7420"/>
                      <a:pt x="25034" y="17464"/>
                    </a:cubicBezTo>
                    <a:lnTo>
                      <a:pt x="32304" y="44522"/>
                    </a:lnTo>
                    <a:cubicBezTo>
                      <a:pt x="32304" y="44522"/>
                      <a:pt x="27807" y="73903"/>
                      <a:pt x="11992" y="68132"/>
                    </a:cubicBezTo>
                    <a:cubicBezTo>
                      <a:pt x="11842" y="71205"/>
                      <a:pt x="11618" y="74428"/>
                      <a:pt x="11243" y="77726"/>
                    </a:cubicBezTo>
                    <a:cubicBezTo>
                      <a:pt x="11243" y="77726"/>
                      <a:pt x="3823" y="91667"/>
                      <a:pt x="23760" y="117750"/>
                    </a:cubicBezTo>
                    <a:lnTo>
                      <a:pt x="88819" y="76302"/>
                    </a:lnTo>
                    <a:cubicBezTo>
                      <a:pt x="84996" y="70081"/>
                      <a:pt x="81174" y="63035"/>
                      <a:pt x="77351" y="55015"/>
                    </a:cubicBezTo>
                    <a:close/>
                  </a:path>
                </a:pathLst>
              </a:custGeom>
              <a:solidFill>
                <a:srgbClr val="E6BE80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2230441-BFBC-BC2A-34E7-3D9C4604867D}"/>
                  </a:ext>
                </a:extLst>
              </p:cNvPr>
              <p:cNvSpPr/>
              <p:nvPr/>
            </p:nvSpPr>
            <p:spPr>
              <a:xfrm>
                <a:off x="6335573" y="3143090"/>
                <a:ext cx="29981" cy="52467"/>
              </a:xfrm>
              <a:custGeom>
                <a:avLst/>
                <a:gdLst>
                  <a:gd name="connsiteX0" fmla="*/ 12068 w 29980"/>
                  <a:gd name="connsiteY0" fmla="*/ 58198 h 52466"/>
                  <a:gd name="connsiteX1" fmla="*/ 32380 w 29980"/>
                  <a:gd name="connsiteY1" fmla="*/ 34589 h 52466"/>
                  <a:gd name="connsiteX2" fmla="*/ 25109 w 29980"/>
                  <a:gd name="connsiteY2" fmla="*/ 7531 h 52466"/>
                  <a:gd name="connsiteX3" fmla="*/ 75 w 29980"/>
                  <a:gd name="connsiteY3" fmla="*/ 2509 h 52466"/>
                  <a:gd name="connsiteX4" fmla="*/ 0 w 29980"/>
                  <a:gd name="connsiteY4" fmla="*/ 3783 h 52466"/>
                  <a:gd name="connsiteX5" fmla="*/ 12068 w 29980"/>
                  <a:gd name="connsiteY5" fmla="*/ 58198 h 52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80" h="52466">
                    <a:moveTo>
                      <a:pt x="12068" y="58198"/>
                    </a:moveTo>
                    <a:cubicBezTo>
                      <a:pt x="27808" y="63970"/>
                      <a:pt x="32380" y="34589"/>
                      <a:pt x="32380" y="34589"/>
                    </a:cubicBezTo>
                    <a:lnTo>
                      <a:pt x="25109" y="7531"/>
                    </a:lnTo>
                    <a:cubicBezTo>
                      <a:pt x="16790" y="-2513"/>
                      <a:pt x="6821" y="-639"/>
                      <a:pt x="75" y="2509"/>
                    </a:cubicBezTo>
                    <a:cubicBezTo>
                      <a:pt x="75" y="2959"/>
                      <a:pt x="0" y="3333"/>
                      <a:pt x="0" y="3783"/>
                    </a:cubicBezTo>
                    <a:cubicBezTo>
                      <a:pt x="-75" y="3783"/>
                      <a:pt x="13567" y="24020"/>
                      <a:pt x="12068" y="58198"/>
                    </a:cubicBezTo>
                    <a:close/>
                  </a:path>
                </a:pathLst>
              </a:custGeom>
              <a:solidFill>
                <a:srgbClr val="E6DBC6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C94477-57AC-00F1-5593-CC13634A949E}"/>
                </a:ext>
              </a:extLst>
            </p:cNvPr>
            <p:cNvGrpSpPr/>
            <p:nvPr/>
          </p:nvGrpSpPr>
          <p:grpSpPr>
            <a:xfrm>
              <a:off x="6124775" y="3030176"/>
              <a:ext cx="308884" cy="280433"/>
              <a:chOff x="6500961" y="3481088"/>
              <a:chExt cx="308884" cy="280433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817C099-02AE-F0EC-0532-DA9637E67379}"/>
                  </a:ext>
                </a:extLst>
              </p:cNvPr>
              <p:cNvSpPr/>
              <p:nvPr/>
            </p:nvSpPr>
            <p:spPr>
              <a:xfrm>
                <a:off x="6678856" y="3481088"/>
                <a:ext cx="130989" cy="158187"/>
              </a:xfrm>
              <a:custGeom>
                <a:avLst/>
                <a:gdLst>
                  <a:gd name="connsiteX0" fmla="*/ 41333 w 130989"/>
                  <a:gd name="connsiteY0" fmla="*/ 16 h 158187"/>
                  <a:gd name="connsiteX1" fmla="*/ 119026 w 130989"/>
                  <a:gd name="connsiteY1" fmla="*/ 53739 h 158187"/>
                  <a:gd name="connsiteX2" fmla="*/ 130989 w 130989"/>
                  <a:gd name="connsiteY2" fmla="*/ 83644 h 158187"/>
                  <a:gd name="connsiteX3" fmla="*/ 90620 w 130989"/>
                  <a:gd name="connsiteY3" fmla="*/ 132573 h 158187"/>
                  <a:gd name="connsiteX4" fmla="*/ 59575 w 130989"/>
                  <a:gd name="connsiteY4" fmla="*/ 158187 h 158187"/>
                  <a:gd name="connsiteX5" fmla="*/ 0 w 130989"/>
                  <a:gd name="connsiteY5" fmla="*/ 9292 h 158187"/>
                  <a:gd name="connsiteX6" fmla="*/ 7945 w 130989"/>
                  <a:gd name="connsiteY6" fmla="*/ 6144 h 158187"/>
                  <a:gd name="connsiteX7" fmla="*/ 41333 w 130989"/>
                  <a:gd name="connsiteY7" fmla="*/ 16 h 15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989" h="158187">
                    <a:moveTo>
                      <a:pt x="41333" y="16"/>
                    </a:moveTo>
                    <a:cubicBezTo>
                      <a:pt x="74630" y="659"/>
                      <a:pt x="105871" y="20854"/>
                      <a:pt x="119026" y="53739"/>
                    </a:cubicBezTo>
                    <a:lnTo>
                      <a:pt x="130989" y="83644"/>
                    </a:lnTo>
                    <a:lnTo>
                      <a:pt x="90620" y="132573"/>
                    </a:lnTo>
                    <a:lnTo>
                      <a:pt x="59575" y="158187"/>
                    </a:lnTo>
                    <a:lnTo>
                      <a:pt x="0" y="9292"/>
                    </a:lnTo>
                    <a:lnTo>
                      <a:pt x="7945" y="6144"/>
                    </a:lnTo>
                    <a:cubicBezTo>
                      <a:pt x="18907" y="1759"/>
                      <a:pt x="30234" y="-199"/>
                      <a:pt x="41333" y="16"/>
                    </a:cubicBezTo>
                    <a:close/>
                  </a:path>
                </a:pathLst>
              </a:custGeom>
              <a:solidFill>
                <a:srgbClr val="2E2C2D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4F2B900-D427-9669-F3A3-FAEAA4394CFC}"/>
                  </a:ext>
                </a:extLst>
              </p:cNvPr>
              <p:cNvSpPr/>
              <p:nvPr/>
            </p:nvSpPr>
            <p:spPr>
              <a:xfrm>
                <a:off x="6500961" y="3490380"/>
                <a:ext cx="237470" cy="271141"/>
              </a:xfrm>
              <a:custGeom>
                <a:avLst/>
                <a:gdLst>
                  <a:gd name="connsiteX0" fmla="*/ 177896 w 237470"/>
                  <a:gd name="connsiteY0" fmla="*/ 0 h 271141"/>
                  <a:gd name="connsiteX1" fmla="*/ 237470 w 237470"/>
                  <a:gd name="connsiteY1" fmla="*/ 148895 h 271141"/>
                  <a:gd name="connsiteX2" fmla="*/ 164331 w 237470"/>
                  <a:gd name="connsiteY2" fmla="*/ 209240 h 271141"/>
                  <a:gd name="connsiteX3" fmla="*/ 50287 w 237470"/>
                  <a:gd name="connsiteY3" fmla="*/ 271141 h 271141"/>
                  <a:gd name="connsiteX4" fmla="*/ 6104 w 237470"/>
                  <a:gd name="connsiteY4" fmla="*/ 160698 h 271141"/>
                  <a:gd name="connsiteX5" fmla="*/ 53698 w 237470"/>
                  <a:gd name="connsiteY5" fmla="*/ 49693 h 27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70" h="271141">
                    <a:moveTo>
                      <a:pt x="177896" y="0"/>
                    </a:moveTo>
                    <a:lnTo>
                      <a:pt x="237470" y="148895"/>
                    </a:lnTo>
                    <a:lnTo>
                      <a:pt x="164331" y="209240"/>
                    </a:lnTo>
                    <a:lnTo>
                      <a:pt x="50287" y="271141"/>
                    </a:lnTo>
                    <a:lnTo>
                      <a:pt x="6104" y="160698"/>
                    </a:lnTo>
                    <a:cubicBezTo>
                      <a:pt x="-11360" y="116926"/>
                      <a:pt x="9926" y="67232"/>
                      <a:pt x="53698" y="49693"/>
                    </a:cubicBezTo>
                    <a:close/>
                  </a:path>
                </a:pathLst>
              </a:custGeom>
              <a:solidFill>
                <a:srgbClr val="4D4A4B"/>
              </a:solidFill>
              <a:ln w="74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142" name="Content Placeholder 140">
            <a:extLst>
              <a:ext uri="{FF2B5EF4-FFF2-40B4-BE49-F238E27FC236}">
                <a16:creationId xmlns:a16="http://schemas.microsoft.com/office/drawing/2014/main" id="{3A0F1863-643E-1D4F-00E7-617184A86607}"/>
              </a:ext>
            </a:extLst>
          </p:cNvPr>
          <p:cNvSpPr txBox="1">
            <a:spLocks/>
          </p:cNvSpPr>
          <p:nvPr/>
        </p:nvSpPr>
        <p:spPr>
          <a:xfrm>
            <a:off x="1055440" y="1877074"/>
            <a:ext cx="2170929" cy="14079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just" defTabSz="914400" rtl="1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742950" indent="-285750" algn="r" defTabSz="914400" rt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a-IR" sz="1600" dirty="0"/>
              <a:t>میتواند حملات </a:t>
            </a:r>
            <a:r>
              <a:rPr lang="fa-IR" sz="1600" dirty="0" err="1"/>
              <a:t>سایبری</a:t>
            </a:r>
            <a:r>
              <a:rPr lang="fa-IR" sz="1600" dirty="0"/>
              <a:t> رخ داده و فعالیت های مشکوک را مشاهده کنید</a:t>
            </a:r>
          </a:p>
        </p:txBody>
      </p:sp>
      <p:sp>
        <p:nvSpPr>
          <p:cNvPr id="143" name="Content Placeholder 140">
            <a:extLst>
              <a:ext uri="{FF2B5EF4-FFF2-40B4-BE49-F238E27FC236}">
                <a16:creationId xmlns:a16="http://schemas.microsoft.com/office/drawing/2014/main" id="{CB134E88-101B-9661-F683-E42F8AD636FE}"/>
              </a:ext>
            </a:extLst>
          </p:cNvPr>
          <p:cNvSpPr txBox="1">
            <a:spLocks/>
          </p:cNvSpPr>
          <p:nvPr/>
        </p:nvSpPr>
        <p:spPr>
          <a:xfrm>
            <a:off x="1055440" y="3893298"/>
            <a:ext cx="2170929" cy="1407910"/>
          </a:xfrm>
          <a:prstGeom prst="rect">
            <a:avLst/>
          </a:prstGeom>
          <a:effectLst/>
        </p:spPr>
        <p:txBody>
          <a:bodyPr>
            <a:normAutofit fontScale="92500" lnSpcReduction="10000"/>
          </a:bodyPr>
          <a:lstStyle>
            <a:lvl1pPr marL="342900" indent="-342900" algn="just" defTabSz="914400" rtl="1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742950" indent="-285750" algn="r" defTabSz="914400" rt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a-IR" sz="1600" dirty="0"/>
              <a:t>با مشاهده فعالیت های مشکوک به ضعف های موجود در سرور خود پی ببرید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D83D6741-CAFF-9D53-3A64-2009AB804F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18E2B03-8801-CC0F-9EF4-00E828620855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2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41" grpId="0" build="p"/>
      <p:bldP spid="142" grpId="0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01A169A2-2AC3-CF33-480A-F728BEB4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تصاویری از بخش </a:t>
            </a:r>
            <a:r>
              <a:rPr lang="fa-IR" dirty="0" err="1"/>
              <a:t>آفلاین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CFB8B-6F7C-C1B7-984F-0185DC21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8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C39FAEF-470A-4CEF-A0F1-677551A0C68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98" y="1623727"/>
            <a:ext cx="4518948" cy="23489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2708138">
            <a:off x="13489744" y="2308854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2708138">
            <a:off x="10392237" y="988451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2708138">
            <a:off x="11507165" y="315513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2708138">
            <a:off x="12808097" y="1194429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2708138">
            <a:off x="12986510" y="3606985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2708138" flipV="1">
            <a:off x="11508285" y="4281811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2708138" flipV="1">
            <a:off x="9523968" y="2289953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2708138" flipV="1">
            <a:off x="10200877" y="3789422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5D6C8-4D9C-5F90-F998-4839FDA381D2}"/>
              </a:ext>
            </a:extLst>
          </p:cNvPr>
          <p:cNvSpPr/>
          <p:nvPr/>
        </p:nvSpPr>
        <p:spPr>
          <a:xfrm rot="2713203">
            <a:off x="13169396" y="1424387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0F080-B72B-D4A6-B632-83AD52E94967}"/>
              </a:ext>
            </a:extLst>
          </p:cNvPr>
          <p:cNvSpPr/>
          <p:nvPr/>
        </p:nvSpPr>
        <p:spPr>
          <a:xfrm rot="35712">
            <a:off x="11820546" y="844989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C3A41-51FD-04DC-A8F3-6383DD22CBBD}"/>
              </a:ext>
            </a:extLst>
          </p:cNvPr>
          <p:cNvSpPr/>
          <p:nvPr/>
        </p:nvSpPr>
        <p:spPr>
          <a:xfrm flipH="1">
            <a:off x="13738416" y="2716092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F84A5-066C-687E-BCCF-A8C01766A665}"/>
              </a:ext>
            </a:extLst>
          </p:cNvPr>
          <p:cNvSpPr/>
          <p:nvPr/>
        </p:nvSpPr>
        <p:spPr>
          <a:xfrm rot="13513203" flipV="1">
            <a:off x="10460433" y="4112622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AF915-A8E3-D687-5D6A-F098390A2AB5}"/>
              </a:ext>
            </a:extLst>
          </p:cNvPr>
          <p:cNvSpPr/>
          <p:nvPr/>
        </p:nvSpPr>
        <p:spPr>
          <a:xfrm rot="10865939" flipH="1" flipV="1">
            <a:off x="11809283" y="4692019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5603-B0E1-8A97-C033-1CD92D3A1EEC}"/>
              </a:ext>
            </a:extLst>
          </p:cNvPr>
          <p:cNvSpPr/>
          <p:nvPr/>
        </p:nvSpPr>
        <p:spPr>
          <a:xfrm rot="19407158" flipH="1">
            <a:off x="13192228" y="4156438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AE429-706D-342B-3A3A-54482EFC5E24}"/>
              </a:ext>
            </a:extLst>
          </p:cNvPr>
          <p:cNvSpPr/>
          <p:nvPr/>
        </p:nvSpPr>
        <p:spPr>
          <a:xfrm rot="8113203" flipV="1">
            <a:off x="10497660" y="1441092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5B2CE-49AF-7DA3-225E-E276C5AD60F3}"/>
              </a:ext>
            </a:extLst>
          </p:cNvPr>
          <p:cNvSpPr/>
          <p:nvPr/>
        </p:nvSpPr>
        <p:spPr>
          <a:xfrm>
            <a:off x="9977216" y="2597563"/>
            <a:ext cx="108638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نحوه کارکرد </a:t>
            </a:r>
            <a:r>
              <a:rPr lang="fa-IR" sz="2400" b="1" dirty="0" err="1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آفلاین</a:t>
            </a:r>
            <a:endParaRPr lang="fa-IR" sz="2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E38D7329-4D1D-40F5-49C2-7C9CBBA34731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CC06E6-070E-4754-9945-81BDEE16E22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5" y="1623727"/>
            <a:ext cx="4518948" cy="2348912"/>
          </a:xfr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174C86-62EB-2872-F922-06AFBC719A0B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F034E73-633F-4616-B00D-80C2C23BFD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9" y="3982895"/>
            <a:ext cx="4541404" cy="19136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D05DAB-CF4E-45DA-90A0-05FAC0B71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79" y="3992651"/>
            <a:ext cx="4516967" cy="19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2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0CE5720-FAA5-A6B4-E22F-1DC3DB82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ساختار فنی شکاربان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E0B6D-CB5D-40D0-737A-C90BC903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9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1E77FF9B-4C8C-A15C-E8B7-40F9DF5758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37222C6E-370F-8480-E9DB-CC22970C38F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5400000">
            <a:off x="12904420" y="3704863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5400000">
            <a:off x="11691266" y="448065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5400000">
            <a:off x="12906432" y="893169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5400000">
            <a:off x="13340547" y="2493606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5400000">
            <a:off x="11682587" y="4134709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5400000" flipV="1">
            <a:off x="10108700" y="3705596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5400000" flipV="1">
            <a:off x="10108435" y="893726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5400000" flipV="1">
            <a:off x="9662079" y="2493694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F6A4B1-9CF6-659F-E28B-269CE2E6315B}"/>
              </a:ext>
            </a:extLst>
          </p:cNvPr>
          <p:cNvGrpSpPr/>
          <p:nvPr/>
        </p:nvGrpSpPr>
        <p:grpSpPr>
          <a:xfrm rot="5400000">
            <a:off x="10328315" y="1044268"/>
            <a:ext cx="4471743" cy="4156253"/>
            <a:chOff x="3871988" y="1166846"/>
            <a:chExt cx="4471743" cy="41562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5D8A63-042D-28A8-94F4-16334D36E584}"/>
                </a:ext>
              </a:extLst>
            </p:cNvPr>
            <p:cNvSpPr/>
            <p:nvPr/>
          </p:nvSpPr>
          <p:spPr>
            <a:xfrm>
              <a:off x="5560801" y="1166846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456BD-64F0-1007-E241-14817CF419D6}"/>
                </a:ext>
              </a:extLst>
            </p:cNvPr>
            <p:cNvSpPr/>
            <p:nvPr/>
          </p:nvSpPr>
          <p:spPr>
            <a:xfrm rot="18922509">
              <a:off x="4199421" y="1716162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DAA8CC-3FC1-5B20-D471-3005E670CA27}"/>
                </a:ext>
              </a:extLst>
            </p:cNvPr>
            <p:cNvSpPr/>
            <p:nvPr/>
          </p:nvSpPr>
          <p:spPr>
            <a:xfrm rot="13969857" flipH="1">
              <a:off x="6922176" y="1716162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D7EA05-323E-C2D5-90E5-0983EF5B24D5}"/>
                </a:ext>
              </a:extLst>
            </p:cNvPr>
            <p:cNvSpPr/>
            <p:nvPr/>
          </p:nvSpPr>
          <p:spPr>
            <a:xfrm rot="2899171" flipV="1">
              <a:off x="4199421" y="4433950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A068B7-F4EB-6A92-23D8-16E60FE84E41}"/>
                </a:ext>
              </a:extLst>
            </p:cNvPr>
            <p:cNvSpPr/>
            <p:nvPr/>
          </p:nvSpPr>
          <p:spPr>
            <a:xfrm rot="8152736" flipH="1" flipV="1">
              <a:off x="6922176" y="4433952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7A4B13-E7AC-1BDA-02CB-A13FBF0CF025}"/>
                </a:ext>
              </a:extLst>
            </p:cNvPr>
            <p:cNvSpPr/>
            <p:nvPr/>
          </p:nvSpPr>
          <p:spPr>
            <a:xfrm rot="16200000" flipH="1">
              <a:off x="7454581" y="3075057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7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5794C4-E11F-BBF3-0AE6-E4F0BF8A3D2D}"/>
                </a:ext>
              </a:extLst>
            </p:cNvPr>
            <p:cNvSpPr/>
            <p:nvPr/>
          </p:nvSpPr>
          <p:spPr>
            <a:xfrm rot="5400000" flipV="1">
              <a:off x="3690724" y="3075059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3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3ACFA59-B5B8-640A-E310-12256E55710B}"/>
              </a:ext>
            </a:extLst>
          </p:cNvPr>
          <p:cNvSpPr/>
          <p:nvPr/>
        </p:nvSpPr>
        <p:spPr>
          <a:xfrm>
            <a:off x="9918366" y="2741988"/>
            <a:ext cx="1217256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معماری سیستم</a:t>
            </a:r>
          </a:p>
        </p:txBody>
      </p: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CC2AA609-B0E3-BF7B-A57D-A7C11037198D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65D967-B741-5A1E-D470-47C584E294E8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406;p21">
            <a:extLst>
              <a:ext uri="{FF2B5EF4-FFF2-40B4-BE49-F238E27FC236}">
                <a16:creationId xmlns:a16="http://schemas.microsoft.com/office/drawing/2014/main" id="{841500C5-E4EE-43FF-B9B5-CF55EE4BCE02}"/>
              </a:ext>
            </a:extLst>
          </p:cNvPr>
          <p:cNvSpPr/>
          <p:nvPr/>
        </p:nvSpPr>
        <p:spPr>
          <a:xfrm rot="10800000" flipH="1">
            <a:off x="3614841" y="2221866"/>
            <a:ext cx="2404053" cy="1210908"/>
          </a:xfrm>
          <a:prstGeom prst="round2SameRect">
            <a:avLst>
              <a:gd name="adj1" fmla="val 5396"/>
              <a:gd name="adj2" fmla="val 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0" name="Google Shape;409;p21">
            <a:extLst>
              <a:ext uri="{FF2B5EF4-FFF2-40B4-BE49-F238E27FC236}">
                <a16:creationId xmlns:a16="http://schemas.microsoft.com/office/drawing/2014/main" id="{90F6BE00-2E64-4931-8FD7-CF0CCD864780}"/>
              </a:ext>
            </a:extLst>
          </p:cNvPr>
          <p:cNvSpPr/>
          <p:nvPr/>
        </p:nvSpPr>
        <p:spPr>
          <a:xfrm>
            <a:off x="3614850" y="1679346"/>
            <a:ext cx="2404053" cy="4887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انیمیشن</a:t>
            </a: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 و تعاملات</a:t>
            </a:r>
          </a:p>
        </p:txBody>
      </p:sp>
      <p:sp>
        <p:nvSpPr>
          <p:cNvPr id="31" name="Google Shape;411;p21">
            <a:extLst>
              <a:ext uri="{FF2B5EF4-FFF2-40B4-BE49-F238E27FC236}">
                <a16:creationId xmlns:a16="http://schemas.microsoft.com/office/drawing/2014/main" id="{8D51AE9C-7404-4A63-A9D9-72465EAEDE96}"/>
              </a:ext>
            </a:extLst>
          </p:cNvPr>
          <p:cNvSpPr/>
          <p:nvPr/>
        </p:nvSpPr>
        <p:spPr>
          <a:xfrm rot="10800000" flipH="1">
            <a:off x="6266313" y="2221866"/>
            <a:ext cx="2404056" cy="1210908"/>
          </a:xfrm>
          <a:prstGeom prst="round2SameRect">
            <a:avLst>
              <a:gd name="adj1" fmla="val 5556"/>
              <a:gd name="adj2" fmla="val 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2" name="Google Shape;414;p21">
            <a:extLst>
              <a:ext uri="{FF2B5EF4-FFF2-40B4-BE49-F238E27FC236}">
                <a16:creationId xmlns:a16="http://schemas.microsoft.com/office/drawing/2014/main" id="{A4620B56-7C2B-493E-A415-CE315BDF9F4D}"/>
              </a:ext>
            </a:extLst>
          </p:cNvPr>
          <p:cNvSpPr/>
          <p:nvPr/>
        </p:nvSpPr>
        <p:spPr>
          <a:xfrm>
            <a:off x="6266313" y="1679347"/>
            <a:ext cx="2404056" cy="4887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 rt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فریمورک</a:t>
            </a: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فرانت</a:t>
            </a: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اند</a:t>
            </a:r>
            <a:endParaRPr lang="fa-IR" dirty="0">
              <a:solidFill>
                <a:schemeClr val="bg1"/>
              </a:solidFill>
              <a:latin typeface="Vazir" panose="020B0603030804020204" pitchFamily="34" charset="-78"/>
              <a:ea typeface="Calibri" panose="020F0502020204030204" pitchFamily="34" charset="0"/>
              <a:cs typeface="Vazir" panose="020B0603030804020204" pitchFamily="34" charset="-78"/>
            </a:endParaRPr>
          </a:p>
        </p:txBody>
      </p:sp>
      <p:sp>
        <p:nvSpPr>
          <p:cNvPr id="33" name="Google Shape;421;p21">
            <a:extLst>
              <a:ext uri="{FF2B5EF4-FFF2-40B4-BE49-F238E27FC236}">
                <a16:creationId xmlns:a16="http://schemas.microsoft.com/office/drawing/2014/main" id="{ABC43ECE-5694-4CAE-90A8-06B23D276AEB}"/>
              </a:ext>
            </a:extLst>
          </p:cNvPr>
          <p:cNvSpPr/>
          <p:nvPr/>
        </p:nvSpPr>
        <p:spPr>
          <a:xfrm rot="10800000" flipH="1">
            <a:off x="963366" y="2221866"/>
            <a:ext cx="2404056" cy="1210908"/>
          </a:xfrm>
          <a:prstGeom prst="round2SameRect">
            <a:avLst>
              <a:gd name="adj1" fmla="val 6301"/>
              <a:gd name="adj2" fmla="val 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4" name="Google Shape;424;p21">
            <a:extLst>
              <a:ext uri="{FF2B5EF4-FFF2-40B4-BE49-F238E27FC236}">
                <a16:creationId xmlns:a16="http://schemas.microsoft.com/office/drawing/2014/main" id="{27B12342-75E1-41DA-B919-0B9D7652F76E}"/>
              </a:ext>
            </a:extLst>
          </p:cNvPr>
          <p:cNvSpPr/>
          <p:nvPr/>
        </p:nvSpPr>
        <p:spPr>
          <a:xfrm>
            <a:off x="963355" y="1679346"/>
            <a:ext cx="2404056" cy="4887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 rt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چارتها</a:t>
            </a: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 و جداول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E6BDBC8-0F8B-4AB3-88F5-95FC617C594A}"/>
              </a:ext>
            </a:extLst>
          </p:cNvPr>
          <p:cNvSpPr txBox="1">
            <a:spLocks/>
          </p:cNvSpPr>
          <p:nvPr/>
        </p:nvSpPr>
        <p:spPr>
          <a:xfrm flipH="1">
            <a:off x="6375422" y="2197220"/>
            <a:ext cx="2189735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dirty="0" err="1">
                <a:latin typeface="Digi Cheshmak" panose="02000506000000020004" pitchFamily="2" charset="-78"/>
                <a:cs typeface="Digi Cheshmak" panose="02000506000000020004" pitchFamily="2" charset="-78"/>
              </a:rPr>
              <a:t>reactjs</a:t>
            </a:r>
            <a:br>
              <a:rPr lang="fa-IR" sz="1400" dirty="0"/>
            </a:br>
            <a:r>
              <a:rPr lang="fa-IR" sz="1400" dirty="0"/>
              <a:t> دلیل : مناسب برای ساخت </a:t>
            </a:r>
            <a:r>
              <a:rPr lang="fa-IR" sz="1400" dirty="0" err="1"/>
              <a:t>رابط‌های</a:t>
            </a:r>
            <a:r>
              <a:rPr lang="fa-IR" sz="1400" dirty="0"/>
              <a:t> کاربری تعاملی و </a:t>
            </a:r>
            <a:r>
              <a:rPr lang="fa-IR" sz="1400" dirty="0" err="1"/>
              <a:t>مقیاس‌پذیر</a:t>
            </a:r>
            <a:r>
              <a:rPr lang="fa-IR" sz="1400" dirty="0"/>
              <a:t>.</a:t>
            </a:r>
            <a:endParaRPr lang="fa-IR" sz="1400" dirty="0">
              <a:ea typeface="Calibri" panose="020F050202020403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8B4325D-40A0-47D8-A812-7FB6066710C2}"/>
              </a:ext>
            </a:extLst>
          </p:cNvPr>
          <p:cNvSpPr txBox="1">
            <a:spLocks/>
          </p:cNvSpPr>
          <p:nvPr/>
        </p:nvSpPr>
        <p:spPr>
          <a:xfrm flipH="1">
            <a:off x="3757143" y="2197220"/>
            <a:ext cx="2189735" cy="9580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>
                <a:latin typeface="Digi Cheshmak" panose="02000506000000020004" pitchFamily="2" charset="-78"/>
                <a:cs typeface="Digi Cheshmak" panose="02000506000000020004" pitchFamily="2" charset="-78"/>
              </a:rPr>
              <a:t>Framer Motion</a:t>
            </a:r>
            <a:br>
              <a:rPr lang="fa-IR" sz="1400" dirty="0"/>
            </a:br>
            <a:r>
              <a:rPr lang="fa-IR" sz="1400" dirty="0"/>
              <a:t>دلیل : فراهم کردن </a:t>
            </a:r>
            <a:r>
              <a:rPr lang="fa-IR" sz="1400" dirty="0" err="1"/>
              <a:t>انیمیشن‌های</a:t>
            </a:r>
            <a:r>
              <a:rPr lang="fa-IR" sz="1400" dirty="0"/>
              <a:t> پیشرفته و پویا برای تجربه کاربری بهتر.</a:t>
            </a:r>
            <a:endParaRPr lang="fa-IR" sz="1400" dirty="0">
              <a:ea typeface="Calibri" panose="020F0502020204030204" pitchFamily="34" charset="0"/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822A6A0-4FB2-43BD-8FBE-64CABD54B5D0}"/>
              </a:ext>
            </a:extLst>
          </p:cNvPr>
          <p:cNvSpPr txBox="1">
            <a:spLocks/>
          </p:cNvSpPr>
          <p:nvPr/>
        </p:nvSpPr>
        <p:spPr>
          <a:xfrm flipH="1">
            <a:off x="1087777" y="2157403"/>
            <a:ext cx="2189735" cy="10558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dirty="0" err="1">
                <a:latin typeface="Digi Cheshmak" panose="02000506000000020004" pitchFamily="2" charset="-78"/>
                <a:ea typeface="Calibri" panose="020F0502020204030204" pitchFamily="34" charset="0"/>
                <a:cs typeface="Digi Cheshmak" panose="02000506000000020004" pitchFamily="2" charset="-78"/>
              </a:rPr>
              <a:t>Chartjs</a:t>
            </a:r>
            <a:br>
              <a:rPr lang="fa-IR" sz="1400" dirty="0">
                <a:ea typeface="Calibri" panose="020F0502020204030204" pitchFamily="34" charset="0"/>
              </a:rPr>
            </a:br>
            <a:r>
              <a:rPr lang="fa-IR" sz="1400" dirty="0">
                <a:ea typeface="Calibri" panose="020F0502020204030204" pitchFamily="34" charset="0"/>
              </a:rPr>
              <a:t>دلیل: نمایش </a:t>
            </a:r>
            <a:r>
              <a:rPr lang="fa-IR" sz="1400" dirty="0" err="1">
                <a:ea typeface="Calibri" panose="020F0502020204030204" pitchFamily="34" charset="0"/>
              </a:rPr>
              <a:t>گرافیکی</a:t>
            </a:r>
            <a:r>
              <a:rPr lang="fa-IR" sz="1400" dirty="0">
                <a:ea typeface="Calibri" panose="020F0502020204030204" pitchFamily="34" charset="0"/>
              </a:rPr>
              <a:t> </a:t>
            </a:r>
            <a:r>
              <a:rPr lang="fa-IR" sz="1400" dirty="0" err="1">
                <a:ea typeface="Calibri" panose="020F0502020204030204" pitchFamily="34" charset="0"/>
              </a:rPr>
              <a:t>داده‌ها</a:t>
            </a:r>
            <a:r>
              <a:rPr lang="fa-IR" sz="1400" dirty="0">
                <a:ea typeface="Calibri" panose="020F0502020204030204" pitchFamily="34" charset="0"/>
              </a:rPr>
              <a:t> به صورت </a:t>
            </a:r>
            <a:r>
              <a:rPr lang="fa-IR" sz="1400" dirty="0" err="1">
                <a:ea typeface="Calibri" panose="020F0502020204030204" pitchFamily="34" charset="0"/>
              </a:rPr>
              <a:t>چارت‌های</a:t>
            </a:r>
            <a:r>
              <a:rPr lang="fa-IR" sz="1400" dirty="0">
                <a:ea typeface="Calibri" panose="020F0502020204030204" pitchFamily="34" charset="0"/>
              </a:rPr>
              <a:t> جذاب و تعاملی.</a:t>
            </a:r>
          </a:p>
        </p:txBody>
      </p:sp>
      <p:sp>
        <p:nvSpPr>
          <p:cNvPr id="38" name="Google Shape;406;p21">
            <a:extLst>
              <a:ext uri="{FF2B5EF4-FFF2-40B4-BE49-F238E27FC236}">
                <a16:creationId xmlns:a16="http://schemas.microsoft.com/office/drawing/2014/main" id="{574B2E6C-7FA6-4F5C-957B-907E188EDC72}"/>
              </a:ext>
            </a:extLst>
          </p:cNvPr>
          <p:cNvSpPr/>
          <p:nvPr/>
        </p:nvSpPr>
        <p:spPr>
          <a:xfrm rot="10800000" flipH="1">
            <a:off x="3610234" y="4378331"/>
            <a:ext cx="2404053" cy="1210908"/>
          </a:xfrm>
          <a:prstGeom prst="round2SameRect">
            <a:avLst>
              <a:gd name="adj1" fmla="val 5396"/>
              <a:gd name="adj2" fmla="val 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9" name="Google Shape;409;p21">
            <a:extLst>
              <a:ext uri="{FF2B5EF4-FFF2-40B4-BE49-F238E27FC236}">
                <a16:creationId xmlns:a16="http://schemas.microsoft.com/office/drawing/2014/main" id="{09CF6081-629C-46F9-AE7E-D8B1EFFF755F}"/>
              </a:ext>
            </a:extLst>
          </p:cNvPr>
          <p:cNvSpPr/>
          <p:nvPr/>
        </p:nvSpPr>
        <p:spPr>
          <a:xfrm>
            <a:off x="3610243" y="3835812"/>
            <a:ext cx="2404053" cy="4887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 rt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مدیریت پایگاه داده</a:t>
            </a:r>
          </a:p>
        </p:txBody>
      </p:sp>
      <p:sp>
        <p:nvSpPr>
          <p:cNvPr id="40" name="Google Shape;411;p21">
            <a:extLst>
              <a:ext uri="{FF2B5EF4-FFF2-40B4-BE49-F238E27FC236}">
                <a16:creationId xmlns:a16="http://schemas.microsoft.com/office/drawing/2014/main" id="{2684CC65-2CB2-4961-BCD9-F2596A142DBD}"/>
              </a:ext>
            </a:extLst>
          </p:cNvPr>
          <p:cNvSpPr/>
          <p:nvPr/>
        </p:nvSpPr>
        <p:spPr>
          <a:xfrm rot="10800000" flipH="1">
            <a:off x="6261706" y="4378331"/>
            <a:ext cx="2404056" cy="1210908"/>
          </a:xfrm>
          <a:prstGeom prst="round2SameRect">
            <a:avLst>
              <a:gd name="adj1" fmla="val 5556"/>
              <a:gd name="adj2" fmla="val 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1" name="Google Shape;414;p21">
            <a:extLst>
              <a:ext uri="{FF2B5EF4-FFF2-40B4-BE49-F238E27FC236}">
                <a16:creationId xmlns:a16="http://schemas.microsoft.com/office/drawing/2014/main" id="{8D9B46DD-7C01-42A1-8CF9-346134F33A64}"/>
              </a:ext>
            </a:extLst>
          </p:cNvPr>
          <p:cNvSpPr/>
          <p:nvPr/>
        </p:nvSpPr>
        <p:spPr>
          <a:xfrm>
            <a:off x="6261705" y="3835813"/>
            <a:ext cx="2404056" cy="4887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 rt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فریمورک</a:t>
            </a: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بک</a:t>
            </a: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 </a:t>
            </a: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اند</a:t>
            </a:r>
            <a:endParaRPr lang="fa-IR" dirty="0">
              <a:solidFill>
                <a:schemeClr val="bg1"/>
              </a:solidFill>
              <a:latin typeface="Vazir" panose="020B0603030804020204" pitchFamily="34" charset="-78"/>
              <a:ea typeface="Calibri" panose="020F0502020204030204" pitchFamily="34" charset="0"/>
              <a:cs typeface="Vazir" panose="020B0603030804020204" pitchFamily="34" charset="-78"/>
            </a:endParaRPr>
          </a:p>
        </p:txBody>
      </p:sp>
      <p:sp>
        <p:nvSpPr>
          <p:cNvPr id="42" name="Google Shape;421;p21">
            <a:extLst>
              <a:ext uri="{FF2B5EF4-FFF2-40B4-BE49-F238E27FC236}">
                <a16:creationId xmlns:a16="http://schemas.microsoft.com/office/drawing/2014/main" id="{054734B6-837B-4A3E-918F-23C3AE73DFD1}"/>
              </a:ext>
            </a:extLst>
          </p:cNvPr>
          <p:cNvSpPr/>
          <p:nvPr/>
        </p:nvSpPr>
        <p:spPr>
          <a:xfrm rot="10800000" flipH="1">
            <a:off x="958759" y="4378331"/>
            <a:ext cx="2404056" cy="1210908"/>
          </a:xfrm>
          <a:prstGeom prst="round2SameRect">
            <a:avLst>
              <a:gd name="adj1" fmla="val 6301"/>
              <a:gd name="adj2" fmla="val 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3" name="Google Shape;424;p21">
            <a:extLst>
              <a:ext uri="{FF2B5EF4-FFF2-40B4-BE49-F238E27FC236}">
                <a16:creationId xmlns:a16="http://schemas.microsoft.com/office/drawing/2014/main" id="{2F06892E-8DC0-4D21-96AF-59C562E84825}"/>
              </a:ext>
            </a:extLst>
          </p:cNvPr>
          <p:cNvSpPr/>
          <p:nvPr/>
        </p:nvSpPr>
        <p:spPr>
          <a:xfrm>
            <a:off x="958748" y="3835812"/>
            <a:ext cx="2404056" cy="4887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 rt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dirty="0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فایل </a:t>
            </a:r>
            <a:r>
              <a:rPr lang="fa-IR" dirty="0" err="1">
                <a:solidFill>
                  <a:schemeClr val="bg1"/>
                </a:solidFill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آنالیزور</a:t>
            </a:r>
            <a:endParaRPr lang="fa-IR" dirty="0">
              <a:solidFill>
                <a:schemeClr val="bg1"/>
              </a:solidFill>
              <a:latin typeface="Vazir" panose="020B0603030804020204" pitchFamily="34" charset="-78"/>
              <a:ea typeface="Calibri" panose="020F0502020204030204" pitchFamily="34" charset="0"/>
              <a:cs typeface="Vazir" panose="020B0603030804020204" pitchFamily="34" charset="-78"/>
            </a:endParaRP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7120D14E-BA3F-48A3-9273-F5EB466B7EC6}"/>
              </a:ext>
            </a:extLst>
          </p:cNvPr>
          <p:cNvSpPr txBox="1">
            <a:spLocks/>
          </p:cNvSpPr>
          <p:nvPr/>
        </p:nvSpPr>
        <p:spPr>
          <a:xfrm flipH="1">
            <a:off x="6375422" y="4324551"/>
            <a:ext cx="2189735" cy="11096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latin typeface="Digi Cheshmak" panose="02000506000000020004" pitchFamily="2" charset="-78"/>
                <a:ea typeface="Calibri" panose="020F0502020204030204" pitchFamily="34" charset="0"/>
                <a:cs typeface="Digi Cheshmak" panose="02000506000000020004" pitchFamily="2" charset="-78"/>
              </a:rPr>
              <a:t>Django</a:t>
            </a:r>
            <a:br>
              <a:rPr lang="fa-IR" sz="1400" dirty="0">
                <a:ea typeface="Calibri" panose="020F0502020204030204" pitchFamily="34" charset="0"/>
              </a:rPr>
            </a:br>
            <a:r>
              <a:rPr lang="fa-IR" sz="1400" dirty="0">
                <a:ea typeface="Calibri" panose="020F0502020204030204" pitchFamily="34" charset="0"/>
              </a:rPr>
              <a:t>دلیل: ارائه امنیت بالا و توسعه سریع برای </a:t>
            </a:r>
            <a:r>
              <a:rPr lang="fa-IR" sz="1400" dirty="0" err="1">
                <a:ea typeface="Calibri" panose="020F0502020204030204" pitchFamily="34" charset="0"/>
              </a:rPr>
              <a:t>برنامه‌های</a:t>
            </a:r>
            <a:r>
              <a:rPr lang="fa-IR" sz="1400" dirty="0">
                <a:ea typeface="Calibri" panose="020F0502020204030204" pitchFamily="34" charset="0"/>
              </a:rPr>
              <a:t> تحت </a:t>
            </a:r>
            <a:r>
              <a:rPr lang="fa-IR" sz="1400" dirty="0" err="1">
                <a:ea typeface="Calibri" panose="020F0502020204030204" pitchFamily="34" charset="0"/>
              </a:rPr>
              <a:t>وب</a:t>
            </a:r>
            <a:r>
              <a:rPr lang="fa-IR" sz="1400" dirty="0">
                <a:ea typeface="Calibri" panose="020F0502020204030204" pitchFamily="34" charset="0"/>
              </a:rPr>
              <a:t>.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B997319-8BA8-49CD-9CCC-BFD0D2E032F5}"/>
              </a:ext>
            </a:extLst>
          </p:cNvPr>
          <p:cNvSpPr txBox="1">
            <a:spLocks/>
          </p:cNvSpPr>
          <p:nvPr/>
        </p:nvSpPr>
        <p:spPr>
          <a:xfrm flipH="1">
            <a:off x="3740560" y="4345593"/>
            <a:ext cx="2189735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latin typeface="Digi Cheshmak" panose="02000506000000020004" pitchFamily="2" charset="-78"/>
                <a:ea typeface="Calibri" panose="020F0502020204030204" pitchFamily="34" charset="0"/>
                <a:cs typeface="Digi Cheshmak" panose="02000506000000020004" pitchFamily="2" charset="-78"/>
              </a:rPr>
              <a:t>PostgreSQL</a:t>
            </a:r>
            <a:br>
              <a:rPr lang="fa-IR" sz="1400" dirty="0">
                <a:ea typeface="Calibri" panose="020F0502020204030204" pitchFamily="34" charset="0"/>
              </a:rPr>
            </a:br>
            <a:r>
              <a:rPr lang="fa-IR" sz="1400" dirty="0">
                <a:ea typeface="Calibri" panose="020F0502020204030204" pitchFamily="34" charset="0"/>
              </a:rPr>
              <a:t>دلیل: پشتیبانی از </a:t>
            </a:r>
            <a:r>
              <a:rPr lang="fa-IR" sz="1400" dirty="0" err="1">
                <a:ea typeface="Calibri" panose="020F0502020204030204" pitchFamily="34" charset="0"/>
              </a:rPr>
              <a:t>کوئری‌های</a:t>
            </a:r>
            <a:r>
              <a:rPr lang="fa-IR" sz="1400" dirty="0">
                <a:ea typeface="Calibri" panose="020F0502020204030204" pitchFamily="34" charset="0"/>
              </a:rPr>
              <a:t> پیچیده و </a:t>
            </a:r>
            <a:r>
              <a:rPr lang="fa-IR" sz="1400" dirty="0" err="1">
                <a:ea typeface="Calibri" panose="020F0502020204030204" pitchFamily="34" charset="0"/>
              </a:rPr>
              <a:t>مقیاس‌پذیری</a:t>
            </a:r>
            <a:r>
              <a:rPr lang="fa-IR" sz="1400" dirty="0">
                <a:ea typeface="Calibri" panose="020F0502020204030204" pitchFamily="34" charset="0"/>
              </a:rPr>
              <a:t> بالا.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CA76D94D-55C5-4FD9-8FA9-441603E54C68}"/>
              </a:ext>
            </a:extLst>
          </p:cNvPr>
          <p:cNvSpPr txBox="1">
            <a:spLocks/>
          </p:cNvSpPr>
          <p:nvPr/>
        </p:nvSpPr>
        <p:spPr>
          <a:xfrm flipH="1">
            <a:off x="1064942" y="4345593"/>
            <a:ext cx="2189735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latin typeface="Digi Cheshmak" panose="02000506000000020004" pitchFamily="2" charset="-78"/>
                <a:ea typeface="Calibri" panose="020F0502020204030204" pitchFamily="34" charset="0"/>
                <a:cs typeface="Digi Cheshmak" panose="02000506000000020004" pitchFamily="2" charset="-78"/>
              </a:rPr>
              <a:t>Python</a:t>
            </a:r>
            <a:br>
              <a:rPr lang="fa-IR" sz="1400" dirty="0">
                <a:ea typeface="Calibri" panose="020F0502020204030204" pitchFamily="34" charset="0"/>
              </a:rPr>
            </a:br>
            <a:r>
              <a:rPr lang="fa-IR" sz="1400" dirty="0">
                <a:ea typeface="Calibri" panose="020F0502020204030204" pitchFamily="34" charset="0"/>
              </a:rPr>
              <a:t>دلیل: </a:t>
            </a:r>
            <a:r>
              <a:rPr lang="fa-IR" sz="1400" dirty="0" err="1">
                <a:ea typeface="Calibri" panose="020F0502020204030204" pitchFamily="34" charset="0"/>
              </a:rPr>
              <a:t>انعطاف‌پذیری</a:t>
            </a:r>
            <a:r>
              <a:rPr lang="fa-IR" sz="1400" dirty="0">
                <a:ea typeface="Calibri" panose="020F0502020204030204" pitchFamily="34" charset="0"/>
              </a:rPr>
              <a:t> و قدرت بالا در پردازش </a:t>
            </a:r>
            <a:r>
              <a:rPr lang="fa-IR" sz="1400" dirty="0" err="1">
                <a:ea typeface="Calibri" panose="020F0502020204030204" pitchFamily="34" charset="0"/>
              </a:rPr>
              <a:t>داده‌ها</a:t>
            </a:r>
            <a:r>
              <a:rPr lang="fa-IR" sz="1400" dirty="0">
                <a:ea typeface="Calibri" panose="020F0502020204030204" pitchFamily="34" charset="0"/>
              </a:rPr>
              <a:t> و اجرای </a:t>
            </a:r>
            <a:r>
              <a:rPr lang="fa-IR" sz="1400" dirty="0" err="1">
                <a:ea typeface="Calibri" panose="020F0502020204030204" pitchFamily="34" charset="0"/>
              </a:rPr>
              <a:t>الگوریتم‌های</a:t>
            </a:r>
            <a:r>
              <a:rPr lang="fa-IR" sz="1400" dirty="0">
                <a:ea typeface="Calibri" panose="020F0502020204030204" pitchFamily="34" charset="0"/>
              </a:rPr>
              <a:t> پیچیده.</a:t>
            </a:r>
          </a:p>
        </p:txBody>
      </p:sp>
    </p:spTree>
    <p:extLst>
      <p:ext uri="{BB962C8B-B14F-4D97-AF65-F5344CB8AC3E}">
        <p14:creationId xmlns:p14="http://schemas.microsoft.com/office/powerpoint/2010/main" val="9449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996851AC-BE5C-2EE1-FAAD-519FF738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الگوهای شناسایی چیست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A9C1C-7102-5358-297C-8BEBD25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10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6F8885-2723-4C49-9167-6E74B54D8F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6" y="2129668"/>
            <a:ext cx="4906673" cy="2598664"/>
          </a:xfr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BC2547B-4661-5203-4036-89BF057CB3C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8113509">
            <a:off x="11492599" y="4280622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8113509">
            <a:off x="13001741" y="988870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8113509">
            <a:off x="13491047" y="2301427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8113509">
            <a:off x="12793559" y="3797458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8113509">
            <a:off x="10378300" y="3579903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8113509" flipV="1">
            <a:off x="9523473" y="229664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8113509" flipV="1">
            <a:off x="11520445" y="315705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8113509" flipV="1">
            <a:off x="10202731" y="1186275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2700A-5E02-7310-E718-634554B4FEE7}"/>
              </a:ext>
            </a:extLst>
          </p:cNvPr>
          <p:cNvSpPr/>
          <p:nvPr/>
        </p:nvSpPr>
        <p:spPr>
          <a:xfrm rot="19097942">
            <a:off x="13149569" y="4081221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5C711-8191-803E-6217-E702857B6C4B}"/>
              </a:ext>
            </a:extLst>
          </p:cNvPr>
          <p:cNvSpPr/>
          <p:nvPr/>
        </p:nvSpPr>
        <p:spPr>
          <a:xfrm rot="5295860">
            <a:off x="13796110" y="283178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5CEC2-CEDD-987D-3007-E22914A87024}"/>
              </a:ext>
            </a:extLst>
          </p:cNvPr>
          <p:cNvSpPr/>
          <p:nvPr/>
        </p:nvSpPr>
        <p:spPr>
          <a:xfrm flipH="1">
            <a:off x="11843709" y="460683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4FE2E-0533-2828-27F7-DA8E5218960B}"/>
              </a:ext>
            </a:extLst>
          </p:cNvPr>
          <p:cNvSpPr/>
          <p:nvPr/>
        </p:nvSpPr>
        <p:spPr>
          <a:xfrm rot="8014965" flipV="1">
            <a:off x="10475866" y="146885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246E2-57D9-AC1F-11BC-02038C32F44B}"/>
              </a:ext>
            </a:extLst>
          </p:cNvPr>
          <p:cNvSpPr/>
          <p:nvPr/>
        </p:nvSpPr>
        <p:spPr>
          <a:xfrm rot="10800000" flipV="1">
            <a:off x="11804865" y="84527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35465-F66C-E704-4902-1A59869CC4F3}"/>
              </a:ext>
            </a:extLst>
          </p:cNvPr>
          <p:cNvSpPr/>
          <p:nvPr/>
        </p:nvSpPr>
        <p:spPr>
          <a:xfrm rot="2618575" flipH="1">
            <a:off x="10429540" y="407320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8B505-F0FB-3B72-F7DD-338DEA0B203B}"/>
              </a:ext>
            </a:extLst>
          </p:cNvPr>
          <p:cNvSpPr/>
          <p:nvPr/>
        </p:nvSpPr>
        <p:spPr>
          <a:xfrm rot="13373351" flipV="1">
            <a:off x="13238809" y="14865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E2463E-E99B-E74C-97A8-25B74B15853A}"/>
              </a:ext>
            </a:extLst>
          </p:cNvPr>
          <p:cNvSpPr/>
          <p:nvPr/>
        </p:nvSpPr>
        <p:spPr>
          <a:xfrm>
            <a:off x="9801920" y="2740277"/>
            <a:ext cx="136349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B3DB6F90-0B8D-8A2B-2E91-AE310D7DF2F8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CA4A7E-845F-92D7-67C8-B68E89FA9F52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1;p21">
            <a:extLst>
              <a:ext uri="{FF2B5EF4-FFF2-40B4-BE49-F238E27FC236}">
                <a16:creationId xmlns:a16="http://schemas.microsoft.com/office/drawing/2014/main" id="{16CE96CB-290A-45B8-BD4F-7F51608A6876}"/>
              </a:ext>
            </a:extLst>
          </p:cNvPr>
          <p:cNvSpPr/>
          <p:nvPr/>
        </p:nvSpPr>
        <p:spPr>
          <a:xfrm flipH="1">
            <a:off x="5263869" y="1433989"/>
            <a:ext cx="3935455" cy="4115730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1E2E88-C4DE-443F-85D0-4E6E43A4ED8F}"/>
              </a:ext>
            </a:extLst>
          </p:cNvPr>
          <p:cNvSpPr txBox="1"/>
          <p:nvPr/>
        </p:nvSpPr>
        <p:spPr>
          <a:xfrm>
            <a:off x="5374202" y="1536239"/>
            <a:ext cx="3710575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 به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مجموعه‌ای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از قواعد و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روش‌ها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گفته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می‌شود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که برای شناسایی و تشخیص رفتارهای مشکوک یا مخرب در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سیستم‌های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نرم‌افزاری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استفاده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می‌شوند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. این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به صورت دستی یا خودکار طراحی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می‌شوند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تا بتوانند حملات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سایبری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و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فعالیت‌های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غیرمجاز را بر اساس </a:t>
            </a:r>
            <a:r>
              <a:rPr lang="fa-IR" sz="1600" dirty="0" err="1">
                <a:latin typeface="Shabnam" panose="020B0603030804020204" pitchFamily="34" charset="-78"/>
                <a:cs typeface="Shabnam" panose="020B0603030804020204" pitchFamily="34" charset="-78"/>
              </a:rPr>
              <a:t>نشانه‌ها</a:t>
            </a:r>
            <a:r>
              <a:rPr lang="fa-IR" sz="1600" dirty="0">
                <a:latin typeface="Shabnam" panose="020B0603030804020204" pitchFamily="34" charset="-78"/>
                <a:cs typeface="Shabnam" panose="020B0603030804020204" pitchFamily="34" charset="-78"/>
              </a:rPr>
              <a:t> و الگوهای رفتاری خاص شناسایی کنند. سامانه شکاربان الگوهای خطرناکی را  که در ادامه هر یک معرفی میشوند را شناسایی کرده و گزارشهایی با جزئیات دقیق ارسال میکند.</a:t>
            </a:r>
          </a:p>
        </p:txBody>
      </p:sp>
    </p:spTree>
    <p:extLst>
      <p:ext uri="{BB962C8B-B14F-4D97-AF65-F5344CB8AC3E}">
        <p14:creationId xmlns:p14="http://schemas.microsoft.com/office/powerpoint/2010/main" val="398333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996851AC-BE5C-2EE1-FAAD-519FF738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بخش اول الگوهای شناسایی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A9C1C-7102-5358-297C-8BEBD25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11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BE6D5E9-5F1C-E98E-01A0-A37A2AC4F3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05E0B9D-35F8-7B4F-294E-6F5726C83A0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8113509">
            <a:off x="11492599" y="4280622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8113509">
            <a:off x="13001741" y="988870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8113509">
            <a:off x="13491047" y="2301427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8113509">
            <a:off x="12793559" y="3797458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8113509">
            <a:off x="10378300" y="3579903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8113509" flipV="1">
            <a:off x="9523473" y="229664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8113509" flipV="1">
            <a:off x="11520445" y="315705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8113509" flipV="1">
            <a:off x="10202731" y="1186275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2700A-5E02-7310-E718-634554B4FEE7}"/>
              </a:ext>
            </a:extLst>
          </p:cNvPr>
          <p:cNvSpPr/>
          <p:nvPr/>
        </p:nvSpPr>
        <p:spPr>
          <a:xfrm rot="19097942">
            <a:off x="13149569" y="4081221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5C711-8191-803E-6217-E702857B6C4B}"/>
              </a:ext>
            </a:extLst>
          </p:cNvPr>
          <p:cNvSpPr/>
          <p:nvPr/>
        </p:nvSpPr>
        <p:spPr>
          <a:xfrm rot="5295860">
            <a:off x="13796110" y="283178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5CEC2-CEDD-987D-3007-E22914A87024}"/>
              </a:ext>
            </a:extLst>
          </p:cNvPr>
          <p:cNvSpPr/>
          <p:nvPr/>
        </p:nvSpPr>
        <p:spPr>
          <a:xfrm flipH="1">
            <a:off x="11843709" y="460683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4FE2E-0533-2828-27F7-DA8E5218960B}"/>
              </a:ext>
            </a:extLst>
          </p:cNvPr>
          <p:cNvSpPr/>
          <p:nvPr/>
        </p:nvSpPr>
        <p:spPr>
          <a:xfrm rot="8014965" flipV="1">
            <a:off x="10475866" y="146885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246E2-57D9-AC1F-11BC-02038C32F44B}"/>
              </a:ext>
            </a:extLst>
          </p:cNvPr>
          <p:cNvSpPr/>
          <p:nvPr/>
        </p:nvSpPr>
        <p:spPr>
          <a:xfrm rot="10800000" flipV="1">
            <a:off x="11804865" y="84527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35465-F66C-E704-4902-1A59869CC4F3}"/>
              </a:ext>
            </a:extLst>
          </p:cNvPr>
          <p:cNvSpPr/>
          <p:nvPr/>
        </p:nvSpPr>
        <p:spPr>
          <a:xfrm rot="2618575" flipH="1">
            <a:off x="10429540" y="407320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8B505-F0FB-3B72-F7DD-338DEA0B203B}"/>
              </a:ext>
            </a:extLst>
          </p:cNvPr>
          <p:cNvSpPr/>
          <p:nvPr/>
        </p:nvSpPr>
        <p:spPr>
          <a:xfrm rot="13373351" flipV="1">
            <a:off x="13238809" y="14865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E2463E-E99B-E74C-97A8-25B74B15853A}"/>
              </a:ext>
            </a:extLst>
          </p:cNvPr>
          <p:cNvSpPr/>
          <p:nvPr/>
        </p:nvSpPr>
        <p:spPr>
          <a:xfrm>
            <a:off x="9558118" y="2741440"/>
            <a:ext cx="186204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B3DB6F90-0B8D-8A2B-2E91-AE310D7DF2F8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821D85-E033-AC29-53BF-2291A468AC3E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411;p21">
            <a:extLst>
              <a:ext uri="{FF2B5EF4-FFF2-40B4-BE49-F238E27FC236}">
                <a16:creationId xmlns:a16="http://schemas.microsoft.com/office/drawing/2014/main" id="{4B1D451A-DF79-4EDB-9C6A-0694626B93DF}"/>
              </a:ext>
            </a:extLst>
          </p:cNvPr>
          <p:cNvSpPr/>
          <p:nvPr/>
        </p:nvSpPr>
        <p:spPr>
          <a:xfrm flipH="1">
            <a:off x="4942043" y="1553158"/>
            <a:ext cx="4234224" cy="4342775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9" name="Google Shape;411;p21">
            <a:extLst>
              <a:ext uri="{FF2B5EF4-FFF2-40B4-BE49-F238E27FC236}">
                <a16:creationId xmlns:a16="http://schemas.microsoft.com/office/drawing/2014/main" id="{DC509DC6-9D1E-4F53-B124-9EB50BB53E6B}"/>
              </a:ext>
            </a:extLst>
          </p:cNvPr>
          <p:cNvSpPr/>
          <p:nvPr/>
        </p:nvSpPr>
        <p:spPr>
          <a:xfrm flipH="1">
            <a:off x="695398" y="1580055"/>
            <a:ext cx="4052509" cy="430271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habnam" panose="020B0603030804020204" pitchFamily="34" charset="-78"/>
              </a:rPr>
              <a:t>XXS</a:t>
            </a:r>
            <a:b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 (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XSS (Scripting Site-Cross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به طور خاص برای مقابله با حملاتی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طراحی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از آسیب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پذیریهای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موجود در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تگهای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HTML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جاوااسکریپت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استفاده میکنند.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نه تنها به شناسایی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تگهای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مخرب می پردازند، بلکه برای مقابله با تکنیک های پیشرفته نظیر استفاده از ,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object ,eval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روشهای پیچیده تر که از ترکیب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ها و مقادیر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داینامیک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برای اجرای کد های مخرب استفاده میکنند، توسعه یافتهاند. با توجه به گسترش و پیچیدگی حملات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XSS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در سالهای اخیر،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جدیدترین نوع حملات را نیز میتوانند شناسایی کنند تا از هرگونه حمله جدید جلوگیری کنند و بتوانند با حملات مبتنی بر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DOM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جاوااسکریپت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نیز مقابله کنند.</a:t>
            </a:r>
            <a:endParaRPr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14D36-0AAB-461C-BFB1-0EBEFF814535}"/>
              </a:ext>
            </a:extLst>
          </p:cNvPr>
          <p:cNvSpPr txBox="1"/>
          <p:nvPr/>
        </p:nvSpPr>
        <p:spPr>
          <a:xfrm>
            <a:off x="4956683" y="1580055"/>
            <a:ext cx="4185739" cy="430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habnam" panose="020B0603030804020204" pitchFamily="34" charset="-78"/>
              </a:rPr>
              <a:t>SQL INJECTION</a:t>
            </a:r>
            <a:b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الگوهای طراحی شده برای شناسایی حملات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en-US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SQLIi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به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نحوی مهندسی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قادر به تشخیص طیف وسیعی از تکنیکهای پیشرفته و پیچیده نفوذ به پایگاه های داده باشند.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نه تنها دستورات ابتدایی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SQL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را شناسایی میکنند، بلکه قادر به تشخیص استفاده از توابع و عبارات ترکیبی مانند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Obfuscation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مبهمسازی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تکنیکها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هستند. همچنین،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به صورت خاص برای مقابله با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تکنیکهایی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نظیر تزریق شرطهای منطقی در عبارات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SQL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و اجرای توابع حساس طراحی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از تواناییهای متداول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نفوذگران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برای دسترسی غیرمجاز به داده ها بهره برداری میکنند. گستردگی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تضمین میکند که حملات پیچیده ای که به روشهای مختلف برای دور زدن فیلترها طراحی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نیز شناسایی شوند.</a:t>
            </a:r>
          </a:p>
        </p:txBody>
      </p:sp>
    </p:spTree>
    <p:extLst>
      <p:ext uri="{BB962C8B-B14F-4D97-AF65-F5344CB8AC3E}">
        <p14:creationId xmlns:p14="http://schemas.microsoft.com/office/powerpoint/2010/main" val="35802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996851AC-BE5C-2EE1-FAAD-519FF738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بخش دوم الگوهای شناسایی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A9C1C-7102-5358-297C-8BEBD25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12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BE6D5E9-5F1C-E98E-01A0-A37A2AC4F3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05E0B9D-35F8-7B4F-294E-6F5726C83A0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8113509">
            <a:off x="11492599" y="4280622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8113509">
            <a:off x="13001741" y="988870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8113509">
            <a:off x="13491047" y="2301427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8113509">
            <a:off x="12793559" y="3797458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8113509">
            <a:off x="10378300" y="3579903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8113509" flipV="1">
            <a:off x="9523473" y="229664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8113509" flipV="1">
            <a:off x="11520445" y="315705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8113509" flipV="1">
            <a:off x="10202731" y="1186275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2700A-5E02-7310-E718-634554B4FEE7}"/>
              </a:ext>
            </a:extLst>
          </p:cNvPr>
          <p:cNvSpPr/>
          <p:nvPr/>
        </p:nvSpPr>
        <p:spPr>
          <a:xfrm rot="19097942">
            <a:off x="13149569" y="4081221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5C711-8191-803E-6217-E702857B6C4B}"/>
              </a:ext>
            </a:extLst>
          </p:cNvPr>
          <p:cNvSpPr/>
          <p:nvPr/>
        </p:nvSpPr>
        <p:spPr>
          <a:xfrm rot="5295860">
            <a:off x="13796110" y="283178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5CEC2-CEDD-987D-3007-E22914A87024}"/>
              </a:ext>
            </a:extLst>
          </p:cNvPr>
          <p:cNvSpPr/>
          <p:nvPr/>
        </p:nvSpPr>
        <p:spPr>
          <a:xfrm flipH="1">
            <a:off x="11843709" y="460683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4FE2E-0533-2828-27F7-DA8E5218960B}"/>
              </a:ext>
            </a:extLst>
          </p:cNvPr>
          <p:cNvSpPr/>
          <p:nvPr/>
        </p:nvSpPr>
        <p:spPr>
          <a:xfrm rot="8014965" flipV="1">
            <a:off x="10475866" y="146885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246E2-57D9-AC1F-11BC-02038C32F44B}"/>
              </a:ext>
            </a:extLst>
          </p:cNvPr>
          <p:cNvSpPr/>
          <p:nvPr/>
        </p:nvSpPr>
        <p:spPr>
          <a:xfrm rot="10800000" flipV="1">
            <a:off x="11804865" y="84527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35465-F66C-E704-4902-1A59869CC4F3}"/>
              </a:ext>
            </a:extLst>
          </p:cNvPr>
          <p:cNvSpPr/>
          <p:nvPr/>
        </p:nvSpPr>
        <p:spPr>
          <a:xfrm rot="2618575" flipH="1">
            <a:off x="10429540" y="407320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8B505-F0FB-3B72-F7DD-338DEA0B203B}"/>
              </a:ext>
            </a:extLst>
          </p:cNvPr>
          <p:cNvSpPr/>
          <p:nvPr/>
        </p:nvSpPr>
        <p:spPr>
          <a:xfrm rot="13373351" flipV="1">
            <a:off x="13238809" y="14865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E2463E-E99B-E74C-97A8-25B74B15853A}"/>
              </a:ext>
            </a:extLst>
          </p:cNvPr>
          <p:cNvSpPr/>
          <p:nvPr/>
        </p:nvSpPr>
        <p:spPr>
          <a:xfrm>
            <a:off x="9558118" y="2741440"/>
            <a:ext cx="186204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B3DB6F90-0B8D-8A2B-2E91-AE310D7DF2F8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821D85-E033-AC29-53BF-2291A468AC3E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411;p21">
            <a:extLst>
              <a:ext uri="{FF2B5EF4-FFF2-40B4-BE49-F238E27FC236}">
                <a16:creationId xmlns:a16="http://schemas.microsoft.com/office/drawing/2014/main" id="{4B1D451A-DF79-4EDB-9C6A-0694626B93DF}"/>
              </a:ext>
            </a:extLst>
          </p:cNvPr>
          <p:cNvSpPr/>
          <p:nvPr/>
        </p:nvSpPr>
        <p:spPr>
          <a:xfrm flipH="1">
            <a:off x="4942043" y="1553158"/>
            <a:ext cx="4234224" cy="4342775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9" name="Google Shape;411;p21">
            <a:extLst>
              <a:ext uri="{FF2B5EF4-FFF2-40B4-BE49-F238E27FC236}">
                <a16:creationId xmlns:a16="http://schemas.microsoft.com/office/drawing/2014/main" id="{DC509DC6-9D1E-4F53-B124-9EB50BB53E6B}"/>
              </a:ext>
            </a:extLst>
          </p:cNvPr>
          <p:cNvSpPr/>
          <p:nvPr/>
        </p:nvSpPr>
        <p:spPr>
          <a:xfrm flipH="1">
            <a:off x="622879" y="1553158"/>
            <a:ext cx="4052509" cy="430271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14D36-0AAB-461C-BFB1-0EBEFF814535}"/>
              </a:ext>
            </a:extLst>
          </p:cNvPr>
          <p:cNvSpPr txBox="1"/>
          <p:nvPr/>
        </p:nvSpPr>
        <p:spPr>
          <a:xfrm>
            <a:off x="4956683" y="1580055"/>
            <a:ext cx="4185739" cy="402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habnam" panose="020B0603030804020204" pitchFamily="34" charset="-78"/>
              </a:rPr>
              <a:t>Path Traversal</a:t>
            </a:r>
            <a:b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Traversal Path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برای مقابله با حملاتی طراحی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از نقاط ضعف مسیرهای نسبی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مطلق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در سیستمهای فایل بهره برداری میکنند.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با تمرکز بر شناسایی درخواست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هایی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به دنبال دسترسی غیرمجاز به مسیرهای حساس سیستم یا استفاده از تکنیکهای دور زدن مانند ../ هستند، توسعه یافته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علاوه بر این،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قادر به شناسایی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تلاشهایی هستند که با استفاده از توابع و ترکیبات پیچیده، به دنبال دسترسی به فایلهای سیستمی و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حساس هستند. طراحی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به نحوی است که قادر به تشخیص روشهای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پنهانسازی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کدگذاری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مسیرها نیز میباشد، تا از هرگونه سوءاستفاده جلوگیری شود.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7B83E3-FF7C-4F04-8B61-6AF966BA925F}"/>
              </a:ext>
            </a:extLst>
          </p:cNvPr>
          <p:cNvSpPr txBox="1"/>
          <p:nvPr/>
        </p:nvSpPr>
        <p:spPr>
          <a:xfrm>
            <a:off x="586074" y="1580055"/>
            <a:ext cx="4185739" cy="347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habnam" panose="020B0603030804020204" pitchFamily="34" charset="-78"/>
              </a:rPr>
              <a:t>File Inclusion</a:t>
            </a:r>
            <a:b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برای شناسایی و جلوگیری از تلاشهای مهاجمان برای وارد کردن فایل های خارجی به برنامه و اجرای کد های مخرب طراحی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به طور خاص برای شناسایی توابع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PHP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نظیر ,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eval ,require ,include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 توابع مشابه طراحی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الگوریتم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ها به گونه ای ساخته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تا قادر به شناسایی تکنیکهای مانند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بارگذاری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فایلهای خارجی از منابع ناشناخته و اجرای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کدهای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مخرب باشند. علاوه بر این به گونه ای طراحی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به تشخیص تلاشهای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پنهانسازی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استفاده از ترکیبات پیچیده در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بارگذاری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فایلها نیز بپردازند .</a:t>
            </a:r>
          </a:p>
        </p:txBody>
      </p:sp>
    </p:spTree>
    <p:extLst>
      <p:ext uri="{BB962C8B-B14F-4D97-AF65-F5344CB8AC3E}">
        <p14:creationId xmlns:p14="http://schemas.microsoft.com/office/powerpoint/2010/main" val="315421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996851AC-BE5C-2EE1-FAAD-519FF738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بخش سوم الگوهای شناسایی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A9C1C-7102-5358-297C-8BEBD25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13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BE6D5E9-5F1C-E98E-01A0-A37A2AC4F3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05E0B9D-35F8-7B4F-294E-6F5726C83A0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8113509">
            <a:off x="11492599" y="4280622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8113509">
            <a:off x="13001741" y="988870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8113509">
            <a:off x="13491047" y="2301427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8113509">
            <a:off x="12793559" y="3797458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8113509">
            <a:off x="10378300" y="3579903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8113509" flipV="1">
            <a:off x="9523473" y="229664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8113509" flipV="1">
            <a:off x="11520445" y="315705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8113509" flipV="1">
            <a:off x="10202731" y="1186275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2700A-5E02-7310-E718-634554B4FEE7}"/>
              </a:ext>
            </a:extLst>
          </p:cNvPr>
          <p:cNvSpPr/>
          <p:nvPr/>
        </p:nvSpPr>
        <p:spPr>
          <a:xfrm rot="19097942">
            <a:off x="13149569" y="4081221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5C711-8191-803E-6217-E702857B6C4B}"/>
              </a:ext>
            </a:extLst>
          </p:cNvPr>
          <p:cNvSpPr/>
          <p:nvPr/>
        </p:nvSpPr>
        <p:spPr>
          <a:xfrm rot="5295860">
            <a:off x="13796110" y="283178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5CEC2-CEDD-987D-3007-E22914A87024}"/>
              </a:ext>
            </a:extLst>
          </p:cNvPr>
          <p:cNvSpPr/>
          <p:nvPr/>
        </p:nvSpPr>
        <p:spPr>
          <a:xfrm flipH="1">
            <a:off x="11843709" y="460683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4FE2E-0533-2828-27F7-DA8E5218960B}"/>
              </a:ext>
            </a:extLst>
          </p:cNvPr>
          <p:cNvSpPr/>
          <p:nvPr/>
        </p:nvSpPr>
        <p:spPr>
          <a:xfrm rot="8014965" flipV="1">
            <a:off x="10475866" y="146885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246E2-57D9-AC1F-11BC-02038C32F44B}"/>
              </a:ext>
            </a:extLst>
          </p:cNvPr>
          <p:cNvSpPr/>
          <p:nvPr/>
        </p:nvSpPr>
        <p:spPr>
          <a:xfrm rot="10800000" flipV="1">
            <a:off x="11804865" y="84527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35465-F66C-E704-4902-1A59869CC4F3}"/>
              </a:ext>
            </a:extLst>
          </p:cNvPr>
          <p:cNvSpPr/>
          <p:nvPr/>
        </p:nvSpPr>
        <p:spPr>
          <a:xfrm rot="2618575" flipH="1">
            <a:off x="10429540" y="407320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8B505-F0FB-3B72-F7DD-338DEA0B203B}"/>
              </a:ext>
            </a:extLst>
          </p:cNvPr>
          <p:cNvSpPr/>
          <p:nvPr/>
        </p:nvSpPr>
        <p:spPr>
          <a:xfrm rot="13373351" flipV="1">
            <a:off x="13238809" y="14865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E2463E-E99B-E74C-97A8-25B74B15853A}"/>
              </a:ext>
            </a:extLst>
          </p:cNvPr>
          <p:cNvSpPr/>
          <p:nvPr/>
        </p:nvSpPr>
        <p:spPr>
          <a:xfrm>
            <a:off x="9558118" y="2741440"/>
            <a:ext cx="186204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B3DB6F90-0B8D-8A2B-2E91-AE310D7DF2F8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821D85-E033-AC29-53BF-2291A468AC3E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411;p21">
            <a:extLst>
              <a:ext uri="{FF2B5EF4-FFF2-40B4-BE49-F238E27FC236}">
                <a16:creationId xmlns:a16="http://schemas.microsoft.com/office/drawing/2014/main" id="{4B1D451A-DF79-4EDB-9C6A-0694626B93DF}"/>
              </a:ext>
            </a:extLst>
          </p:cNvPr>
          <p:cNvSpPr/>
          <p:nvPr/>
        </p:nvSpPr>
        <p:spPr>
          <a:xfrm flipH="1">
            <a:off x="4942043" y="1553158"/>
            <a:ext cx="4234224" cy="4342775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9" name="Google Shape;411;p21">
            <a:extLst>
              <a:ext uri="{FF2B5EF4-FFF2-40B4-BE49-F238E27FC236}">
                <a16:creationId xmlns:a16="http://schemas.microsoft.com/office/drawing/2014/main" id="{DC509DC6-9D1E-4F53-B124-9EB50BB53E6B}"/>
              </a:ext>
            </a:extLst>
          </p:cNvPr>
          <p:cNvSpPr/>
          <p:nvPr/>
        </p:nvSpPr>
        <p:spPr>
          <a:xfrm flipH="1">
            <a:off x="622879" y="1553158"/>
            <a:ext cx="4052509" cy="430271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14D36-0AAB-461C-BFB1-0EBEFF814535}"/>
              </a:ext>
            </a:extLst>
          </p:cNvPr>
          <p:cNvSpPr txBox="1"/>
          <p:nvPr/>
        </p:nvSpPr>
        <p:spPr>
          <a:xfrm>
            <a:off x="4956683" y="1580055"/>
            <a:ext cx="4185739" cy="374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habnam" panose="020B0603030804020204" pitchFamily="34" charset="-78"/>
              </a:rPr>
              <a:t>Sensitive File Access</a:t>
            </a:r>
            <a:b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 دسترسی به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حساس برای جلوگیری از دسترسی غیرمجاز به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کلیدی سیستم طراحی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شده‌اند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به طور خاص به دنبال شناسایی مسیرها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فایل‌هایی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هستند که ممکن است حاوی اطلاعات حیاتی و حساس مانند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پیکربندی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، پایگاه داده،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پشتیبان باشند.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برای شناسایی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تلاش‌هایی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از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نام‌های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فایل معروف و مسیرهای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شناخته‌شده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برای دسترسی به اطلاعات حساس استفاده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می‌کنند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، توسعه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یافته‌اند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طراحی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گونه‌ای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است که قادر به شناسایی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تکنیک‌های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مانند تغییر مسیرها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کدگذاری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حساس نیز باشند.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7B83E3-FF7C-4F04-8B61-6AF966BA925F}"/>
              </a:ext>
            </a:extLst>
          </p:cNvPr>
          <p:cNvSpPr txBox="1"/>
          <p:nvPr/>
        </p:nvSpPr>
        <p:spPr>
          <a:xfrm>
            <a:off x="586074" y="1580055"/>
            <a:ext cx="4185739" cy="430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habnam" panose="020B0603030804020204" pitchFamily="34" charset="-78"/>
              </a:rPr>
              <a:t>Known Vulnerabilities</a:t>
            </a:r>
            <a:b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آسیب‌پذیری‌های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شناخته‌شده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برای شناسایی و جلوگیری از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بهره‌برداری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از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مسیرهای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شناخته‌شده‌ای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در برابر حملات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آسیب‌پذیر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هستند، طراحی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شده‌اند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با تمرکز بر شناسایی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نصب،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پیکربندی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،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تست‌هایی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معمولاً در معرض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آسیب‌پذیری‌های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امنیتی قرار دارند، توسعه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یافته‌اند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الگوهای ما به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گونه‌ای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طراحی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شده‌اند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بتوانند هرگونه تلاش برای سوءاستفاده از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را شناسایی و متوقف کنند، حتی اگر مهاجمان از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تکنیک‌های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برای تغییر نام یا مسیر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استفاده کنند.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همچنین توانایی شناسایی دسترسی به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فایل‌ها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مسیرهایی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به طور خاص برای دور زدن فیلترهای امنیتی طراحی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شده‌اند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را دارا هستند.</a:t>
            </a:r>
          </a:p>
        </p:txBody>
      </p:sp>
    </p:spTree>
    <p:extLst>
      <p:ext uri="{BB962C8B-B14F-4D97-AF65-F5344CB8AC3E}">
        <p14:creationId xmlns:p14="http://schemas.microsoft.com/office/powerpoint/2010/main" val="40209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190D7E3-8CCE-8040-4969-0E3EADD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مدیریت نرخ درخواست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A75834-2DF1-C20F-B95E-547A4E5D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سامانه شکاربان با بررسی تعداد </a:t>
            </a:r>
            <a:r>
              <a:rPr lang="fa-IR" dirty="0" err="1"/>
              <a:t>درخواست‌های</a:t>
            </a:r>
            <a:r>
              <a:rPr lang="fa-IR" dirty="0"/>
              <a:t> ارسال شده از یک آدرس </a:t>
            </a:r>
            <a:r>
              <a:rPr lang="en-US" dirty="0"/>
              <a:t>IP، </a:t>
            </a:r>
            <a:r>
              <a:rPr lang="fa-IR" dirty="0"/>
              <a:t>قادر است </a:t>
            </a:r>
            <a:r>
              <a:rPr lang="fa-IR" dirty="0" err="1"/>
              <a:t>فعالیت‌های</a:t>
            </a:r>
            <a:r>
              <a:rPr lang="fa-IR" dirty="0"/>
              <a:t> مشکوک مرتبط با حملات و رفتارهای غیرعادی از قبیل تلاش برای رسیدن به صفحه </a:t>
            </a:r>
            <a:r>
              <a:rPr lang="fa-IR" dirty="0" err="1"/>
              <a:t>ادمین</a:t>
            </a:r>
            <a:r>
              <a:rPr lang="fa-IR" dirty="0"/>
              <a:t> یا دستیابی به صفحات نیازمند احراز هویت بدون احراز هویت را تشخیص دهد. </a:t>
            </a:r>
            <a:r>
              <a:rPr lang="fa-IR" dirty="0" err="1"/>
              <a:t>الگوریتم</a:t>
            </a:r>
            <a:r>
              <a:rPr lang="fa-IR" dirty="0"/>
              <a:t> </a:t>
            </a:r>
            <a:r>
              <a:rPr lang="fa-IR" dirty="0" err="1"/>
              <a:t>طراحی‌شده</a:t>
            </a:r>
            <a:r>
              <a:rPr lang="fa-IR" dirty="0"/>
              <a:t> برای مدیریت نرخ درخواست به </a:t>
            </a:r>
            <a:r>
              <a:rPr lang="fa-IR" dirty="0" err="1"/>
              <a:t>گونه‌ای</a:t>
            </a:r>
            <a:r>
              <a:rPr lang="fa-IR" dirty="0"/>
              <a:t> مهندسی </a:t>
            </a:r>
            <a:r>
              <a:rPr lang="fa-IR" dirty="0" err="1"/>
              <a:t>شده‌اند</a:t>
            </a:r>
            <a:r>
              <a:rPr lang="fa-IR" dirty="0"/>
              <a:t> که توانایی شناسایی رفتارهای </a:t>
            </a:r>
            <a:r>
              <a:rPr lang="fa-IR" dirty="0" err="1"/>
              <a:t>غیرمعمول</a:t>
            </a:r>
            <a:r>
              <a:rPr lang="fa-IR" dirty="0"/>
              <a:t> و الگوهای تکراری در ارسال </a:t>
            </a:r>
            <a:r>
              <a:rPr lang="fa-IR" dirty="0" err="1"/>
              <a:t>درخواست‌ها</a:t>
            </a:r>
            <a:r>
              <a:rPr lang="fa-IR" dirty="0"/>
              <a:t> را دارند. این </a:t>
            </a:r>
            <a:r>
              <a:rPr lang="fa-IR" dirty="0" err="1"/>
              <a:t>الگوریتم</a:t>
            </a:r>
            <a:r>
              <a:rPr lang="fa-IR" dirty="0"/>
              <a:t> از تحلیل تعداد و نوع </a:t>
            </a:r>
            <a:r>
              <a:rPr lang="fa-IR" dirty="0" err="1"/>
              <a:t>درخواست‌های</a:t>
            </a:r>
            <a:r>
              <a:rPr lang="fa-IR" dirty="0"/>
              <a:t> </a:t>
            </a:r>
            <a:r>
              <a:rPr lang="fa-IR" dirty="0" err="1"/>
              <a:t>ارسال‌شده</a:t>
            </a:r>
            <a:r>
              <a:rPr lang="fa-IR" dirty="0"/>
              <a:t> در </a:t>
            </a:r>
            <a:r>
              <a:rPr lang="fa-IR" dirty="0" err="1"/>
              <a:t>بازه‌های</a:t>
            </a:r>
            <a:r>
              <a:rPr lang="fa-IR" dirty="0"/>
              <a:t> زمانی مشخص استفاده </a:t>
            </a:r>
            <a:r>
              <a:rPr lang="fa-IR" dirty="0" err="1"/>
              <a:t>می‌کنند</a:t>
            </a:r>
            <a:r>
              <a:rPr lang="fa-IR" dirty="0"/>
              <a:t> تا بتوانند به سرعت هرگونه تلاش برای ایجاد بار اضافی روی سرور یا دسترسی غیرمجاز را شناسایی کنند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4E875-DC76-F889-BB38-E3324B6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14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E132D1-DF86-ACC8-055C-C619795390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D73BD5-771F-87A9-72D8-61079AFD278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10800000">
            <a:off x="10100140" y="3695745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10800000">
            <a:off x="13540541" y="2286289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10800000">
            <a:off x="12913844" y="3698022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10800000">
            <a:off x="11496877" y="4328315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10800000">
            <a:off x="9853043" y="2278465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10800000" flipV="1">
            <a:off x="10100139" y="900581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10800000" flipV="1">
            <a:off x="12914023" y="900582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10800000" flipV="1">
            <a:off x="11496877" y="649935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141360-D598-99AC-FE11-213AB7C9E703}"/>
              </a:ext>
            </a:extLst>
          </p:cNvPr>
          <p:cNvSpPr/>
          <p:nvPr/>
        </p:nvSpPr>
        <p:spPr>
          <a:xfrm rot="10800000" flipV="1">
            <a:off x="11887576" y="470742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2A07D5-6505-B821-0261-7FFFF460D645}"/>
              </a:ext>
            </a:extLst>
          </p:cNvPr>
          <p:cNvSpPr/>
          <p:nvPr/>
        </p:nvSpPr>
        <p:spPr>
          <a:xfrm rot="13477491" flipV="1">
            <a:off x="13248954" y="415811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50EE8-E6E0-3F41-ED6E-4768F6EE06DF}"/>
              </a:ext>
            </a:extLst>
          </p:cNvPr>
          <p:cNvSpPr/>
          <p:nvPr/>
        </p:nvSpPr>
        <p:spPr>
          <a:xfrm rot="13067500" flipH="1" flipV="1">
            <a:off x="10526199" y="415811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7CC992-125F-1885-EA55-BD04FC011DBD}"/>
              </a:ext>
            </a:extLst>
          </p:cNvPr>
          <p:cNvSpPr/>
          <p:nvPr/>
        </p:nvSpPr>
        <p:spPr>
          <a:xfrm>
            <a:off x="11887576" y="829449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1BDF7-7A16-7A6E-77FE-281EE249A12B}"/>
              </a:ext>
            </a:extLst>
          </p:cNvPr>
          <p:cNvSpPr/>
          <p:nvPr/>
        </p:nvSpPr>
        <p:spPr>
          <a:xfrm rot="2490932">
            <a:off x="13248954" y="14403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256666-D824-B08E-9AE9-C3434A7B4AE3}"/>
              </a:ext>
            </a:extLst>
          </p:cNvPr>
          <p:cNvSpPr/>
          <p:nvPr/>
        </p:nvSpPr>
        <p:spPr>
          <a:xfrm rot="19318485" flipH="1">
            <a:off x="10526199" y="14403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0DC2D-6F29-7D87-70E8-335979CA1555}"/>
              </a:ext>
            </a:extLst>
          </p:cNvPr>
          <p:cNvSpPr/>
          <p:nvPr/>
        </p:nvSpPr>
        <p:spPr>
          <a:xfrm>
            <a:off x="13757652" y="2737661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193F5-56DA-0F92-CFEA-ABA82D266F5F}"/>
              </a:ext>
            </a:extLst>
          </p:cNvPr>
          <p:cNvSpPr/>
          <p:nvPr/>
        </p:nvSpPr>
        <p:spPr>
          <a:xfrm>
            <a:off x="9767323" y="2541710"/>
            <a:ext cx="1446917" cy="11541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a-IR" sz="23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مدیریت نرخ درخواست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F4116A7E-2E01-88F7-9449-AFB249E4B50D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C847B7-8C4A-E028-0F23-7CA02D8C6E9C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0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190D7E3-8CCE-8040-4969-0E3EADD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کاربردهای مدیریت نرخ درخواست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4E875-DC76-F889-BB38-E3324B6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024" y="6116516"/>
            <a:ext cx="671171" cy="283178"/>
          </a:xfrm>
        </p:spPr>
        <p:txBody>
          <a:bodyPr/>
          <a:lstStyle/>
          <a:p>
            <a:r>
              <a:rPr lang="fa-IR" dirty="0"/>
              <a:t>15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10800000">
            <a:off x="10100140" y="3695745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10800000">
            <a:off x="13540541" y="2286289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10800000">
            <a:off x="12913844" y="3698022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10800000">
            <a:off x="11496877" y="4328315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10800000">
            <a:off x="9853043" y="2278465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10800000" flipV="1">
            <a:off x="10100139" y="900581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10800000" flipV="1">
            <a:off x="12914023" y="900582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10800000" flipV="1">
            <a:off x="11496877" y="649935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141360-D598-99AC-FE11-213AB7C9E703}"/>
              </a:ext>
            </a:extLst>
          </p:cNvPr>
          <p:cNvSpPr/>
          <p:nvPr/>
        </p:nvSpPr>
        <p:spPr>
          <a:xfrm rot="10800000" flipV="1">
            <a:off x="11887576" y="470742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2A07D5-6505-B821-0261-7FFFF460D645}"/>
              </a:ext>
            </a:extLst>
          </p:cNvPr>
          <p:cNvSpPr/>
          <p:nvPr/>
        </p:nvSpPr>
        <p:spPr>
          <a:xfrm rot="13477491" flipV="1">
            <a:off x="13248954" y="415811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50EE8-E6E0-3F41-ED6E-4768F6EE06DF}"/>
              </a:ext>
            </a:extLst>
          </p:cNvPr>
          <p:cNvSpPr/>
          <p:nvPr/>
        </p:nvSpPr>
        <p:spPr>
          <a:xfrm rot="13067500" flipH="1" flipV="1">
            <a:off x="10526199" y="415811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7CC992-125F-1885-EA55-BD04FC011DBD}"/>
              </a:ext>
            </a:extLst>
          </p:cNvPr>
          <p:cNvSpPr/>
          <p:nvPr/>
        </p:nvSpPr>
        <p:spPr>
          <a:xfrm>
            <a:off x="11887576" y="829449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1BDF7-7A16-7A6E-77FE-281EE249A12B}"/>
              </a:ext>
            </a:extLst>
          </p:cNvPr>
          <p:cNvSpPr/>
          <p:nvPr/>
        </p:nvSpPr>
        <p:spPr>
          <a:xfrm rot="2490932">
            <a:off x="13248954" y="14403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256666-D824-B08E-9AE9-C3434A7B4AE3}"/>
              </a:ext>
            </a:extLst>
          </p:cNvPr>
          <p:cNvSpPr/>
          <p:nvPr/>
        </p:nvSpPr>
        <p:spPr>
          <a:xfrm rot="19318485" flipH="1">
            <a:off x="10526199" y="144032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0DC2D-6F29-7D87-70E8-335979CA1555}"/>
              </a:ext>
            </a:extLst>
          </p:cNvPr>
          <p:cNvSpPr/>
          <p:nvPr/>
        </p:nvSpPr>
        <p:spPr>
          <a:xfrm>
            <a:off x="13757652" y="2737661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193F5-56DA-0F92-CFEA-ABA82D266F5F}"/>
              </a:ext>
            </a:extLst>
          </p:cNvPr>
          <p:cNvSpPr/>
          <p:nvPr/>
        </p:nvSpPr>
        <p:spPr>
          <a:xfrm>
            <a:off x="9705271" y="2542148"/>
            <a:ext cx="1564264" cy="11541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a-IR" sz="23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مدیریت نرخ درخواست</a:t>
            </a:r>
          </a:p>
        </p:txBody>
      </p:sp>
      <p:sp>
        <p:nvSpPr>
          <p:cNvPr id="7" name="Pie 1">
            <a:extLst>
              <a:ext uri="{FF2B5EF4-FFF2-40B4-BE49-F238E27FC236}">
                <a16:creationId xmlns:a16="http://schemas.microsoft.com/office/drawing/2014/main" id="{2F6E8C38-E398-0487-4497-B9B9FDFD5A35}"/>
              </a:ext>
            </a:extLst>
          </p:cNvPr>
          <p:cNvSpPr/>
          <p:nvPr/>
        </p:nvSpPr>
        <p:spPr>
          <a:xfrm>
            <a:off x="3169036" y="1799611"/>
            <a:ext cx="3544343" cy="3544342"/>
          </a:xfrm>
          <a:prstGeom prst="pie">
            <a:avLst>
              <a:gd name="adj1" fmla="val 0"/>
              <a:gd name="adj2" fmla="val 5416976"/>
            </a:avLst>
          </a:prstGeom>
          <a:solidFill>
            <a:schemeClr val="accent1"/>
          </a:solidFill>
          <a:ln>
            <a:noFill/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e 2">
            <a:extLst>
              <a:ext uri="{FF2B5EF4-FFF2-40B4-BE49-F238E27FC236}">
                <a16:creationId xmlns:a16="http://schemas.microsoft.com/office/drawing/2014/main" id="{4C3BB47C-320B-7494-D374-546687AB27FA}"/>
              </a:ext>
            </a:extLst>
          </p:cNvPr>
          <p:cNvSpPr/>
          <p:nvPr/>
        </p:nvSpPr>
        <p:spPr>
          <a:xfrm flipH="1">
            <a:off x="3071664" y="1799611"/>
            <a:ext cx="3544343" cy="3544342"/>
          </a:xfrm>
          <a:prstGeom prst="pie">
            <a:avLst>
              <a:gd name="adj1" fmla="val 0"/>
              <a:gd name="adj2" fmla="val 5416976"/>
            </a:avLst>
          </a:prstGeom>
          <a:solidFill>
            <a:schemeClr val="accent2"/>
          </a:solidFill>
          <a:ln>
            <a:noFill/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e 3">
            <a:extLst>
              <a:ext uri="{FF2B5EF4-FFF2-40B4-BE49-F238E27FC236}">
                <a16:creationId xmlns:a16="http://schemas.microsoft.com/office/drawing/2014/main" id="{9998BC22-3B36-5D35-87F1-B1206E1334FF}"/>
              </a:ext>
            </a:extLst>
          </p:cNvPr>
          <p:cNvSpPr/>
          <p:nvPr/>
        </p:nvSpPr>
        <p:spPr>
          <a:xfrm flipH="1" flipV="1">
            <a:off x="3071664" y="1715221"/>
            <a:ext cx="3544343" cy="3544342"/>
          </a:xfrm>
          <a:prstGeom prst="pie">
            <a:avLst>
              <a:gd name="adj1" fmla="val 0"/>
              <a:gd name="adj2" fmla="val 5416976"/>
            </a:avLst>
          </a:prstGeom>
          <a:ln>
            <a:noFill/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e 4">
            <a:extLst>
              <a:ext uri="{FF2B5EF4-FFF2-40B4-BE49-F238E27FC236}">
                <a16:creationId xmlns:a16="http://schemas.microsoft.com/office/drawing/2014/main" id="{3F0B58DB-557C-1B86-551A-7CE07F9A83F8}"/>
              </a:ext>
            </a:extLst>
          </p:cNvPr>
          <p:cNvSpPr/>
          <p:nvPr/>
        </p:nvSpPr>
        <p:spPr>
          <a:xfrm flipV="1">
            <a:off x="3169036" y="1715221"/>
            <a:ext cx="3544343" cy="3544342"/>
          </a:xfrm>
          <a:prstGeom prst="pie">
            <a:avLst>
              <a:gd name="adj1" fmla="val 0"/>
              <a:gd name="adj2" fmla="val 5416976"/>
            </a:avLst>
          </a:prstGeom>
          <a:solidFill>
            <a:srgbClr val="65A2E3"/>
          </a:solidFill>
          <a:ln>
            <a:noFill/>
          </a:ln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7A166C4F-ACE9-A1D0-369D-5181C64FCF05}"/>
              </a:ext>
            </a:extLst>
          </p:cNvPr>
          <p:cNvSpPr txBox="1">
            <a:spLocks/>
          </p:cNvSpPr>
          <p:nvPr/>
        </p:nvSpPr>
        <p:spPr>
          <a:xfrm flipH="1">
            <a:off x="6806827" y="2073854"/>
            <a:ext cx="1896175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sz="1600" dirty="0">
                <a:ea typeface="Calibri" panose="020F0502020204030204" pitchFamily="34" charset="0"/>
              </a:rPr>
              <a:t>تشخیص حملات و یا نشانه </a:t>
            </a:r>
            <a:r>
              <a:rPr lang="fa-IR" sz="1600" dirty="0" err="1">
                <a:ea typeface="Calibri" panose="020F0502020204030204" pitchFamily="34" charset="0"/>
              </a:rPr>
              <a:t>هایی</a:t>
            </a:r>
            <a:r>
              <a:rPr lang="fa-IR" sz="1600" dirty="0">
                <a:ea typeface="Calibri" panose="020F0502020204030204" pitchFamily="34" charset="0"/>
              </a:rPr>
              <a:t> که نشان دهنده رخ دادن این حمله در آینده است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F9CD899D-CA1D-F443-6B57-F022DAAE4F38}"/>
              </a:ext>
            </a:extLst>
          </p:cNvPr>
          <p:cNvSpPr txBox="1">
            <a:spLocks/>
          </p:cNvSpPr>
          <p:nvPr/>
        </p:nvSpPr>
        <p:spPr>
          <a:xfrm flipH="1">
            <a:off x="6753199" y="1702226"/>
            <a:ext cx="2003430" cy="3806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ea typeface="Calibri" panose="020F0502020204030204" pitchFamily="34" charset="0"/>
              </a:rPr>
              <a:t>BRUTE FORCE</a:t>
            </a:r>
            <a:endParaRPr lang="fa-IR" sz="2200" b="1" dirty="0">
              <a:ea typeface="Calibri" panose="020F0502020204030204" pitchFamily="34" charset="0"/>
            </a:endParaRP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5E175F71-02C7-AF71-4A2D-43882B730CF8}"/>
              </a:ext>
            </a:extLst>
          </p:cNvPr>
          <p:cNvSpPr txBox="1">
            <a:spLocks/>
          </p:cNvSpPr>
          <p:nvPr/>
        </p:nvSpPr>
        <p:spPr>
          <a:xfrm flipH="1">
            <a:off x="6796620" y="4365344"/>
            <a:ext cx="1926943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a-IR" sz="1600" dirty="0">
                <a:ea typeface="Calibri" panose="020F0502020204030204" pitchFamily="34" charset="0"/>
              </a:rPr>
              <a:t>تشخیص حملات و یا نشانه </a:t>
            </a:r>
            <a:r>
              <a:rPr lang="fa-IR" sz="1600" dirty="0" err="1">
                <a:ea typeface="Calibri" panose="020F0502020204030204" pitchFamily="34" charset="0"/>
              </a:rPr>
              <a:t>هایی</a:t>
            </a:r>
            <a:r>
              <a:rPr lang="fa-IR" sz="1600" dirty="0">
                <a:ea typeface="Calibri" panose="020F0502020204030204" pitchFamily="34" charset="0"/>
              </a:rPr>
              <a:t> که نشان دهنده رخ دادن این حمله در آینده است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D26156FB-B470-AD35-AB0C-90B1D4A14575}"/>
              </a:ext>
            </a:extLst>
          </p:cNvPr>
          <p:cNvSpPr txBox="1">
            <a:spLocks/>
          </p:cNvSpPr>
          <p:nvPr/>
        </p:nvSpPr>
        <p:spPr>
          <a:xfrm flipH="1">
            <a:off x="6900747" y="3981460"/>
            <a:ext cx="1718690" cy="3806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ea typeface="Calibri" panose="020F0502020204030204" pitchFamily="34" charset="0"/>
              </a:rPr>
              <a:t>DDOS</a:t>
            </a:r>
            <a:endParaRPr lang="fa-IR" sz="2200" b="1" dirty="0">
              <a:ea typeface="Calibri" panose="020F0502020204030204" pitchFamily="34" charset="0"/>
            </a:endParaRP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7159EEC-27CD-581D-6F2C-822055E1E297}"/>
              </a:ext>
            </a:extLst>
          </p:cNvPr>
          <p:cNvSpPr txBox="1">
            <a:spLocks/>
          </p:cNvSpPr>
          <p:nvPr/>
        </p:nvSpPr>
        <p:spPr>
          <a:xfrm flipH="1">
            <a:off x="922465" y="2262524"/>
            <a:ext cx="1924452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a-IR" sz="1600" dirty="0">
                <a:ea typeface="Calibri" panose="020F0502020204030204" pitchFamily="34" charset="0"/>
              </a:rPr>
              <a:t>تشخیص حملات و یا نشانه </a:t>
            </a:r>
            <a:r>
              <a:rPr lang="fa-IR" sz="1600" dirty="0" err="1">
                <a:ea typeface="Calibri" panose="020F0502020204030204" pitchFamily="34" charset="0"/>
              </a:rPr>
              <a:t>هایی</a:t>
            </a:r>
            <a:r>
              <a:rPr lang="fa-IR" sz="1600" dirty="0">
                <a:ea typeface="Calibri" panose="020F0502020204030204" pitchFamily="34" charset="0"/>
              </a:rPr>
              <a:t> که نشان دهنده رخ دادن این حمله در آینده است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2EF4617A-026F-1510-216F-506902F87BB6}"/>
              </a:ext>
            </a:extLst>
          </p:cNvPr>
          <p:cNvSpPr txBox="1">
            <a:spLocks/>
          </p:cNvSpPr>
          <p:nvPr/>
        </p:nvSpPr>
        <p:spPr>
          <a:xfrm flipH="1">
            <a:off x="764055" y="1564225"/>
            <a:ext cx="2405344" cy="3806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a-IR" sz="2200" b="1" dirty="0">
                <a:ea typeface="Calibri" panose="020F0502020204030204" pitchFamily="34" charset="0"/>
              </a:rPr>
              <a:t>تلاش برای دستیابی صفحه </a:t>
            </a:r>
            <a:r>
              <a:rPr lang="fa-IR" sz="2200" b="1" dirty="0" err="1">
                <a:ea typeface="Calibri" panose="020F0502020204030204" pitchFamily="34" charset="0"/>
              </a:rPr>
              <a:t>ادمین</a:t>
            </a:r>
            <a:endParaRPr lang="fa-IR" sz="2200" b="1" dirty="0">
              <a:ea typeface="Calibri" panose="020F0502020204030204" pitchFamily="34" charset="0"/>
            </a:endParaRP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A1C4443D-985B-8089-7607-077DA19A0BB0}"/>
              </a:ext>
            </a:extLst>
          </p:cNvPr>
          <p:cNvSpPr txBox="1">
            <a:spLocks/>
          </p:cNvSpPr>
          <p:nvPr/>
        </p:nvSpPr>
        <p:spPr>
          <a:xfrm flipH="1">
            <a:off x="1086728" y="4350935"/>
            <a:ext cx="1718690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a-IR" sz="1600" dirty="0">
                <a:ea typeface="Calibri" panose="020F0502020204030204" pitchFamily="34" charset="0"/>
              </a:rPr>
              <a:t>تشخیص نشانه </a:t>
            </a:r>
            <a:r>
              <a:rPr lang="fa-IR" sz="1600" dirty="0" err="1">
                <a:ea typeface="Calibri" panose="020F0502020204030204" pitchFamily="34" charset="0"/>
              </a:rPr>
              <a:t>هایی</a:t>
            </a:r>
            <a:r>
              <a:rPr lang="fa-IR" sz="1600" dirty="0">
                <a:ea typeface="Calibri" panose="020F0502020204030204" pitchFamily="34" charset="0"/>
              </a:rPr>
              <a:t> که نشان دهنده این موضوع است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8EA5A2C8-98D5-B62D-4195-E6B9F83DD302}"/>
              </a:ext>
            </a:extLst>
          </p:cNvPr>
          <p:cNvSpPr txBox="1">
            <a:spLocks/>
          </p:cNvSpPr>
          <p:nvPr/>
        </p:nvSpPr>
        <p:spPr>
          <a:xfrm flipH="1">
            <a:off x="889970" y="3981460"/>
            <a:ext cx="1924451" cy="3806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a-IR" sz="2200" b="1" dirty="0">
                <a:ea typeface="Calibri" panose="020F0502020204030204" pitchFamily="34" charset="0"/>
              </a:rPr>
              <a:t>ایجاد بار اضافی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F4116A7E-2E01-88F7-9449-AFB249E4B50D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BD2CA4-F3CE-1377-15AD-C5939CEB8437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E0DAAB8F-2A08-4B73-A2CD-CED552C67CE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282" y="2331785"/>
            <a:ext cx="846357" cy="846357"/>
          </a:xfr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FA8E1FD5-24D7-42F7-95A7-6621F92814A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3777" y="3825975"/>
            <a:ext cx="820409" cy="820409"/>
          </a:xfr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08D9023-7388-4F65-A94E-E99594B8DB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8275" y="2398806"/>
            <a:ext cx="820409" cy="82040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CE546A2B-D5F1-414F-B676-14000DDCB8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5286" y="3786443"/>
            <a:ext cx="881454" cy="8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5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58852DF-674A-459C-05AE-92B3E05B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شناسایی ابزار های امنیتی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4AF22-20EA-DF89-C0A3-E3ABB448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16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B608DB-7699-B6FD-DC55-1AF25C44A2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857173D-B879-84CD-972F-6AA2C75FF4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13533690">
            <a:off x="9524072" y="2272737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13533690">
            <a:off x="12991626" y="3604840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13533690">
            <a:off x="11493516" y="4283041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13533690">
            <a:off x="10185034" y="3774075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13533690">
            <a:off x="10415179" y="967090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13533690" flipV="1">
            <a:off x="11520311" y="315852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13533690" flipV="1">
            <a:off x="13491509" y="2324690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13533690" flipV="1">
            <a:off x="12811469" y="1198708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B75DA0-D63D-6006-2338-86605EEC31A2}"/>
              </a:ext>
            </a:extLst>
          </p:cNvPr>
          <p:cNvSpPr/>
          <p:nvPr/>
        </p:nvSpPr>
        <p:spPr>
          <a:xfrm rot="2463432">
            <a:off x="10485745" y="416753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BA915D-700E-5CFF-C4ED-274B0F9C4576}"/>
              </a:ext>
            </a:extLst>
          </p:cNvPr>
          <p:cNvSpPr/>
          <p:nvPr/>
        </p:nvSpPr>
        <p:spPr>
          <a:xfrm>
            <a:off x="11859752" y="4691986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30DB0-03A9-F2CB-6A1B-8C865CFFFFA5}"/>
              </a:ext>
            </a:extLst>
          </p:cNvPr>
          <p:cNvSpPr/>
          <p:nvPr/>
        </p:nvSpPr>
        <p:spPr>
          <a:xfrm rot="13177794" flipV="1">
            <a:off x="13200174" y="1437575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5FCBD3-A3F3-13E4-AB3E-807AE067DEA3}"/>
              </a:ext>
            </a:extLst>
          </p:cNvPr>
          <p:cNvSpPr/>
          <p:nvPr/>
        </p:nvSpPr>
        <p:spPr>
          <a:xfrm rot="10800000" flipH="1" flipV="1">
            <a:off x="13735380" y="2765509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1CE1A4-7CD5-EEC1-CB68-B0FC38950E96}"/>
              </a:ext>
            </a:extLst>
          </p:cNvPr>
          <p:cNvSpPr/>
          <p:nvPr/>
        </p:nvSpPr>
        <p:spPr>
          <a:xfrm rot="21517187" flipH="1">
            <a:off x="11889898" y="90661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23E0EB-E3DC-4A7B-7A2A-C372958C837D}"/>
              </a:ext>
            </a:extLst>
          </p:cNvPr>
          <p:cNvSpPr/>
          <p:nvPr/>
        </p:nvSpPr>
        <p:spPr>
          <a:xfrm rot="18930077" flipH="1">
            <a:off x="10504340" y="1435399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6CB8BE-21B4-389E-A5AF-B4161ABC5B3D}"/>
              </a:ext>
            </a:extLst>
          </p:cNvPr>
          <p:cNvSpPr/>
          <p:nvPr/>
        </p:nvSpPr>
        <p:spPr>
          <a:xfrm rot="8351957" flipV="1">
            <a:off x="13185548" y="4163939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20D605-5F81-DFDA-3DE3-70576448F901}"/>
              </a:ext>
            </a:extLst>
          </p:cNvPr>
          <p:cNvSpPr/>
          <p:nvPr/>
        </p:nvSpPr>
        <p:spPr>
          <a:xfrm>
            <a:off x="9754023" y="2567985"/>
            <a:ext cx="1331491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شناسایی ابزارهای امنیتی</a:t>
            </a:r>
          </a:p>
        </p:txBody>
      </p:sp>
      <p:sp>
        <p:nvSpPr>
          <p:cNvPr id="5" name="Google Shape;411;p21">
            <a:extLst>
              <a:ext uri="{FF2B5EF4-FFF2-40B4-BE49-F238E27FC236}">
                <a16:creationId xmlns:a16="http://schemas.microsoft.com/office/drawing/2014/main" id="{8651A9E1-770C-44EC-1FD4-74C09FCEBDC0}"/>
              </a:ext>
            </a:extLst>
          </p:cNvPr>
          <p:cNvSpPr/>
          <p:nvPr/>
        </p:nvSpPr>
        <p:spPr>
          <a:xfrm flipH="1">
            <a:off x="4826567" y="1627288"/>
            <a:ext cx="4076623" cy="4033960"/>
          </a:xfrm>
          <a:prstGeom prst="roundRect">
            <a:avLst>
              <a:gd name="adj" fmla="val 8188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6" name="Google Shape;411;p21">
            <a:extLst>
              <a:ext uri="{FF2B5EF4-FFF2-40B4-BE49-F238E27FC236}">
                <a16:creationId xmlns:a16="http://schemas.microsoft.com/office/drawing/2014/main" id="{17F56F78-A77D-0F4C-ACCB-E1571DEE4C84}"/>
              </a:ext>
            </a:extLst>
          </p:cNvPr>
          <p:cNvSpPr/>
          <p:nvPr/>
        </p:nvSpPr>
        <p:spPr>
          <a:xfrm flipH="1">
            <a:off x="593099" y="1627288"/>
            <a:ext cx="4135602" cy="4033960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2B7B1-2BEA-8749-85E9-FA2A43D183EC}"/>
              </a:ext>
            </a:extLst>
          </p:cNvPr>
          <p:cNvSpPr txBox="1"/>
          <p:nvPr/>
        </p:nvSpPr>
        <p:spPr>
          <a:xfrm>
            <a:off x="4738961" y="1759254"/>
            <a:ext cx="40682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ابزارهای امنیتی مانند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Burp Suite، Nmap،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en-US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sqlmap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</a:t>
            </a:r>
            <a:r>
              <a:rPr lang="en-US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Nikto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به‌طور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گسترده توسط کارشناسان امنیت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سایبری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همچنین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نفوذگران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برای شناسایی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آسیب‌پذیری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سیستم‌های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تحت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وب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استفاده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می‌شوند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این ابزارها با ارسال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درخواست‌های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خاص به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سرورها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سعی در کشف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آسیب‌پذیری‌ها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 نقاط ضعف امنیتی دارند. شناسایی این ابزارها به مدیران سیستم و امنیت کمک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می‌کند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تا اقدامات لازم را برای محافظت از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سیستم‌ها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در برابر حملات بالقوه انجام دهند. در سامانه الگوهای شناسایی برای تشخیص بیش از پنجاه نوع از این  ابزار ها ساخته شده است و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به نوعی ساخته شده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درصورت رمزنگاری نیز به درستی این ابزارها را شناسایی کند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C459E-48C1-8CEE-9524-3CF177B37656}"/>
              </a:ext>
            </a:extLst>
          </p:cNvPr>
          <p:cNvSpPr txBox="1"/>
          <p:nvPr/>
        </p:nvSpPr>
        <p:spPr>
          <a:xfrm>
            <a:off x="694471" y="1681351"/>
            <a:ext cx="39877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تشخیص و شناسایی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User Agent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های مرتبط با ابزارهای امنیتی به کمک الگوهای شناسایی خاص خودش انجام میشود . با تعریف و شناسایی این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الگوها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، سیستم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می‌تواند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درخواست‌هایی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که توسط ابزارهای امنیتی ارسال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می‌شوند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را شناسایی کرده و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به‌صورت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خودکار به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آن‌ها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پاسخ دهد، مانند مسدود کردن درخواست یا ارسال هشدار به مدیران سیستم. این توانایی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به‌ویژه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در شناسایی و جلوگیری از حملات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Automated Scanning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و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Enumeration 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که هدفشان کشف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ضعف‌های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امنیتی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به‌صورت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گسترده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است،بسیار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مفید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می‌باشد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. با این روش،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سازمان‌ها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fa-IR" sz="1500" dirty="0" err="1">
                <a:latin typeface="Shabnam" panose="020B0603030804020204" pitchFamily="34" charset="-78"/>
                <a:cs typeface="Shabnam" panose="020B0603030804020204" pitchFamily="34" charset="-78"/>
              </a:rPr>
              <a:t>می‌توانند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از اطلاعات حساس خود محافظت کرده و از بروز حملات پیشگیرانه جلوگیری کنند.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A869408B-C3C2-6B65-F2F8-32AE783648B7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CDAAD3-44E0-5370-310E-2952478E3064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38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574520-16A0-E445-3FC5-0585A5A24B70}"/>
              </a:ext>
            </a:extLst>
          </p:cNvPr>
          <p:cNvSpPr/>
          <p:nvPr/>
        </p:nvSpPr>
        <p:spPr>
          <a:xfrm>
            <a:off x="-2383" y="0"/>
            <a:ext cx="12179819" cy="6845847"/>
          </a:xfrm>
          <a:custGeom>
            <a:avLst/>
            <a:gdLst>
              <a:gd name="connsiteX0" fmla="*/ 6138224 w 12179819"/>
              <a:gd name="connsiteY0" fmla="*/ 0 h 6845847"/>
              <a:gd name="connsiteX1" fmla="*/ 12150206 w 12179819"/>
              <a:gd name="connsiteY1" fmla="*/ 4707932 h 6845847"/>
              <a:gd name="connsiteX2" fmla="*/ 12179819 w 12179819"/>
              <a:gd name="connsiteY2" fmla="*/ 4835711 h 6845847"/>
              <a:gd name="connsiteX3" fmla="*/ 12179819 w 12179819"/>
              <a:gd name="connsiteY3" fmla="*/ 6845847 h 6845847"/>
              <a:gd name="connsiteX4" fmla="*/ 8368689 w 12179819"/>
              <a:gd name="connsiteY4" fmla="*/ 6845847 h 6845847"/>
              <a:gd name="connsiteX5" fmla="*/ 8397907 w 12179819"/>
              <a:gd name="connsiteY5" fmla="*/ 6762591 h 6845847"/>
              <a:gd name="connsiteX6" fmla="*/ 8507308 w 12179819"/>
              <a:gd name="connsiteY6" fmla="*/ 6013116 h 6845847"/>
              <a:gd name="connsiteX7" fmla="*/ 6113737 w 12179819"/>
              <a:gd name="connsiteY7" fmla="*/ 3429000 h 6845847"/>
              <a:gd name="connsiteX8" fmla="*/ 3689458 w 12179819"/>
              <a:gd name="connsiteY8" fmla="*/ 6013116 h 6845847"/>
              <a:gd name="connsiteX9" fmla="*/ 3798231 w 12179819"/>
              <a:gd name="connsiteY9" fmla="*/ 6762591 h 6845847"/>
              <a:gd name="connsiteX10" fmla="*/ 3827358 w 12179819"/>
              <a:gd name="connsiteY10" fmla="*/ 6845847 h 6845847"/>
              <a:gd name="connsiteX11" fmla="*/ 0 w 12179819"/>
              <a:gd name="connsiteY11" fmla="*/ 6845847 h 6845847"/>
              <a:gd name="connsiteX12" fmla="*/ 0 w 12179819"/>
              <a:gd name="connsiteY12" fmla="*/ 4904490 h 6845847"/>
              <a:gd name="connsiteX13" fmla="*/ 45311 w 12179819"/>
              <a:gd name="connsiteY13" fmla="*/ 4707932 h 6845847"/>
              <a:gd name="connsiteX14" fmla="*/ 6138224 w 12179819"/>
              <a:gd name="connsiteY14" fmla="*/ 0 h 68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19" h="6845847">
                <a:moveTo>
                  <a:pt x="6138224" y="0"/>
                </a:moveTo>
                <a:cubicBezTo>
                  <a:pt x="8986663" y="0"/>
                  <a:pt x="11449965" y="1996796"/>
                  <a:pt x="12150206" y="4707932"/>
                </a:cubicBezTo>
                <a:lnTo>
                  <a:pt x="12179819" y="4835711"/>
                </a:lnTo>
                <a:lnTo>
                  <a:pt x="12179819" y="6845847"/>
                </a:lnTo>
                <a:lnTo>
                  <a:pt x="8368689" y="6845847"/>
                </a:lnTo>
                <a:lnTo>
                  <a:pt x="8397907" y="6762591"/>
                </a:lnTo>
                <a:cubicBezTo>
                  <a:pt x="8468899" y="6524992"/>
                  <a:pt x="8507308" y="6273142"/>
                  <a:pt x="8507308" y="6013116"/>
                </a:cubicBezTo>
                <a:cubicBezTo>
                  <a:pt x="8507308" y="4583238"/>
                  <a:pt x="7414766" y="3429000"/>
                  <a:pt x="6113737" y="3429000"/>
                </a:cubicBezTo>
                <a:cubicBezTo>
                  <a:pt x="4772303" y="3429000"/>
                  <a:pt x="3689458" y="4583238"/>
                  <a:pt x="3689458" y="6013116"/>
                </a:cubicBezTo>
                <a:cubicBezTo>
                  <a:pt x="3689458" y="6273142"/>
                  <a:pt x="3727527" y="6524992"/>
                  <a:pt x="3798231" y="6762591"/>
                </a:cubicBezTo>
                <a:lnTo>
                  <a:pt x="3827358" y="6845847"/>
                </a:lnTo>
                <a:lnTo>
                  <a:pt x="0" y="6845847"/>
                </a:lnTo>
                <a:lnTo>
                  <a:pt x="0" y="4904490"/>
                </a:lnTo>
                <a:lnTo>
                  <a:pt x="45311" y="4707932"/>
                </a:lnTo>
                <a:cubicBezTo>
                  <a:pt x="742113" y="1996796"/>
                  <a:pt x="3201325" y="0"/>
                  <a:pt x="6138224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139700" dist="38100" dir="5400000" algn="ctr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D5FDAF-D40B-0A21-433E-0030E2E1C7E0}"/>
              </a:ext>
            </a:extLst>
          </p:cNvPr>
          <p:cNvGrpSpPr/>
          <p:nvPr/>
        </p:nvGrpSpPr>
        <p:grpSpPr>
          <a:xfrm>
            <a:off x="672346" y="703512"/>
            <a:ext cx="10847309" cy="6142698"/>
            <a:chOff x="672346" y="703512"/>
            <a:chExt cx="10847309" cy="614269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65A0F8-7184-C507-2295-76FE60788D1B}"/>
                </a:ext>
              </a:extLst>
            </p:cNvPr>
            <p:cNvSpPr/>
            <p:nvPr/>
          </p:nvSpPr>
          <p:spPr>
            <a:xfrm>
              <a:off x="7489352" y="1244416"/>
              <a:ext cx="3497058" cy="3547137"/>
            </a:xfrm>
            <a:custGeom>
              <a:avLst/>
              <a:gdLst>
                <a:gd name="connsiteX0" fmla="*/ 932500 w 3497058"/>
                <a:gd name="connsiteY0" fmla="*/ 0 h 3547137"/>
                <a:gd name="connsiteX1" fmla="*/ 992888 w 3497058"/>
                <a:gd name="connsiteY1" fmla="*/ 12987 h 3547137"/>
                <a:gd name="connsiteX2" fmla="*/ 3484396 w 3497058"/>
                <a:gd name="connsiteY2" fmla="*/ 2503873 h 3547137"/>
                <a:gd name="connsiteX3" fmla="*/ 3484396 w 3497058"/>
                <a:gd name="connsiteY3" fmla="*/ 2646080 h 3547137"/>
                <a:gd name="connsiteX4" fmla="*/ 3396735 w 3497058"/>
                <a:gd name="connsiteY4" fmla="*/ 2729844 h 3547137"/>
                <a:gd name="connsiteX5" fmla="*/ 1410753 w 3497058"/>
                <a:gd name="connsiteY5" fmla="*/ 3547137 h 3547137"/>
                <a:gd name="connsiteX6" fmla="*/ 1377739 w 3497058"/>
                <a:gd name="connsiteY6" fmla="*/ 3457626 h 3547137"/>
                <a:gd name="connsiteX7" fmla="*/ 39755 w 3497058"/>
                <a:gd name="connsiteY7" fmla="*/ 1984012 h 3547137"/>
                <a:gd name="connsiteX8" fmla="*/ 0 w 3497058"/>
                <a:gd name="connsiteY8" fmla="*/ 1964735 h 3547137"/>
                <a:gd name="connsiteX9" fmla="*/ 783803 w 3497058"/>
                <a:gd name="connsiteY9" fmla="*/ 100649 h 3547137"/>
                <a:gd name="connsiteX10" fmla="*/ 871463 w 3497058"/>
                <a:gd name="connsiteY10" fmla="*/ 12987 h 3547137"/>
                <a:gd name="connsiteX11" fmla="*/ 932500 w 3497058"/>
                <a:gd name="connsiteY11" fmla="*/ 0 h 354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97058" h="3547137">
                  <a:moveTo>
                    <a:pt x="932500" y="0"/>
                  </a:moveTo>
                  <a:cubicBezTo>
                    <a:pt x="953928" y="0"/>
                    <a:pt x="976006" y="4545"/>
                    <a:pt x="992888" y="12987"/>
                  </a:cubicBezTo>
                  <a:cubicBezTo>
                    <a:pt x="2092217" y="555839"/>
                    <a:pt x="2944796" y="1425962"/>
                    <a:pt x="3484396" y="2503873"/>
                  </a:cubicBezTo>
                  <a:cubicBezTo>
                    <a:pt x="3501279" y="2558418"/>
                    <a:pt x="3501279" y="2592184"/>
                    <a:pt x="3484396" y="2646080"/>
                  </a:cubicBezTo>
                  <a:cubicBezTo>
                    <a:pt x="3467513" y="2679846"/>
                    <a:pt x="3434398" y="2712962"/>
                    <a:pt x="3396735" y="2729844"/>
                  </a:cubicBezTo>
                  <a:lnTo>
                    <a:pt x="1410753" y="3547137"/>
                  </a:lnTo>
                  <a:lnTo>
                    <a:pt x="1377739" y="3457626"/>
                  </a:lnTo>
                  <a:cubicBezTo>
                    <a:pt x="1109337" y="2827502"/>
                    <a:pt x="632510" y="2307746"/>
                    <a:pt x="39755" y="1984012"/>
                  </a:cubicBezTo>
                  <a:lnTo>
                    <a:pt x="0" y="1964735"/>
                  </a:lnTo>
                  <a:lnTo>
                    <a:pt x="783803" y="100649"/>
                  </a:lnTo>
                  <a:cubicBezTo>
                    <a:pt x="800685" y="66883"/>
                    <a:pt x="821463" y="33766"/>
                    <a:pt x="871463" y="12987"/>
                  </a:cubicBezTo>
                  <a:cubicBezTo>
                    <a:pt x="888346" y="4545"/>
                    <a:pt x="910422" y="0"/>
                    <a:pt x="932500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>
              <a:outerShdw blurRad="76200" dist="38100" dir="5400000" algn="ctr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ADAE591-C34E-E75D-E82D-BF15A241DA4B}"/>
                </a:ext>
              </a:extLst>
            </p:cNvPr>
            <p:cNvSpPr/>
            <p:nvPr/>
          </p:nvSpPr>
          <p:spPr>
            <a:xfrm>
              <a:off x="672346" y="4258676"/>
              <a:ext cx="2587058" cy="2587534"/>
            </a:xfrm>
            <a:custGeom>
              <a:avLst/>
              <a:gdLst>
                <a:gd name="connsiteX0" fmla="*/ 445772 w 2587058"/>
                <a:gd name="connsiteY0" fmla="*/ 0 h 2587534"/>
                <a:gd name="connsiteX1" fmla="*/ 511354 w 2587058"/>
                <a:gd name="connsiteY1" fmla="*/ 12337 h 2587534"/>
                <a:gd name="connsiteX2" fmla="*/ 2517197 w 2587058"/>
                <a:gd name="connsiteY2" fmla="*/ 846141 h 2587534"/>
                <a:gd name="connsiteX3" fmla="*/ 2475284 w 2587058"/>
                <a:gd name="connsiteY3" fmla="*/ 1008502 h 2587534"/>
                <a:gd name="connsiteX4" fmla="*/ 2413876 w 2587058"/>
                <a:gd name="connsiteY4" fmla="*/ 1615710 h 2587534"/>
                <a:gd name="connsiteX5" fmla="*/ 2549780 w 2587058"/>
                <a:gd name="connsiteY5" fmla="*/ 2488249 h 2587534"/>
                <a:gd name="connsiteX6" fmla="*/ 2587058 w 2587058"/>
                <a:gd name="connsiteY6" fmla="*/ 2587534 h 2587534"/>
                <a:gd name="connsiteX7" fmla="*/ 52071 w 2587058"/>
                <a:gd name="connsiteY7" fmla="*/ 2587534 h 2587534"/>
                <a:gd name="connsiteX8" fmla="*/ 17837 w 2587058"/>
                <a:gd name="connsiteY8" fmla="*/ 2304454 h 2587534"/>
                <a:gd name="connsiteX9" fmla="*/ 285385 w 2587058"/>
                <a:gd name="connsiteY9" fmla="*/ 99999 h 2587534"/>
                <a:gd name="connsiteX10" fmla="*/ 373045 w 2587058"/>
                <a:gd name="connsiteY10" fmla="*/ 12337 h 2587534"/>
                <a:gd name="connsiteX11" fmla="*/ 389928 w 2587058"/>
                <a:gd name="connsiteY11" fmla="*/ 12337 h 2587534"/>
                <a:gd name="connsiteX12" fmla="*/ 445772 w 2587058"/>
                <a:gd name="connsiteY12" fmla="*/ 0 h 258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7058" h="2587534">
                  <a:moveTo>
                    <a:pt x="445772" y="0"/>
                  </a:moveTo>
                  <a:cubicBezTo>
                    <a:pt x="465250" y="0"/>
                    <a:pt x="486030" y="3895"/>
                    <a:pt x="511354" y="12337"/>
                  </a:cubicBezTo>
                  <a:lnTo>
                    <a:pt x="2517197" y="846141"/>
                  </a:lnTo>
                  <a:lnTo>
                    <a:pt x="2475284" y="1008502"/>
                  </a:lnTo>
                  <a:cubicBezTo>
                    <a:pt x="2435016" y="1204559"/>
                    <a:pt x="2413876" y="1407628"/>
                    <a:pt x="2413876" y="1615710"/>
                  </a:cubicBezTo>
                  <a:cubicBezTo>
                    <a:pt x="2413876" y="1918433"/>
                    <a:pt x="2461441" y="2211636"/>
                    <a:pt x="2549780" y="2488249"/>
                  </a:cubicBezTo>
                  <a:lnTo>
                    <a:pt x="2587058" y="2587534"/>
                  </a:lnTo>
                  <a:lnTo>
                    <a:pt x="52071" y="2587534"/>
                  </a:lnTo>
                  <a:lnTo>
                    <a:pt x="17837" y="2304454"/>
                  </a:lnTo>
                  <a:cubicBezTo>
                    <a:pt x="-41618" y="1565133"/>
                    <a:pt x="47565" y="818743"/>
                    <a:pt x="285385" y="99999"/>
                  </a:cubicBezTo>
                  <a:cubicBezTo>
                    <a:pt x="302267" y="66882"/>
                    <a:pt x="339929" y="29219"/>
                    <a:pt x="373045" y="12337"/>
                  </a:cubicBezTo>
                  <a:lnTo>
                    <a:pt x="389928" y="12337"/>
                  </a:lnTo>
                  <a:cubicBezTo>
                    <a:pt x="408758" y="3895"/>
                    <a:pt x="426291" y="0"/>
                    <a:pt x="445772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  <a:effectLst>
              <a:outerShdw blurRad="76200" dist="38100" dir="5400000" algn="ctr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1F5760-C9AE-35DB-8A6F-2A1F64FD0547}"/>
                </a:ext>
              </a:extLst>
            </p:cNvPr>
            <p:cNvSpPr/>
            <p:nvPr/>
          </p:nvSpPr>
          <p:spPr>
            <a:xfrm>
              <a:off x="1208695" y="1244415"/>
              <a:ext cx="3496721" cy="3539282"/>
            </a:xfrm>
            <a:custGeom>
              <a:avLst/>
              <a:gdLst>
                <a:gd name="connsiteX0" fmla="*/ 2581441 w 3496721"/>
                <a:gd name="connsiteY0" fmla="*/ 0 h 3539282"/>
                <a:gd name="connsiteX1" fmla="*/ 2641828 w 3496721"/>
                <a:gd name="connsiteY1" fmla="*/ 12987 h 3539282"/>
                <a:gd name="connsiteX2" fmla="*/ 2729489 w 3496721"/>
                <a:gd name="connsiteY2" fmla="*/ 100649 h 3539282"/>
                <a:gd name="connsiteX3" fmla="*/ 3496721 w 3496721"/>
                <a:gd name="connsiteY3" fmla="*/ 1967094 h 3539282"/>
                <a:gd name="connsiteX4" fmla="*/ 3461299 w 3496721"/>
                <a:gd name="connsiteY4" fmla="*/ 1984012 h 3539282"/>
                <a:gd name="connsiteX5" fmla="*/ 2115111 w 3496721"/>
                <a:gd name="connsiteY5" fmla="*/ 3457626 h 3539282"/>
                <a:gd name="connsiteX6" fmla="*/ 2085090 w 3496721"/>
                <a:gd name="connsiteY6" fmla="*/ 3539282 h 3539282"/>
                <a:gd name="connsiteX7" fmla="*/ 100324 w 3496721"/>
                <a:gd name="connsiteY7" fmla="*/ 2712959 h 3539282"/>
                <a:gd name="connsiteX8" fmla="*/ 12663 w 3496721"/>
                <a:gd name="connsiteY8" fmla="*/ 2625298 h 3539282"/>
                <a:gd name="connsiteX9" fmla="*/ 12663 w 3496721"/>
                <a:gd name="connsiteY9" fmla="*/ 2487638 h 3539282"/>
                <a:gd name="connsiteX10" fmla="*/ 2503521 w 3496721"/>
                <a:gd name="connsiteY10" fmla="*/ 12987 h 3539282"/>
                <a:gd name="connsiteX11" fmla="*/ 2520404 w 3496721"/>
                <a:gd name="connsiteY11" fmla="*/ 12987 h 3539282"/>
                <a:gd name="connsiteX12" fmla="*/ 2581441 w 3496721"/>
                <a:gd name="connsiteY12" fmla="*/ 0 h 353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6721" h="3539282">
                  <a:moveTo>
                    <a:pt x="2581441" y="0"/>
                  </a:moveTo>
                  <a:cubicBezTo>
                    <a:pt x="2602869" y="0"/>
                    <a:pt x="2624947" y="4545"/>
                    <a:pt x="2641828" y="12987"/>
                  </a:cubicBezTo>
                  <a:cubicBezTo>
                    <a:pt x="2674946" y="12987"/>
                    <a:pt x="2712608" y="50649"/>
                    <a:pt x="2729489" y="100649"/>
                  </a:cubicBezTo>
                  <a:lnTo>
                    <a:pt x="3496721" y="1967094"/>
                  </a:lnTo>
                  <a:lnTo>
                    <a:pt x="3461299" y="1984012"/>
                  </a:lnTo>
                  <a:cubicBezTo>
                    <a:pt x="2860382" y="2307746"/>
                    <a:pt x="2382906" y="2827502"/>
                    <a:pt x="2115111" y="3457626"/>
                  </a:cubicBezTo>
                  <a:lnTo>
                    <a:pt x="2085090" y="3539282"/>
                  </a:lnTo>
                  <a:lnTo>
                    <a:pt x="100324" y="2712959"/>
                  </a:lnTo>
                  <a:cubicBezTo>
                    <a:pt x="62662" y="2696726"/>
                    <a:pt x="28896" y="2662961"/>
                    <a:pt x="12663" y="2625298"/>
                  </a:cubicBezTo>
                  <a:cubicBezTo>
                    <a:pt x="-4220" y="2575298"/>
                    <a:pt x="-4220" y="2541532"/>
                    <a:pt x="12663" y="2487638"/>
                  </a:cubicBezTo>
                  <a:cubicBezTo>
                    <a:pt x="551613" y="1409076"/>
                    <a:pt x="1421075" y="535059"/>
                    <a:pt x="2503521" y="12987"/>
                  </a:cubicBezTo>
                  <a:lnTo>
                    <a:pt x="2520404" y="12987"/>
                  </a:lnTo>
                  <a:cubicBezTo>
                    <a:pt x="2537287" y="4545"/>
                    <a:pt x="2559363" y="0"/>
                    <a:pt x="2581441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  <a:effectLst>
              <a:outerShdw blurRad="76200" dist="38100" dir="5400000" algn="ctr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A67D1C-C659-8E3A-7602-3078367074DA}"/>
                </a:ext>
              </a:extLst>
            </p:cNvPr>
            <p:cNvSpPr/>
            <p:nvPr/>
          </p:nvSpPr>
          <p:spPr>
            <a:xfrm>
              <a:off x="4239148" y="703512"/>
              <a:ext cx="3733045" cy="2369820"/>
            </a:xfrm>
            <a:custGeom>
              <a:avLst/>
              <a:gdLst>
                <a:gd name="connsiteX0" fmla="*/ 1839251 w 3733045"/>
                <a:gd name="connsiteY0" fmla="*/ 0 h 2369820"/>
                <a:gd name="connsiteX1" fmla="*/ 3615839 w 3733045"/>
                <a:gd name="connsiteY1" fmla="*/ 294152 h 2369820"/>
                <a:gd name="connsiteX2" fmla="*/ 3720383 w 3733045"/>
                <a:gd name="connsiteY2" fmla="*/ 382463 h 2369820"/>
                <a:gd name="connsiteX3" fmla="*/ 3720383 w 3733045"/>
                <a:gd name="connsiteY3" fmla="*/ 520124 h 2369820"/>
                <a:gd name="connsiteX4" fmla="*/ 2951646 w 3733045"/>
                <a:gd name="connsiteY4" fmla="*/ 2369820 h 2369820"/>
                <a:gd name="connsiteX5" fmla="*/ 2755650 w 3733045"/>
                <a:gd name="connsiteY5" fmla="*/ 2297433 h 2369820"/>
                <a:gd name="connsiteX6" fmla="*/ 1876036 w 3733045"/>
                <a:gd name="connsiteY6" fmla="*/ 2162450 h 2369820"/>
                <a:gd name="connsiteX7" fmla="*/ 974136 w 3733045"/>
                <a:gd name="connsiteY7" fmla="*/ 2297433 h 2369820"/>
                <a:gd name="connsiteX8" fmla="*/ 775644 w 3733045"/>
                <a:gd name="connsiteY8" fmla="*/ 2369424 h 2369820"/>
                <a:gd name="connsiteX9" fmla="*/ 12663 w 3733045"/>
                <a:gd name="connsiteY9" fmla="*/ 503241 h 2369820"/>
                <a:gd name="connsiteX10" fmla="*/ 12663 w 3733045"/>
                <a:gd name="connsiteY10" fmla="*/ 382463 h 2369820"/>
                <a:gd name="connsiteX11" fmla="*/ 100324 w 3733045"/>
                <a:gd name="connsiteY11" fmla="*/ 294152 h 2369820"/>
                <a:gd name="connsiteX12" fmla="*/ 1839251 w 3733045"/>
                <a:gd name="connsiteY12" fmla="*/ 0 h 236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3045" h="2369820">
                  <a:moveTo>
                    <a:pt x="1839251" y="0"/>
                  </a:moveTo>
                  <a:cubicBezTo>
                    <a:pt x="2437291" y="0"/>
                    <a:pt x="3035331" y="99999"/>
                    <a:pt x="3615839" y="294152"/>
                  </a:cubicBezTo>
                  <a:cubicBezTo>
                    <a:pt x="3670383" y="311035"/>
                    <a:pt x="3704148" y="344801"/>
                    <a:pt x="3720383" y="382463"/>
                  </a:cubicBezTo>
                  <a:cubicBezTo>
                    <a:pt x="3737266" y="432463"/>
                    <a:pt x="3737266" y="470125"/>
                    <a:pt x="3720383" y="520124"/>
                  </a:cubicBezTo>
                  <a:lnTo>
                    <a:pt x="2951646" y="2369820"/>
                  </a:lnTo>
                  <a:lnTo>
                    <a:pt x="2755650" y="2297433"/>
                  </a:lnTo>
                  <a:cubicBezTo>
                    <a:pt x="2476457" y="2209692"/>
                    <a:pt x="2180826" y="2162450"/>
                    <a:pt x="1876036" y="2162450"/>
                  </a:cubicBezTo>
                  <a:cubicBezTo>
                    <a:pt x="1561782" y="2162450"/>
                    <a:pt x="1258885" y="2209692"/>
                    <a:pt x="974136" y="2297433"/>
                  </a:cubicBezTo>
                  <a:lnTo>
                    <a:pt x="775644" y="2369424"/>
                  </a:lnTo>
                  <a:lnTo>
                    <a:pt x="12663" y="503241"/>
                  </a:lnTo>
                  <a:cubicBezTo>
                    <a:pt x="-4220" y="470125"/>
                    <a:pt x="-4220" y="415580"/>
                    <a:pt x="12663" y="382463"/>
                  </a:cubicBezTo>
                  <a:cubicBezTo>
                    <a:pt x="29546" y="344801"/>
                    <a:pt x="62664" y="311035"/>
                    <a:pt x="100324" y="294152"/>
                  </a:cubicBezTo>
                  <a:cubicBezTo>
                    <a:pt x="669145" y="96102"/>
                    <a:pt x="1254197" y="0"/>
                    <a:pt x="183925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  <a:effectLst>
              <a:outerShdw blurRad="76200" dist="38100" dir="5400000" algn="ctr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6C801B-A481-89D3-B8A1-66E80DB3CCE1}"/>
                </a:ext>
              </a:extLst>
            </p:cNvPr>
            <p:cNvSpPr/>
            <p:nvPr/>
          </p:nvSpPr>
          <p:spPr>
            <a:xfrm>
              <a:off x="8931697" y="4275562"/>
              <a:ext cx="2587958" cy="2570648"/>
            </a:xfrm>
            <a:custGeom>
              <a:avLst/>
              <a:gdLst>
                <a:gd name="connsiteX0" fmla="*/ 2146595 w 2587958"/>
                <a:gd name="connsiteY0" fmla="*/ 0 h 2570648"/>
                <a:gd name="connsiteX1" fmla="*/ 2217374 w 2587958"/>
                <a:gd name="connsiteY1" fmla="*/ 12337 h 2570648"/>
                <a:gd name="connsiteX2" fmla="*/ 2284256 w 2587958"/>
                <a:gd name="connsiteY2" fmla="*/ 99999 h 2570648"/>
                <a:gd name="connsiteX3" fmla="*/ 2305684 w 2587958"/>
                <a:gd name="connsiteY3" fmla="*/ 99999 h 2570648"/>
                <a:gd name="connsiteX4" fmla="*/ 2567544 w 2587958"/>
                <a:gd name="connsiteY4" fmla="*/ 2304168 h 2570648"/>
                <a:gd name="connsiteX5" fmla="*/ 2533079 w 2587958"/>
                <a:gd name="connsiteY5" fmla="*/ 2570648 h 2570648"/>
                <a:gd name="connsiteX6" fmla="*/ 0 w 2587958"/>
                <a:gd name="connsiteY6" fmla="*/ 2570648 h 2570648"/>
                <a:gd name="connsiteX7" fmla="*/ 37393 w 2587958"/>
                <a:gd name="connsiteY7" fmla="*/ 2471363 h 2570648"/>
                <a:gd name="connsiteX8" fmla="*/ 174083 w 2587958"/>
                <a:gd name="connsiteY8" fmla="*/ 1598824 h 2570648"/>
                <a:gd name="connsiteX9" fmla="*/ 112254 w 2587958"/>
                <a:gd name="connsiteY9" fmla="*/ 991616 h 2570648"/>
                <a:gd name="connsiteX10" fmla="*/ 71974 w 2587958"/>
                <a:gd name="connsiteY10" fmla="*/ 836342 h 2570648"/>
                <a:gd name="connsiteX11" fmla="*/ 2075169 w 2587958"/>
                <a:gd name="connsiteY11" fmla="*/ 12337 h 2570648"/>
                <a:gd name="connsiteX12" fmla="*/ 2146595 w 2587958"/>
                <a:gd name="connsiteY12" fmla="*/ 0 h 257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7958" h="2570648">
                  <a:moveTo>
                    <a:pt x="2146595" y="0"/>
                  </a:moveTo>
                  <a:cubicBezTo>
                    <a:pt x="2168673" y="0"/>
                    <a:pt x="2190101" y="3895"/>
                    <a:pt x="2217374" y="12337"/>
                  </a:cubicBezTo>
                  <a:cubicBezTo>
                    <a:pt x="2251139" y="33116"/>
                    <a:pt x="2268022" y="66882"/>
                    <a:pt x="2284256" y="99999"/>
                  </a:cubicBezTo>
                  <a:lnTo>
                    <a:pt x="2305684" y="99999"/>
                  </a:lnTo>
                  <a:cubicBezTo>
                    <a:pt x="2543099" y="818742"/>
                    <a:pt x="2632129" y="1564879"/>
                    <a:pt x="2567544" y="2304168"/>
                  </a:cubicBezTo>
                  <a:lnTo>
                    <a:pt x="2533079" y="2570648"/>
                  </a:lnTo>
                  <a:lnTo>
                    <a:pt x="0" y="2570648"/>
                  </a:lnTo>
                  <a:lnTo>
                    <a:pt x="37393" y="2471363"/>
                  </a:lnTo>
                  <a:cubicBezTo>
                    <a:pt x="126093" y="2194750"/>
                    <a:pt x="174083" y="1901547"/>
                    <a:pt x="174083" y="1598824"/>
                  </a:cubicBezTo>
                  <a:cubicBezTo>
                    <a:pt x="174083" y="1390742"/>
                    <a:pt x="152754" y="1187673"/>
                    <a:pt x="112254" y="991616"/>
                  </a:cubicBezTo>
                  <a:lnTo>
                    <a:pt x="71974" y="836342"/>
                  </a:lnTo>
                  <a:lnTo>
                    <a:pt x="2075169" y="12337"/>
                  </a:lnTo>
                  <a:cubicBezTo>
                    <a:pt x="2102440" y="3895"/>
                    <a:pt x="2124519" y="0"/>
                    <a:pt x="2146595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  <a:effectLst>
              <a:outerShdw blurRad="76200" dist="38100" dir="5400000" algn="ctr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DC6DD3-A687-F08E-3303-8F28B85FE720}"/>
                </a:ext>
              </a:extLst>
            </p:cNvPr>
            <p:cNvSpPr/>
            <p:nvPr/>
          </p:nvSpPr>
          <p:spPr>
            <a:xfrm>
              <a:off x="4834322" y="1104257"/>
              <a:ext cx="24427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spcAft>
                  <a:spcPts val="1200"/>
                </a:spcAft>
              </a:pPr>
              <a: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سامانه شکار تهدیدات</a:t>
              </a:r>
              <a:r>
                <a:rPr lang="en-US" sz="2800" b="1" dirty="0" err="1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cms</a:t>
              </a:r>
              <a:r>
                <a:rPr lang="en-US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 </a:t>
              </a:r>
              <a: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های سازمانی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8C5635-5E93-8336-E72D-E4878D4E9250}"/>
                </a:ext>
              </a:extLst>
            </p:cNvPr>
            <p:cNvSpPr/>
            <p:nvPr/>
          </p:nvSpPr>
          <p:spPr>
            <a:xfrm rot="18887820">
              <a:off x="1810590" y="2402704"/>
              <a:ext cx="25303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spcAft>
                  <a:spcPts val="1200"/>
                </a:spcAft>
              </a:pPr>
              <a: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دانشجو : </a:t>
              </a:r>
              <a:b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</a:br>
              <a: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قاسم</a:t>
              </a:r>
              <a:b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</a:br>
              <a: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مازندرانی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3075C9-7C31-AC39-F6F9-0597F1DF38E7}"/>
                </a:ext>
              </a:extLst>
            </p:cNvPr>
            <p:cNvSpPr/>
            <p:nvPr/>
          </p:nvSpPr>
          <p:spPr>
            <a:xfrm rot="2712180" flipH="1">
              <a:off x="7667486" y="2380208"/>
              <a:ext cx="2683630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spcAft>
                  <a:spcPts val="1200"/>
                </a:spcAft>
              </a:pPr>
              <a: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استاد راهنما: </a:t>
              </a:r>
            </a:p>
            <a:p>
              <a:pPr algn="ctr" rtl="1">
                <a:spcAft>
                  <a:spcPts val="1200"/>
                </a:spcAft>
              </a:pPr>
              <a:r>
                <a:rPr lang="fa-IR" sz="2800" b="1" dirty="0">
                  <a:solidFill>
                    <a:schemeClr val="bg1"/>
                  </a:solidFill>
                  <a:latin typeface="Shabnam" panose="020B0603030804020204" pitchFamily="34" charset="-78"/>
                  <a:cs typeface="Shabnam" panose="020B0603030804020204" pitchFamily="34" charset="-78"/>
                </a:rPr>
                <a:t>دکتر حسین  مومنی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40BA25-3CB1-8D90-D695-5CF1113F72AC}"/>
                </a:ext>
              </a:extLst>
            </p:cNvPr>
            <p:cNvSpPr/>
            <p:nvPr/>
          </p:nvSpPr>
          <p:spPr>
            <a:xfrm flipH="1">
              <a:off x="9131715" y="5150112"/>
              <a:ext cx="18970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/>
              <a:endParaRPr lang="fa-IR" sz="28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AA63D0-FE8B-D257-DDAC-358F4A111B95}"/>
                </a:ext>
              </a:extLst>
            </p:cNvPr>
            <p:cNvSpPr/>
            <p:nvPr/>
          </p:nvSpPr>
          <p:spPr>
            <a:xfrm>
              <a:off x="961739" y="5350332"/>
              <a:ext cx="20718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/>
              <a:endParaRPr lang="fa-IR" sz="28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642622-9C8C-9AB1-C66C-6BE578C1E3F2}"/>
              </a:ext>
            </a:extLst>
          </p:cNvPr>
          <p:cNvSpPr txBox="1"/>
          <p:nvPr/>
        </p:nvSpPr>
        <p:spPr>
          <a:xfrm flipH="1">
            <a:off x="3876808" y="4805567"/>
            <a:ext cx="4457724" cy="1089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>
              <a:lnSpc>
                <a:spcPct val="120000"/>
              </a:lnSpc>
              <a:spcAft>
                <a:spcPts val="1800"/>
              </a:spcAft>
              <a:defRPr/>
            </a:pPr>
            <a:r>
              <a:rPr lang="fa-IR" sz="5400" b="1" dirty="0">
                <a:solidFill>
                  <a:schemeClr val="tx2">
                    <a:lumMod val="75000"/>
                  </a:schemeClr>
                </a:solidFill>
                <a:latin typeface="Shabnam" panose="020B0604020202020204" charset="-78"/>
                <a:cs typeface="Shabnam" panose="020B0604020202020204" charset="-78"/>
              </a:rPr>
              <a:t>شکاربان</a:t>
            </a:r>
          </a:p>
        </p:txBody>
      </p:sp>
    </p:spTree>
    <p:extLst>
      <p:ext uri="{BB962C8B-B14F-4D97-AF65-F5344CB8AC3E}">
        <p14:creationId xmlns:p14="http://schemas.microsoft.com/office/powerpoint/2010/main" val="3535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5E10516-3C2F-5DB8-5C9B-A313BEAE1E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BB1DFE-B427-D374-2782-D3CF79DF50D0}"/>
              </a:ext>
            </a:extLst>
          </p:cNvPr>
          <p:cNvSpPr/>
          <p:nvPr/>
        </p:nvSpPr>
        <p:spPr>
          <a:xfrm>
            <a:off x="1629780" y="0"/>
            <a:ext cx="8932440" cy="6866381"/>
          </a:xfrm>
          <a:custGeom>
            <a:avLst/>
            <a:gdLst>
              <a:gd name="connsiteX0" fmla="*/ 1700349 w 8932440"/>
              <a:gd name="connsiteY0" fmla="*/ 0 h 6866381"/>
              <a:gd name="connsiteX1" fmla="*/ 7232091 w 8932440"/>
              <a:gd name="connsiteY1" fmla="*/ 0 h 6866381"/>
              <a:gd name="connsiteX2" fmla="*/ 7307151 w 8932440"/>
              <a:gd name="connsiteY2" fmla="*/ 58940 h 6866381"/>
              <a:gd name="connsiteX3" fmla="*/ 8932440 w 8932440"/>
              <a:gd name="connsiteY3" fmla="*/ 3502676 h 6866381"/>
              <a:gd name="connsiteX4" fmla="*/ 7469206 w 8932440"/>
              <a:gd name="connsiteY4" fmla="*/ 6806143 h 6866381"/>
              <a:gd name="connsiteX5" fmla="*/ 7399611 w 8932440"/>
              <a:gd name="connsiteY5" fmla="*/ 6866381 h 6866381"/>
              <a:gd name="connsiteX6" fmla="*/ 1532829 w 8932440"/>
              <a:gd name="connsiteY6" fmla="*/ 6866381 h 6866381"/>
              <a:gd name="connsiteX7" fmla="*/ 1463235 w 8932440"/>
              <a:gd name="connsiteY7" fmla="*/ 6806143 h 6866381"/>
              <a:gd name="connsiteX8" fmla="*/ 0 w 8932440"/>
              <a:gd name="connsiteY8" fmla="*/ 3502676 h 6866381"/>
              <a:gd name="connsiteX9" fmla="*/ 1625290 w 8932440"/>
              <a:gd name="connsiteY9" fmla="*/ 58940 h 686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2440" h="6866381">
                <a:moveTo>
                  <a:pt x="1700349" y="0"/>
                </a:moveTo>
                <a:lnTo>
                  <a:pt x="7232091" y="0"/>
                </a:lnTo>
                <a:lnTo>
                  <a:pt x="7307151" y="58940"/>
                </a:lnTo>
                <a:cubicBezTo>
                  <a:pt x="8299756" y="877489"/>
                  <a:pt x="8932440" y="2116253"/>
                  <a:pt x="8932440" y="3502676"/>
                </a:cubicBezTo>
                <a:cubicBezTo>
                  <a:pt x="8932440" y="4812076"/>
                  <a:pt x="8368101" y="5989767"/>
                  <a:pt x="7469206" y="6806143"/>
                </a:cubicBezTo>
                <a:lnTo>
                  <a:pt x="7399611" y="6866381"/>
                </a:lnTo>
                <a:lnTo>
                  <a:pt x="1532829" y="6866381"/>
                </a:lnTo>
                <a:lnTo>
                  <a:pt x="1463235" y="6806143"/>
                </a:lnTo>
                <a:cubicBezTo>
                  <a:pt x="564339" y="5989767"/>
                  <a:pt x="0" y="4812076"/>
                  <a:pt x="0" y="3502676"/>
                </a:cubicBezTo>
                <a:cubicBezTo>
                  <a:pt x="0" y="2116253"/>
                  <a:pt x="632685" y="877489"/>
                  <a:pt x="1625290" y="589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0E187-BA4B-D90D-D177-83A7DE7B9E18}"/>
              </a:ext>
            </a:extLst>
          </p:cNvPr>
          <p:cNvSpPr/>
          <p:nvPr/>
        </p:nvSpPr>
        <p:spPr>
          <a:xfrm>
            <a:off x="2849582" y="180775"/>
            <a:ext cx="6492836" cy="64964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1397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28D9D-C051-F1E4-3449-1E7AB340265A}"/>
              </a:ext>
            </a:extLst>
          </p:cNvPr>
          <p:cNvSpPr txBox="1"/>
          <p:nvPr/>
        </p:nvSpPr>
        <p:spPr>
          <a:xfrm flipH="1">
            <a:off x="3503713" y="1736707"/>
            <a:ext cx="5184575" cy="332398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a-IR" sz="10500" b="1" dirty="0">
                <a:solidFill>
                  <a:schemeClr val="accent2"/>
                </a:solidFill>
                <a:latin typeface="g aseman" panose="00000400000000000000" pitchFamily="2" charset="-78"/>
                <a:cs typeface="g aseman" panose="00000400000000000000" pitchFamily="2" charset="-78"/>
              </a:rPr>
              <a:t>با سپــــاس </a:t>
            </a:r>
          </a:p>
          <a:p>
            <a:pPr algn="ctr"/>
            <a:r>
              <a:rPr lang="fa-IR" sz="10500" b="1" dirty="0">
                <a:solidFill>
                  <a:schemeClr val="accent2"/>
                </a:solidFill>
                <a:latin typeface="g aseman" panose="00000400000000000000" pitchFamily="2" charset="-78"/>
                <a:cs typeface="g aseman" panose="00000400000000000000" pitchFamily="2" charset="-78"/>
              </a:rPr>
              <a:t>از توجه شما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B0C567-6FE0-7266-4A62-98B786510704}"/>
              </a:ext>
            </a:extLst>
          </p:cNvPr>
          <p:cNvGrpSpPr/>
          <p:nvPr/>
        </p:nvGrpSpPr>
        <p:grpSpPr>
          <a:xfrm rot="5400000" flipV="1">
            <a:off x="8509626" y="2097646"/>
            <a:ext cx="4702041" cy="2662708"/>
            <a:chOff x="505275" y="513928"/>
            <a:chExt cx="11181451" cy="6331919"/>
          </a:xfrm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30E133D-A9C7-E6A1-2BEC-469DF9D7E47B}"/>
                </a:ext>
              </a:extLst>
            </p:cNvPr>
            <p:cNvSpPr/>
            <p:nvPr/>
          </p:nvSpPr>
          <p:spPr>
            <a:xfrm>
              <a:off x="7957498" y="1071493"/>
              <a:ext cx="3179557" cy="3183222"/>
            </a:xfrm>
            <a:custGeom>
              <a:avLst/>
              <a:gdLst>
                <a:gd name="connsiteX0" fmla="*/ 536001 w 3179557"/>
                <a:gd name="connsiteY0" fmla="*/ 0 h 3183222"/>
                <a:gd name="connsiteX1" fmla="*/ 598248 w 3179557"/>
                <a:gd name="connsiteY1" fmla="*/ 13387 h 3183222"/>
                <a:gd name="connsiteX2" fmla="*/ 3166505 w 3179557"/>
                <a:gd name="connsiteY2" fmla="*/ 2581002 h 3183222"/>
                <a:gd name="connsiteX3" fmla="*/ 3166505 w 3179557"/>
                <a:gd name="connsiteY3" fmla="*/ 2727591 h 3183222"/>
                <a:gd name="connsiteX4" fmla="*/ 3076144 w 3179557"/>
                <a:gd name="connsiteY4" fmla="*/ 2813935 h 3183222"/>
                <a:gd name="connsiteX5" fmla="*/ 2178794 w 3179557"/>
                <a:gd name="connsiteY5" fmla="*/ 3183222 h 3183222"/>
                <a:gd name="connsiteX6" fmla="*/ 2062491 w 3179557"/>
                <a:gd name="connsiteY6" fmla="*/ 2943315 h 3183222"/>
                <a:gd name="connsiteX7" fmla="*/ 74612 w 3179557"/>
                <a:gd name="connsiteY7" fmla="*/ 1047935 h 3183222"/>
                <a:gd name="connsiteX8" fmla="*/ 0 w 3179557"/>
                <a:gd name="connsiteY8" fmla="*/ 1013962 h 3183222"/>
                <a:gd name="connsiteX9" fmla="*/ 382722 w 3179557"/>
                <a:gd name="connsiteY9" fmla="*/ 103749 h 3183222"/>
                <a:gd name="connsiteX10" fmla="*/ 473083 w 3179557"/>
                <a:gd name="connsiteY10" fmla="*/ 13387 h 3183222"/>
                <a:gd name="connsiteX11" fmla="*/ 536001 w 3179557"/>
                <a:gd name="connsiteY11" fmla="*/ 0 h 31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557" h="3183222">
                  <a:moveTo>
                    <a:pt x="536001" y="0"/>
                  </a:moveTo>
                  <a:cubicBezTo>
                    <a:pt x="558089" y="0"/>
                    <a:pt x="580847" y="4685"/>
                    <a:pt x="598248" y="13387"/>
                  </a:cubicBezTo>
                  <a:cubicBezTo>
                    <a:pt x="1731441" y="572961"/>
                    <a:pt x="2610283" y="1469887"/>
                    <a:pt x="3166505" y="2581002"/>
                  </a:cubicBezTo>
                  <a:cubicBezTo>
                    <a:pt x="3183908" y="2637228"/>
                    <a:pt x="3183908" y="2672033"/>
                    <a:pt x="3166505" y="2727591"/>
                  </a:cubicBezTo>
                  <a:cubicBezTo>
                    <a:pt x="3149102" y="2762396"/>
                    <a:pt x="3114966" y="2796532"/>
                    <a:pt x="3076144" y="2813935"/>
                  </a:cubicBezTo>
                  <a:lnTo>
                    <a:pt x="2178794" y="3183222"/>
                  </a:lnTo>
                  <a:lnTo>
                    <a:pt x="2062491" y="2943315"/>
                  </a:lnTo>
                  <a:cubicBezTo>
                    <a:pt x="1613067" y="2120671"/>
                    <a:pt x="913799" y="1454946"/>
                    <a:pt x="74612" y="1047935"/>
                  </a:cubicBezTo>
                  <a:lnTo>
                    <a:pt x="0" y="1013962"/>
                  </a:lnTo>
                  <a:lnTo>
                    <a:pt x="382722" y="103749"/>
                  </a:lnTo>
                  <a:cubicBezTo>
                    <a:pt x="400125" y="68944"/>
                    <a:pt x="421543" y="34806"/>
                    <a:pt x="473083" y="13387"/>
                  </a:cubicBezTo>
                  <a:cubicBezTo>
                    <a:pt x="490486" y="4685"/>
                    <a:pt x="513242" y="0"/>
                    <a:pt x="536001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F5FC28-AFE7-BDE4-6B8D-40CB49AFF2EE}"/>
                </a:ext>
              </a:extLst>
            </p:cNvPr>
            <p:cNvSpPr/>
            <p:nvPr/>
          </p:nvSpPr>
          <p:spPr>
            <a:xfrm>
              <a:off x="505275" y="4178606"/>
              <a:ext cx="1418272" cy="2667241"/>
            </a:xfrm>
            <a:custGeom>
              <a:avLst/>
              <a:gdLst>
                <a:gd name="connsiteX0" fmla="*/ 459503 w 1418272"/>
                <a:gd name="connsiteY0" fmla="*/ 0 h 2667241"/>
                <a:gd name="connsiteX1" fmla="*/ 527106 w 1418272"/>
                <a:gd name="connsiteY1" fmla="*/ 12717 h 2667241"/>
                <a:gd name="connsiteX2" fmla="*/ 1418272 w 1418272"/>
                <a:gd name="connsiteY2" fmla="*/ 383164 h 2667241"/>
                <a:gd name="connsiteX3" fmla="*/ 1324885 w 1418272"/>
                <a:gd name="connsiteY3" fmla="*/ 637168 h 2667241"/>
                <a:gd name="connsiteX4" fmla="*/ 1123155 w 1418272"/>
                <a:gd name="connsiteY4" fmla="*/ 1966828 h 2667241"/>
                <a:gd name="connsiteX5" fmla="*/ 1174847 w 1418272"/>
                <a:gd name="connsiteY5" fmla="*/ 2628939 h 2667241"/>
                <a:gd name="connsiteX6" fmla="*/ 1182396 w 1418272"/>
                <a:gd name="connsiteY6" fmla="*/ 2667241 h 2667241"/>
                <a:gd name="connsiteX7" fmla="*/ 53675 w 1418272"/>
                <a:gd name="connsiteY7" fmla="*/ 2667241 h 2667241"/>
                <a:gd name="connsiteX8" fmla="*/ 18387 w 1418272"/>
                <a:gd name="connsiteY8" fmla="*/ 2375441 h 2667241"/>
                <a:gd name="connsiteX9" fmla="*/ 294176 w 1418272"/>
                <a:gd name="connsiteY9" fmla="*/ 103079 h 2667241"/>
                <a:gd name="connsiteX10" fmla="*/ 384537 w 1418272"/>
                <a:gd name="connsiteY10" fmla="*/ 12717 h 2667241"/>
                <a:gd name="connsiteX11" fmla="*/ 401940 w 1418272"/>
                <a:gd name="connsiteY11" fmla="*/ 12717 h 2667241"/>
                <a:gd name="connsiteX12" fmla="*/ 459503 w 1418272"/>
                <a:gd name="connsiteY12" fmla="*/ 0 h 266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8272" h="2667241">
                  <a:moveTo>
                    <a:pt x="459503" y="0"/>
                  </a:moveTo>
                  <a:cubicBezTo>
                    <a:pt x="479582" y="0"/>
                    <a:pt x="501002" y="4015"/>
                    <a:pt x="527106" y="12717"/>
                  </a:cubicBezTo>
                  <a:lnTo>
                    <a:pt x="1418272" y="383164"/>
                  </a:lnTo>
                  <a:lnTo>
                    <a:pt x="1324885" y="637168"/>
                  </a:lnTo>
                  <a:cubicBezTo>
                    <a:pt x="1193757" y="1056970"/>
                    <a:pt x="1123155" y="1503526"/>
                    <a:pt x="1123155" y="1966828"/>
                  </a:cubicBezTo>
                  <a:cubicBezTo>
                    <a:pt x="1123155" y="2191501"/>
                    <a:pt x="1140806" y="2412642"/>
                    <a:pt x="1174847" y="2628939"/>
                  </a:cubicBezTo>
                  <a:lnTo>
                    <a:pt x="1182396" y="2667241"/>
                  </a:lnTo>
                  <a:lnTo>
                    <a:pt x="53675" y="2667241"/>
                  </a:lnTo>
                  <a:lnTo>
                    <a:pt x="18387" y="2375441"/>
                  </a:lnTo>
                  <a:cubicBezTo>
                    <a:pt x="-42900" y="1613346"/>
                    <a:pt x="49030" y="843963"/>
                    <a:pt x="294176" y="103079"/>
                  </a:cubicBezTo>
                  <a:cubicBezTo>
                    <a:pt x="311578" y="68942"/>
                    <a:pt x="350400" y="30119"/>
                    <a:pt x="384537" y="12717"/>
                  </a:cubicBezTo>
                  <a:lnTo>
                    <a:pt x="401940" y="12717"/>
                  </a:lnTo>
                  <a:cubicBezTo>
                    <a:pt x="421349" y="4015"/>
                    <a:pt x="439423" y="0"/>
                    <a:pt x="45950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6E1DCA-2C89-BD4B-555F-149FBEFF12E6}"/>
                </a:ext>
              </a:extLst>
            </p:cNvPr>
            <p:cNvSpPr/>
            <p:nvPr/>
          </p:nvSpPr>
          <p:spPr>
            <a:xfrm>
              <a:off x="1058146" y="1071493"/>
              <a:ext cx="3188213" cy="3170613"/>
            </a:xfrm>
            <a:custGeom>
              <a:avLst/>
              <a:gdLst>
                <a:gd name="connsiteX0" fmla="*/ 2660960 w 3188213"/>
                <a:gd name="connsiteY0" fmla="*/ 0 h 3170613"/>
                <a:gd name="connsiteX1" fmla="*/ 2723207 w 3188213"/>
                <a:gd name="connsiteY1" fmla="*/ 13387 h 3170613"/>
                <a:gd name="connsiteX2" fmla="*/ 2813568 w 3188213"/>
                <a:gd name="connsiteY2" fmla="*/ 103749 h 3170613"/>
                <a:gd name="connsiteX3" fmla="*/ 3188213 w 3188213"/>
                <a:gd name="connsiteY3" fmla="*/ 1015147 h 3170613"/>
                <a:gd name="connsiteX4" fmla="*/ 3115053 w 3188213"/>
                <a:gd name="connsiteY4" fmla="*/ 1047935 h 3170613"/>
                <a:gd name="connsiteX5" fmla="*/ 1111983 w 3188213"/>
                <a:gd name="connsiteY5" fmla="*/ 2943315 h 3170613"/>
                <a:gd name="connsiteX6" fmla="*/ 1001935 w 3188213"/>
                <a:gd name="connsiteY6" fmla="*/ 3170613 h 3170613"/>
                <a:gd name="connsiteX7" fmla="*/ 103414 w 3188213"/>
                <a:gd name="connsiteY7" fmla="*/ 2796530 h 3170613"/>
                <a:gd name="connsiteX8" fmla="*/ 13053 w 3188213"/>
                <a:gd name="connsiteY8" fmla="*/ 2706168 h 3170613"/>
                <a:gd name="connsiteX9" fmla="*/ 13053 w 3188213"/>
                <a:gd name="connsiteY9" fmla="*/ 2564267 h 3170613"/>
                <a:gd name="connsiteX10" fmla="*/ 2580639 w 3188213"/>
                <a:gd name="connsiteY10" fmla="*/ 13387 h 3170613"/>
                <a:gd name="connsiteX11" fmla="*/ 2598042 w 3188213"/>
                <a:gd name="connsiteY11" fmla="*/ 13387 h 3170613"/>
                <a:gd name="connsiteX12" fmla="*/ 2660960 w 3188213"/>
                <a:gd name="connsiteY12" fmla="*/ 0 h 317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88213" h="3170613">
                  <a:moveTo>
                    <a:pt x="2660960" y="0"/>
                  </a:moveTo>
                  <a:cubicBezTo>
                    <a:pt x="2683048" y="0"/>
                    <a:pt x="2705806" y="4685"/>
                    <a:pt x="2723207" y="13387"/>
                  </a:cubicBezTo>
                  <a:cubicBezTo>
                    <a:pt x="2757345" y="13387"/>
                    <a:pt x="2796167" y="52209"/>
                    <a:pt x="2813568" y="103749"/>
                  </a:cubicBezTo>
                  <a:lnTo>
                    <a:pt x="3188213" y="1015147"/>
                  </a:lnTo>
                  <a:lnTo>
                    <a:pt x="3115053" y="1047935"/>
                  </a:lnTo>
                  <a:cubicBezTo>
                    <a:pt x="2263094" y="1454946"/>
                    <a:pt x="1561240" y="2120671"/>
                    <a:pt x="1111983" y="2943315"/>
                  </a:cubicBezTo>
                  <a:lnTo>
                    <a:pt x="1001935" y="3170613"/>
                  </a:lnTo>
                  <a:lnTo>
                    <a:pt x="103414" y="2796530"/>
                  </a:lnTo>
                  <a:cubicBezTo>
                    <a:pt x="64592" y="2779797"/>
                    <a:pt x="29786" y="2744991"/>
                    <a:pt x="13053" y="2706168"/>
                  </a:cubicBezTo>
                  <a:cubicBezTo>
                    <a:pt x="-4350" y="2654628"/>
                    <a:pt x="-4350" y="2619822"/>
                    <a:pt x="13053" y="2564267"/>
                  </a:cubicBezTo>
                  <a:cubicBezTo>
                    <a:pt x="568605" y="1452482"/>
                    <a:pt x="1464849" y="551541"/>
                    <a:pt x="2580639" y="13387"/>
                  </a:cubicBezTo>
                  <a:lnTo>
                    <a:pt x="2598042" y="13387"/>
                  </a:lnTo>
                  <a:cubicBezTo>
                    <a:pt x="2615446" y="4685"/>
                    <a:pt x="2638202" y="0"/>
                    <a:pt x="2660960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B2957F-EEFA-B2EC-8BCC-675F94D28F5B}"/>
                </a:ext>
              </a:extLst>
            </p:cNvPr>
            <p:cNvSpPr/>
            <p:nvPr/>
          </p:nvSpPr>
          <p:spPr>
            <a:xfrm>
              <a:off x="4181948" y="513928"/>
              <a:ext cx="3848038" cy="1438961"/>
            </a:xfrm>
            <a:custGeom>
              <a:avLst/>
              <a:gdLst>
                <a:gd name="connsiteX0" fmla="*/ 1895907 w 3848038"/>
                <a:gd name="connsiteY0" fmla="*/ 0 h 1438961"/>
                <a:gd name="connsiteX1" fmla="*/ 3727222 w 3848038"/>
                <a:gd name="connsiteY1" fmla="*/ 303213 h 1438961"/>
                <a:gd name="connsiteX2" fmla="*/ 3834986 w 3848038"/>
                <a:gd name="connsiteY2" fmla="*/ 394244 h 1438961"/>
                <a:gd name="connsiteX3" fmla="*/ 3834986 w 3848038"/>
                <a:gd name="connsiteY3" fmla="*/ 536146 h 1438961"/>
                <a:gd name="connsiteX4" fmla="*/ 3459775 w 3848038"/>
                <a:gd name="connsiteY4" fmla="*/ 1438961 h 1438961"/>
                <a:gd name="connsiteX5" fmla="*/ 3453308 w 3848038"/>
                <a:gd name="connsiteY5" fmla="*/ 1436390 h 1438961"/>
                <a:gd name="connsiteX6" fmla="*/ 1942526 w 3848038"/>
                <a:gd name="connsiteY6" fmla="*/ 1165946 h 1438961"/>
                <a:gd name="connsiteX7" fmla="*/ 394747 w 3848038"/>
                <a:gd name="connsiteY7" fmla="*/ 1436390 h 1438961"/>
                <a:gd name="connsiteX8" fmla="*/ 389127 w 3848038"/>
                <a:gd name="connsiteY8" fmla="*/ 1438586 h 1438961"/>
                <a:gd name="connsiteX9" fmla="*/ 13053 w 3848038"/>
                <a:gd name="connsiteY9" fmla="*/ 518743 h 1438961"/>
                <a:gd name="connsiteX10" fmla="*/ 13053 w 3848038"/>
                <a:gd name="connsiteY10" fmla="*/ 394244 h 1438961"/>
                <a:gd name="connsiteX11" fmla="*/ 103414 w 3848038"/>
                <a:gd name="connsiteY11" fmla="*/ 303213 h 1438961"/>
                <a:gd name="connsiteX12" fmla="*/ 1895907 w 3848038"/>
                <a:gd name="connsiteY12" fmla="*/ 0 h 143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48038" h="1438961">
                  <a:moveTo>
                    <a:pt x="1895907" y="0"/>
                  </a:moveTo>
                  <a:cubicBezTo>
                    <a:pt x="2512369" y="0"/>
                    <a:pt x="3128831" y="103079"/>
                    <a:pt x="3727222" y="303213"/>
                  </a:cubicBezTo>
                  <a:cubicBezTo>
                    <a:pt x="3783445" y="320616"/>
                    <a:pt x="3818251" y="355422"/>
                    <a:pt x="3834986" y="394244"/>
                  </a:cubicBezTo>
                  <a:cubicBezTo>
                    <a:pt x="3852389" y="445785"/>
                    <a:pt x="3852389" y="484607"/>
                    <a:pt x="3834986" y="536146"/>
                  </a:cubicBezTo>
                  <a:lnTo>
                    <a:pt x="3459775" y="1438961"/>
                  </a:lnTo>
                  <a:lnTo>
                    <a:pt x="3453308" y="1436390"/>
                  </a:lnTo>
                  <a:cubicBezTo>
                    <a:pt x="2979658" y="1261392"/>
                    <a:pt x="2470343" y="1165946"/>
                    <a:pt x="1942526" y="1165946"/>
                  </a:cubicBezTo>
                  <a:cubicBezTo>
                    <a:pt x="1398318" y="1165946"/>
                    <a:pt x="877057" y="1261392"/>
                    <a:pt x="394747" y="1436390"/>
                  </a:cubicBezTo>
                  <a:lnTo>
                    <a:pt x="389127" y="1438586"/>
                  </a:lnTo>
                  <a:lnTo>
                    <a:pt x="13053" y="518743"/>
                  </a:lnTo>
                  <a:cubicBezTo>
                    <a:pt x="-4350" y="484607"/>
                    <a:pt x="-4350" y="428382"/>
                    <a:pt x="13053" y="394244"/>
                  </a:cubicBezTo>
                  <a:cubicBezTo>
                    <a:pt x="30456" y="355422"/>
                    <a:pt x="64594" y="320616"/>
                    <a:pt x="103414" y="303213"/>
                  </a:cubicBezTo>
                  <a:cubicBezTo>
                    <a:pt x="689757" y="99062"/>
                    <a:pt x="1292831" y="0"/>
                    <a:pt x="1895907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D2A9B9-6421-A96A-32C1-66A0E535BA28}"/>
                </a:ext>
              </a:extLst>
            </p:cNvPr>
            <p:cNvSpPr/>
            <p:nvPr/>
          </p:nvSpPr>
          <p:spPr>
            <a:xfrm>
              <a:off x="10271328" y="4196012"/>
              <a:ext cx="1415398" cy="2649835"/>
            </a:xfrm>
            <a:custGeom>
              <a:avLst/>
              <a:gdLst>
                <a:gd name="connsiteX0" fmla="*/ 960439 w 1415398"/>
                <a:gd name="connsiteY0" fmla="*/ 0 h 2649835"/>
                <a:gd name="connsiteX1" fmla="*/ 1033399 w 1415398"/>
                <a:gd name="connsiteY1" fmla="*/ 12717 h 2649835"/>
                <a:gd name="connsiteX2" fmla="*/ 1102341 w 1415398"/>
                <a:gd name="connsiteY2" fmla="*/ 103079 h 2649835"/>
                <a:gd name="connsiteX3" fmla="*/ 1124428 w 1415398"/>
                <a:gd name="connsiteY3" fmla="*/ 103079 h 2649835"/>
                <a:gd name="connsiteX4" fmla="*/ 1394355 w 1415398"/>
                <a:gd name="connsiteY4" fmla="*/ 2375146 h 2649835"/>
                <a:gd name="connsiteX5" fmla="*/ 1358828 w 1415398"/>
                <a:gd name="connsiteY5" fmla="*/ 2649835 h 2649835"/>
                <a:gd name="connsiteX6" fmla="*/ 232575 w 1415398"/>
                <a:gd name="connsiteY6" fmla="*/ 2649835 h 2649835"/>
                <a:gd name="connsiteX7" fmla="*/ 240169 w 1415398"/>
                <a:gd name="connsiteY7" fmla="*/ 2611533 h 2649835"/>
                <a:gd name="connsiteX8" fmla="*/ 292243 w 1415398"/>
                <a:gd name="connsiteY8" fmla="*/ 1949422 h 2649835"/>
                <a:gd name="connsiteX9" fmla="*/ 89348 w 1415398"/>
                <a:gd name="connsiteY9" fmla="*/ 619762 h 2649835"/>
                <a:gd name="connsiteX10" fmla="*/ 0 w 1415398"/>
                <a:gd name="connsiteY10" fmla="*/ 377503 h 2649835"/>
                <a:gd name="connsiteX11" fmla="*/ 886813 w 1415398"/>
                <a:gd name="connsiteY11" fmla="*/ 12717 h 2649835"/>
                <a:gd name="connsiteX12" fmla="*/ 960439 w 1415398"/>
                <a:gd name="connsiteY12" fmla="*/ 0 h 264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398" h="2649835">
                  <a:moveTo>
                    <a:pt x="960439" y="0"/>
                  </a:moveTo>
                  <a:cubicBezTo>
                    <a:pt x="983198" y="0"/>
                    <a:pt x="1005285" y="4015"/>
                    <a:pt x="1033399" y="12717"/>
                  </a:cubicBezTo>
                  <a:cubicBezTo>
                    <a:pt x="1068204" y="34136"/>
                    <a:pt x="1085607" y="68942"/>
                    <a:pt x="1102341" y="103079"/>
                  </a:cubicBezTo>
                  <a:lnTo>
                    <a:pt x="1124428" y="103079"/>
                  </a:lnTo>
                  <a:cubicBezTo>
                    <a:pt x="1369157" y="843963"/>
                    <a:pt x="1460930" y="1613084"/>
                    <a:pt x="1394355" y="2375146"/>
                  </a:cubicBezTo>
                  <a:lnTo>
                    <a:pt x="1358828" y="2649835"/>
                  </a:lnTo>
                  <a:lnTo>
                    <a:pt x="232575" y="2649835"/>
                  </a:lnTo>
                  <a:lnTo>
                    <a:pt x="240169" y="2611533"/>
                  </a:lnTo>
                  <a:cubicBezTo>
                    <a:pt x="274435" y="2395236"/>
                    <a:pt x="292243" y="2174095"/>
                    <a:pt x="292243" y="1949422"/>
                  </a:cubicBezTo>
                  <a:cubicBezTo>
                    <a:pt x="292243" y="1486120"/>
                    <a:pt x="221009" y="1039564"/>
                    <a:pt x="89348" y="619762"/>
                  </a:cubicBezTo>
                  <a:lnTo>
                    <a:pt x="0" y="377503"/>
                  </a:lnTo>
                  <a:lnTo>
                    <a:pt x="886813" y="12717"/>
                  </a:lnTo>
                  <a:cubicBezTo>
                    <a:pt x="914924" y="4015"/>
                    <a:pt x="937683" y="0"/>
                    <a:pt x="960439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E3DC90-422C-6D66-BDFE-546A9F45F82F}"/>
              </a:ext>
            </a:extLst>
          </p:cNvPr>
          <p:cNvGrpSpPr/>
          <p:nvPr/>
        </p:nvGrpSpPr>
        <p:grpSpPr>
          <a:xfrm rot="16200000" flipH="1" flipV="1">
            <a:off x="-1019666" y="2097645"/>
            <a:ext cx="4702043" cy="2662710"/>
            <a:chOff x="505275" y="513928"/>
            <a:chExt cx="11181451" cy="6331919"/>
          </a:xfrm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F95601-EC1A-F58C-BAF3-FCC798A1FCDE}"/>
                </a:ext>
              </a:extLst>
            </p:cNvPr>
            <p:cNvSpPr/>
            <p:nvPr/>
          </p:nvSpPr>
          <p:spPr>
            <a:xfrm>
              <a:off x="7957498" y="1071493"/>
              <a:ext cx="3179557" cy="3183222"/>
            </a:xfrm>
            <a:custGeom>
              <a:avLst/>
              <a:gdLst>
                <a:gd name="connsiteX0" fmla="*/ 536001 w 3179557"/>
                <a:gd name="connsiteY0" fmla="*/ 0 h 3183222"/>
                <a:gd name="connsiteX1" fmla="*/ 598248 w 3179557"/>
                <a:gd name="connsiteY1" fmla="*/ 13387 h 3183222"/>
                <a:gd name="connsiteX2" fmla="*/ 3166505 w 3179557"/>
                <a:gd name="connsiteY2" fmla="*/ 2581002 h 3183222"/>
                <a:gd name="connsiteX3" fmla="*/ 3166505 w 3179557"/>
                <a:gd name="connsiteY3" fmla="*/ 2727591 h 3183222"/>
                <a:gd name="connsiteX4" fmla="*/ 3076144 w 3179557"/>
                <a:gd name="connsiteY4" fmla="*/ 2813935 h 3183222"/>
                <a:gd name="connsiteX5" fmla="*/ 2178794 w 3179557"/>
                <a:gd name="connsiteY5" fmla="*/ 3183222 h 3183222"/>
                <a:gd name="connsiteX6" fmla="*/ 2062491 w 3179557"/>
                <a:gd name="connsiteY6" fmla="*/ 2943315 h 3183222"/>
                <a:gd name="connsiteX7" fmla="*/ 74612 w 3179557"/>
                <a:gd name="connsiteY7" fmla="*/ 1047935 h 3183222"/>
                <a:gd name="connsiteX8" fmla="*/ 0 w 3179557"/>
                <a:gd name="connsiteY8" fmla="*/ 1013962 h 3183222"/>
                <a:gd name="connsiteX9" fmla="*/ 382722 w 3179557"/>
                <a:gd name="connsiteY9" fmla="*/ 103749 h 3183222"/>
                <a:gd name="connsiteX10" fmla="*/ 473083 w 3179557"/>
                <a:gd name="connsiteY10" fmla="*/ 13387 h 3183222"/>
                <a:gd name="connsiteX11" fmla="*/ 536001 w 3179557"/>
                <a:gd name="connsiteY11" fmla="*/ 0 h 31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9557" h="3183222">
                  <a:moveTo>
                    <a:pt x="536001" y="0"/>
                  </a:moveTo>
                  <a:cubicBezTo>
                    <a:pt x="558089" y="0"/>
                    <a:pt x="580847" y="4685"/>
                    <a:pt x="598248" y="13387"/>
                  </a:cubicBezTo>
                  <a:cubicBezTo>
                    <a:pt x="1731441" y="572961"/>
                    <a:pt x="2610283" y="1469887"/>
                    <a:pt x="3166505" y="2581002"/>
                  </a:cubicBezTo>
                  <a:cubicBezTo>
                    <a:pt x="3183908" y="2637228"/>
                    <a:pt x="3183908" y="2672033"/>
                    <a:pt x="3166505" y="2727591"/>
                  </a:cubicBezTo>
                  <a:cubicBezTo>
                    <a:pt x="3149102" y="2762396"/>
                    <a:pt x="3114966" y="2796532"/>
                    <a:pt x="3076144" y="2813935"/>
                  </a:cubicBezTo>
                  <a:lnTo>
                    <a:pt x="2178794" y="3183222"/>
                  </a:lnTo>
                  <a:lnTo>
                    <a:pt x="2062491" y="2943315"/>
                  </a:lnTo>
                  <a:cubicBezTo>
                    <a:pt x="1613067" y="2120671"/>
                    <a:pt x="913799" y="1454946"/>
                    <a:pt x="74612" y="1047935"/>
                  </a:cubicBezTo>
                  <a:lnTo>
                    <a:pt x="0" y="1013962"/>
                  </a:lnTo>
                  <a:lnTo>
                    <a:pt x="382722" y="103749"/>
                  </a:lnTo>
                  <a:cubicBezTo>
                    <a:pt x="400125" y="68944"/>
                    <a:pt x="421543" y="34806"/>
                    <a:pt x="473083" y="13387"/>
                  </a:cubicBezTo>
                  <a:cubicBezTo>
                    <a:pt x="490486" y="4685"/>
                    <a:pt x="513242" y="0"/>
                    <a:pt x="536001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1DCE06-A14A-2C5E-B400-71527EDDC687}"/>
                </a:ext>
              </a:extLst>
            </p:cNvPr>
            <p:cNvSpPr/>
            <p:nvPr/>
          </p:nvSpPr>
          <p:spPr>
            <a:xfrm>
              <a:off x="505275" y="4178606"/>
              <a:ext cx="1418272" cy="2667241"/>
            </a:xfrm>
            <a:custGeom>
              <a:avLst/>
              <a:gdLst>
                <a:gd name="connsiteX0" fmla="*/ 459503 w 1418272"/>
                <a:gd name="connsiteY0" fmla="*/ 0 h 2667241"/>
                <a:gd name="connsiteX1" fmla="*/ 527106 w 1418272"/>
                <a:gd name="connsiteY1" fmla="*/ 12717 h 2667241"/>
                <a:gd name="connsiteX2" fmla="*/ 1418272 w 1418272"/>
                <a:gd name="connsiteY2" fmla="*/ 383164 h 2667241"/>
                <a:gd name="connsiteX3" fmla="*/ 1324885 w 1418272"/>
                <a:gd name="connsiteY3" fmla="*/ 637168 h 2667241"/>
                <a:gd name="connsiteX4" fmla="*/ 1123155 w 1418272"/>
                <a:gd name="connsiteY4" fmla="*/ 1966828 h 2667241"/>
                <a:gd name="connsiteX5" fmla="*/ 1174847 w 1418272"/>
                <a:gd name="connsiteY5" fmla="*/ 2628939 h 2667241"/>
                <a:gd name="connsiteX6" fmla="*/ 1182396 w 1418272"/>
                <a:gd name="connsiteY6" fmla="*/ 2667241 h 2667241"/>
                <a:gd name="connsiteX7" fmla="*/ 53675 w 1418272"/>
                <a:gd name="connsiteY7" fmla="*/ 2667241 h 2667241"/>
                <a:gd name="connsiteX8" fmla="*/ 18387 w 1418272"/>
                <a:gd name="connsiteY8" fmla="*/ 2375441 h 2667241"/>
                <a:gd name="connsiteX9" fmla="*/ 294176 w 1418272"/>
                <a:gd name="connsiteY9" fmla="*/ 103079 h 2667241"/>
                <a:gd name="connsiteX10" fmla="*/ 384537 w 1418272"/>
                <a:gd name="connsiteY10" fmla="*/ 12717 h 2667241"/>
                <a:gd name="connsiteX11" fmla="*/ 401940 w 1418272"/>
                <a:gd name="connsiteY11" fmla="*/ 12717 h 2667241"/>
                <a:gd name="connsiteX12" fmla="*/ 459503 w 1418272"/>
                <a:gd name="connsiteY12" fmla="*/ 0 h 266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8272" h="2667241">
                  <a:moveTo>
                    <a:pt x="459503" y="0"/>
                  </a:moveTo>
                  <a:cubicBezTo>
                    <a:pt x="479582" y="0"/>
                    <a:pt x="501002" y="4015"/>
                    <a:pt x="527106" y="12717"/>
                  </a:cubicBezTo>
                  <a:lnTo>
                    <a:pt x="1418272" y="383164"/>
                  </a:lnTo>
                  <a:lnTo>
                    <a:pt x="1324885" y="637168"/>
                  </a:lnTo>
                  <a:cubicBezTo>
                    <a:pt x="1193757" y="1056970"/>
                    <a:pt x="1123155" y="1503526"/>
                    <a:pt x="1123155" y="1966828"/>
                  </a:cubicBezTo>
                  <a:cubicBezTo>
                    <a:pt x="1123155" y="2191501"/>
                    <a:pt x="1140806" y="2412642"/>
                    <a:pt x="1174847" y="2628939"/>
                  </a:cubicBezTo>
                  <a:lnTo>
                    <a:pt x="1182396" y="2667241"/>
                  </a:lnTo>
                  <a:lnTo>
                    <a:pt x="53675" y="2667241"/>
                  </a:lnTo>
                  <a:lnTo>
                    <a:pt x="18387" y="2375441"/>
                  </a:lnTo>
                  <a:cubicBezTo>
                    <a:pt x="-42900" y="1613346"/>
                    <a:pt x="49030" y="843963"/>
                    <a:pt x="294176" y="103079"/>
                  </a:cubicBezTo>
                  <a:cubicBezTo>
                    <a:pt x="311578" y="68942"/>
                    <a:pt x="350400" y="30119"/>
                    <a:pt x="384537" y="12717"/>
                  </a:cubicBezTo>
                  <a:lnTo>
                    <a:pt x="401940" y="12717"/>
                  </a:lnTo>
                  <a:cubicBezTo>
                    <a:pt x="421349" y="4015"/>
                    <a:pt x="439423" y="0"/>
                    <a:pt x="45950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67A9B2-69C6-27E7-6F62-E8ED8C570421}"/>
                </a:ext>
              </a:extLst>
            </p:cNvPr>
            <p:cNvSpPr/>
            <p:nvPr/>
          </p:nvSpPr>
          <p:spPr>
            <a:xfrm>
              <a:off x="1058146" y="1071493"/>
              <a:ext cx="3188213" cy="3170613"/>
            </a:xfrm>
            <a:custGeom>
              <a:avLst/>
              <a:gdLst>
                <a:gd name="connsiteX0" fmla="*/ 2660960 w 3188213"/>
                <a:gd name="connsiteY0" fmla="*/ 0 h 3170613"/>
                <a:gd name="connsiteX1" fmla="*/ 2723207 w 3188213"/>
                <a:gd name="connsiteY1" fmla="*/ 13387 h 3170613"/>
                <a:gd name="connsiteX2" fmla="*/ 2813568 w 3188213"/>
                <a:gd name="connsiteY2" fmla="*/ 103749 h 3170613"/>
                <a:gd name="connsiteX3" fmla="*/ 3188213 w 3188213"/>
                <a:gd name="connsiteY3" fmla="*/ 1015147 h 3170613"/>
                <a:gd name="connsiteX4" fmla="*/ 3115053 w 3188213"/>
                <a:gd name="connsiteY4" fmla="*/ 1047935 h 3170613"/>
                <a:gd name="connsiteX5" fmla="*/ 1111983 w 3188213"/>
                <a:gd name="connsiteY5" fmla="*/ 2943315 h 3170613"/>
                <a:gd name="connsiteX6" fmla="*/ 1001935 w 3188213"/>
                <a:gd name="connsiteY6" fmla="*/ 3170613 h 3170613"/>
                <a:gd name="connsiteX7" fmla="*/ 103414 w 3188213"/>
                <a:gd name="connsiteY7" fmla="*/ 2796530 h 3170613"/>
                <a:gd name="connsiteX8" fmla="*/ 13053 w 3188213"/>
                <a:gd name="connsiteY8" fmla="*/ 2706168 h 3170613"/>
                <a:gd name="connsiteX9" fmla="*/ 13053 w 3188213"/>
                <a:gd name="connsiteY9" fmla="*/ 2564267 h 3170613"/>
                <a:gd name="connsiteX10" fmla="*/ 2580639 w 3188213"/>
                <a:gd name="connsiteY10" fmla="*/ 13387 h 3170613"/>
                <a:gd name="connsiteX11" fmla="*/ 2598042 w 3188213"/>
                <a:gd name="connsiteY11" fmla="*/ 13387 h 3170613"/>
                <a:gd name="connsiteX12" fmla="*/ 2660960 w 3188213"/>
                <a:gd name="connsiteY12" fmla="*/ 0 h 317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88213" h="3170613">
                  <a:moveTo>
                    <a:pt x="2660960" y="0"/>
                  </a:moveTo>
                  <a:cubicBezTo>
                    <a:pt x="2683048" y="0"/>
                    <a:pt x="2705806" y="4685"/>
                    <a:pt x="2723207" y="13387"/>
                  </a:cubicBezTo>
                  <a:cubicBezTo>
                    <a:pt x="2757345" y="13387"/>
                    <a:pt x="2796167" y="52209"/>
                    <a:pt x="2813568" y="103749"/>
                  </a:cubicBezTo>
                  <a:lnTo>
                    <a:pt x="3188213" y="1015147"/>
                  </a:lnTo>
                  <a:lnTo>
                    <a:pt x="3115053" y="1047935"/>
                  </a:lnTo>
                  <a:cubicBezTo>
                    <a:pt x="2263094" y="1454946"/>
                    <a:pt x="1561240" y="2120671"/>
                    <a:pt x="1111983" y="2943315"/>
                  </a:cubicBezTo>
                  <a:lnTo>
                    <a:pt x="1001935" y="3170613"/>
                  </a:lnTo>
                  <a:lnTo>
                    <a:pt x="103414" y="2796530"/>
                  </a:lnTo>
                  <a:cubicBezTo>
                    <a:pt x="64592" y="2779797"/>
                    <a:pt x="29786" y="2744991"/>
                    <a:pt x="13053" y="2706168"/>
                  </a:cubicBezTo>
                  <a:cubicBezTo>
                    <a:pt x="-4350" y="2654628"/>
                    <a:pt x="-4350" y="2619822"/>
                    <a:pt x="13053" y="2564267"/>
                  </a:cubicBezTo>
                  <a:cubicBezTo>
                    <a:pt x="568605" y="1452482"/>
                    <a:pt x="1464849" y="551541"/>
                    <a:pt x="2580639" y="13387"/>
                  </a:cubicBezTo>
                  <a:lnTo>
                    <a:pt x="2598042" y="13387"/>
                  </a:lnTo>
                  <a:cubicBezTo>
                    <a:pt x="2615446" y="4685"/>
                    <a:pt x="2638202" y="0"/>
                    <a:pt x="2660960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CB59AA-4576-B4F7-C8F6-F7D74DB90976}"/>
                </a:ext>
              </a:extLst>
            </p:cNvPr>
            <p:cNvSpPr/>
            <p:nvPr/>
          </p:nvSpPr>
          <p:spPr>
            <a:xfrm>
              <a:off x="4181948" y="513928"/>
              <a:ext cx="3848038" cy="1438961"/>
            </a:xfrm>
            <a:custGeom>
              <a:avLst/>
              <a:gdLst>
                <a:gd name="connsiteX0" fmla="*/ 1895907 w 3848038"/>
                <a:gd name="connsiteY0" fmla="*/ 0 h 1438961"/>
                <a:gd name="connsiteX1" fmla="*/ 3727222 w 3848038"/>
                <a:gd name="connsiteY1" fmla="*/ 303213 h 1438961"/>
                <a:gd name="connsiteX2" fmla="*/ 3834986 w 3848038"/>
                <a:gd name="connsiteY2" fmla="*/ 394244 h 1438961"/>
                <a:gd name="connsiteX3" fmla="*/ 3834986 w 3848038"/>
                <a:gd name="connsiteY3" fmla="*/ 536146 h 1438961"/>
                <a:gd name="connsiteX4" fmla="*/ 3459775 w 3848038"/>
                <a:gd name="connsiteY4" fmla="*/ 1438961 h 1438961"/>
                <a:gd name="connsiteX5" fmla="*/ 3453308 w 3848038"/>
                <a:gd name="connsiteY5" fmla="*/ 1436390 h 1438961"/>
                <a:gd name="connsiteX6" fmla="*/ 1942526 w 3848038"/>
                <a:gd name="connsiteY6" fmla="*/ 1165946 h 1438961"/>
                <a:gd name="connsiteX7" fmla="*/ 394747 w 3848038"/>
                <a:gd name="connsiteY7" fmla="*/ 1436390 h 1438961"/>
                <a:gd name="connsiteX8" fmla="*/ 389127 w 3848038"/>
                <a:gd name="connsiteY8" fmla="*/ 1438586 h 1438961"/>
                <a:gd name="connsiteX9" fmla="*/ 13053 w 3848038"/>
                <a:gd name="connsiteY9" fmla="*/ 518743 h 1438961"/>
                <a:gd name="connsiteX10" fmla="*/ 13053 w 3848038"/>
                <a:gd name="connsiteY10" fmla="*/ 394244 h 1438961"/>
                <a:gd name="connsiteX11" fmla="*/ 103414 w 3848038"/>
                <a:gd name="connsiteY11" fmla="*/ 303213 h 1438961"/>
                <a:gd name="connsiteX12" fmla="*/ 1895907 w 3848038"/>
                <a:gd name="connsiteY12" fmla="*/ 0 h 143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48038" h="1438961">
                  <a:moveTo>
                    <a:pt x="1895907" y="0"/>
                  </a:moveTo>
                  <a:cubicBezTo>
                    <a:pt x="2512369" y="0"/>
                    <a:pt x="3128831" y="103079"/>
                    <a:pt x="3727222" y="303213"/>
                  </a:cubicBezTo>
                  <a:cubicBezTo>
                    <a:pt x="3783445" y="320616"/>
                    <a:pt x="3818251" y="355422"/>
                    <a:pt x="3834986" y="394244"/>
                  </a:cubicBezTo>
                  <a:cubicBezTo>
                    <a:pt x="3852389" y="445785"/>
                    <a:pt x="3852389" y="484607"/>
                    <a:pt x="3834986" y="536146"/>
                  </a:cubicBezTo>
                  <a:lnTo>
                    <a:pt x="3459775" y="1438961"/>
                  </a:lnTo>
                  <a:lnTo>
                    <a:pt x="3453308" y="1436390"/>
                  </a:lnTo>
                  <a:cubicBezTo>
                    <a:pt x="2979658" y="1261392"/>
                    <a:pt x="2470343" y="1165946"/>
                    <a:pt x="1942526" y="1165946"/>
                  </a:cubicBezTo>
                  <a:cubicBezTo>
                    <a:pt x="1398318" y="1165946"/>
                    <a:pt x="877057" y="1261392"/>
                    <a:pt x="394747" y="1436390"/>
                  </a:cubicBezTo>
                  <a:lnTo>
                    <a:pt x="389127" y="1438586"/>
                  </a:lnTo>
                  <a:lnTo>
                    <a:pt x="13053" y="518743"/>
                  </a:lnTo>
                  <a:cubicBezTo>
                    <a:pt x="-4350" y="484607"/>
                    <a:pt x="-4350" y="428382"/>
                    <a:pt x="13053" y="394244"/>
                  </a:cubicBezTo>
                  <a:cubicBezTo>
                    <a:pt x="30456" y="355422"/>
                    <a:pt x="64594" y="320616"/>
                    <a:pt x="103414" y="303213"/>
                  </a:cubicBezTo>
                  <a:cubicBezTo>
                    <a:pt x="689757" y="99062"/>
                    <a:pt x="1292831" y="0"/>
                    <a:pt x="1895907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6E5348-D60B-457B-6FD0-B9DD14678B6C}"/>
                </a:ext>
              </a:extLst>
            </p:cNvPr>
            <p:cNvSpPr/>
            <p:nvPr/>
          </p:nvSpPr>
          <p:spPr>
            <a:xfrm>
              <a:off x="10271328" y="4196012"/>
              <a:ext cx="1415398" cy="2649835"/>
            </a:xfrm>
            <a:custGeom>
              <a:avLst/>
              <a:gdLst>
                <a:gd name="connsiteX0" fmla="*/ 960439 w 1415398"/>
                <a:gd name="connsiteY0" fmla="*/ 0 h 2649835"/>
                <a:gd name="connsiteX1" fmla="*/ 1033399 w 1415398"/>
                <a:gd name="connsiteY1" fmla="*/ 12717 h 2649835"/>
                <a:gd name="connsiteX2" fmla="*/ 1102341 w 1415398"/>
                <a:gd name="connsiteY2" fmla="*/ 103079 h 2649835"/>
                <a:gd name="connsiteX3" fmla="*/ 1124428 w 1415398"/>
                <a:gd name="connsiteY3" fmla="*/ 103079 h 2649835"/>
                <a:gd name="connsiteX4" fmla="*/ 1394355 w 1415398"/>
                <a:gd name="connsiteY4" fmla="*/ 2375146 h 2649835"/>
                <a:gd name="connsiteX5" fmla="*/ 1358828 w 1415398"/>
                <a:gd name="connsiteY5" fmla="*/ 2649835 h 2649835"/>
                <a:gd name="connsiteX6" fmla="*/ 232575 w 1415398"/>
                <a:gd name="connsiteY6" fmla="*/ 2649835 h 2649835"/>
                <a:gd name="connsiteX7" fmla="*/ 240169 w 1415398"/>
                <a:gd name="connsiteY7" fmla="*/ 2611533 h 2649835"/>
                <a:gd name="connsiteX8" fmla="*/ 292243 w 1415398"/>
                <a:gd name="connsiteY8" fmla="*/ 1949422 h 2649835"/>
                <a:gd name="connsiteX9" fmla="*/ 89348 w 1415398"/>
                <a:gd name="connsiteY9" fmla="*/ 619762 h 2649835"/>
                <a:gd name="connsiteX10" fmla="*/ 0 w 1415398"/>
                <a:gd name="connsiteY10" fmla="*/ 377503 h 2649835"/>
                <a:gd name="connsiteX11" fmla="*/ 886813 w 1415398"/>
                <a:gd name="connsiteY11" fmla="*/ 12717 h 2649835"/>
                <a:gd name="connsiteX12" fmla="*/ 960439 w 1415398"/>
                <a:gd name="connsiteY12" fmla="*/ 0 h 264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398" h="2649835">
                  <a:moveTo>
                    <a:pt x="960439" y="0"/>
                  </a:moveTo>
                  <a:cubicBezTo>
                    <a:pt x="983198" y="0"/>
                    <a:pt x="1005285" y="4015"/>
                    <a:pt x="1033399" y="12717"/>
                  </a:cubicBezTo>
                  <a:cubicBezTo>
                    <a:pt x="1068204" y="34136"/>
                    <a:pt x="1085607" y="68942"/>
                    <a:pt x="1102341" y="103079"/>
                  </a:cubicBezTo>
                  <a:lnTo>
                    <a:pt x="1124428" y="103079"/>
                  </a:lnTo>
                  <a:cubicBezTo>
                    <a:pt x="1369157" y="843963"/>
                    <a:pt x="1460930" y="1613084"/>
                    <a:pt x="1394355" y="2375146"/>
                  </a:cubicBezTo>
                  <a:lnTo>
                    <a:pt x="1358828" y="2649835"/>
                  </a:lnTo>
                  <a:lnTo>
                    <a:pt x="232575" y="2649835"/>
                  </a:lnTo>
                  <a:lnTo>
                    <a:pt x="240169" y="2611533"/>
                  </a:lnTo>
                  <a:cubicBezTo>
                    <a:pt x="274435" y="2395236"/>
                    <a:pt x="292243" y="2174095"/>
                    <a:pt x="292243" y="1949422"/>
                  </a:cubicBezTo>
                  <a:cubicBezTo>
                    <a:pt x="292243" y="1486120"/>
                    <a:pt x="221009" y="1039564"/>
                    <a:pt x="89348" y="619762"/>
                  </a:cubicBezTo>
                  <a:lnTo>
                    <a:pt x="0" y="377503"/>
                  </a:lnTo>
                  <a:lnTo>
                    <a:pt x="886813" y="12717"/>
                  </a:lnTo>
                  <a:cubicBezTo>
                    <a:pt x="914924" y="4015"/>
                    <a:pt x="937683" y="0"/>
                    <a:pt x="960439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9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C27ABF5-6781-DEAE-8E48-1C372C5733EA}"/>
              </a:ext>
            </a:extLst>
          </p:cNvPr>
          <p:cNvSpPr/>
          <p:nvPr/>
        </p:nvSpPr>
        <p:spPr>
          <a:xfrm>
            <a:off x="1987044" y="-647"/>
            <a:ext cx="8217912" cy="6859295"/>
          </a:xfrm>
          <a:custGeom>
            <a:avLst/>
            <a:gdLst>
              <a:gd name="connsiteX0" fmla="*/ 4118235 w 8217912"/>
              <a:gd name="connsiteY0" fmla="*/ 2118884 h 6859295"/>
              <a:gd name="connsiteX1" fmla="*/ 2796472 w 8217912"/>
              <a:gd name="connsiteY1" fmla="*/ 3440661 h 6859295"/>
              <a:gd name="connsiteX2" fmla="*/ 4118235 w 8217912"/>
              <a:gd name="connsiteY2" fmla="*/ 4740408 h 6859295"/>
              <a:gd name="connsiteX3" fmla="*/ 5423256 w 8217912"/>
              <a:gd name="connsiteY3" fmla="*/ 3440661 h 6859295"/>
              <a:gd name="connsiteX4" fmla="*/ 4118235 w 8217912"/>
              <a:gd name="connsiteY4" fmla="*/ 2118884 h 6859295"/>
              <a:gd name="connsiteX5" fmla="*/ 1904436 w 8217912"/>
              <a:gd name="connsiteY5" fmla="*/ 0 h 6859295"/>
              <a:gd name="connsiteX6" fmla="*/ 6313476 w 8217912"/>
              <a:gd name="connsiteY6" fmla="*/ 0 h 6859295"/>
              <a:gd name="connsiteX7" fmla="*/ 6406313 w 8217912"/>
              <a:gd name="connsiteY7" fmla="*/ 58669 h 6859295"/>
              <a:gd name="connsiteX8" fmla="*/ 8217912 w 8217912"/>
              <a:gd name="connsiteY8" fmla="*/ 3417366 h 6859295"/>
              <a:gd name="connsiteX9" fmla="*/ 6406312 w 8217912"/>
              <a:gd name="connsiteY9" fmla="*/ 6776063 h 6859295"/>
              <a:gd name="connsiteX10" fmla="*/ 6274608 w 8217912"/>
              <a:gd name="connsiteY10" fmla="*/ 6859295 h 6859295"/>
              <a:gd name="connsiteX11" fmla="*/ 1943305 w 8217912"/>
              <a:gd name="connsiteY11" fmla="*/ 6859295 h 6859295"/>
              <a:gd name="connsiteX12" fmla="*/ 1811599 w 8217912"/>
              <a:gd name="connsiteY12" fmla="*/ 6776063 h 6859295"/>
              <a:gd name="connsiteX13" fmla="*/ 0 w 8217912"/>
              <a:gd name="connsiteY13" fmla="*/ 3417366 h 6859295"/>
              <a:gd name="connsiteX14" fmla="*/ 1811599 w 8217912"/>
              <a:gd name="connsiteY14" fmla="*/ 58669 h 685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17912" h="6859295">
                <a:moveTo>
                  <a:pt x="4118235" y="2118884"/>
                </a:moveTo>
                <a:cubicBezTo>
                  <a:pt x="3386860" y="2118884"/>
                  <a:pt x="2796472" y="2709278"/>
                  <a:pt x="2796472" y="3440661"/>
                </a:cubicBezTo>
                <a:cubicBezTo>
                  <a:pt x="2796472" y="4150015"/>
                  <a:pt x="3386860" y="4740408"/>
                  <a:pt x="4118235" y="4740408"/>
                </a:cubicBezTo>
                <a:cubicBezTo>
                  <a:pt x="4827582" y="4740408"/>
                  <a:pt x="5423256" y="4150015"/>
                  <a:pt x="5423256" y="3440661"/>
                </a:cubicBezTo>
                <a:cubicBezTo>
                  <a:pt x="5423256" y="2709278"/>
                  <a:pt x="4827582" y="2118884"/>
                  <a:pt x="4118235" y="2118884"/>
                </a:cubicBezTo>
                <a:close/>
                <a:moveTo>
                  <a:pt x="1904436" y="0"/>
                </a:moveTo>
                <a:lnTo>
                  <a:pt x="6313476" y="0"/>
                </a:lnTo>
                <a:lnTo>
                  <a:pt x="6406313" y="58669"/>
                </a:lnTo>
                <a:cubicBezTo>
                  <a:pt x="7499302" y="786565"/>
                  <a:pt x="8217912" y="2019240"/>
                  <a:pt x="8217912" y="3417366"/>
                </a:cubicBezTo>
                <a:cubicBezTo>
                  <a:pt x="8217912" y="4815493"/>
                  <a:pt x="7499302" y="6048168"/>
                  <a:pt x="6406312" y="6776063"/>
                </a:cubicBezTo>
                <a:lnTo>
                  <a:pt x="6274608" y="6859295"/>
                </a:lnTo>
                <a:lnTo>
                  <a:pt x="1943305" y="6859295"/>
                </a:lnTo>
                <a:lnTo>
                  <a:pt x="1811599" y="6776063"/>
                </a:lnTo>
                <a:cubicBezTo>
                  <a:pt x="718610" y="6048168"/>
                  <a:pt x="0" y="4815493"/>
                  <a:pt x="0" y="3417366"/>
                </a:cubicBezTo>
                <a:cubicBezTo>
                  <a:pt x="0" y="2019240"/>
                  <a:pt x="718610" y="786565"/>
                  <a:pt x="1811599" y="58669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E4E4E4"/>
            </a:solidFill>
          </a:ln>
          <a:effectLst>
            <a:outerShdw blurRad="139700" dist="381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62246A-3F3B-AA8A-10DF-2E3D3488B20B}"/>
              </a:ext>
            </a:extLst>
          </p:cNvPr>
          <p:cNvSpPr/>
          <p:nvPr/>
        </p:nvSpPr>
        <p:spPr>
          <a:xfrm>
            <a:off x="6785922" y="583594"/>
            <a:ext cx="2166923" cy="216703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94DB1BC-F31B-6B6E-AA91-A9E4E95963C9}"/>
              </a:ext>
            </a:extLst>
          </p:cNvPr>
          <p:cNvSpPr/>
          <p:nvPr/>
        </p:nvSpPr>
        <p:spPr>
          <a:xfrm>
            <a:off x="2927648" y="2344444"/>
            <a:ext cx="1687989" cy="2183041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1969072-BE79-FBED-93AF-7BDC8552A63E}"/>
              </a:ext>
            </a:extLst>
          </p:cNvPr>
          <p:cNvSpPr/>
          <p:nvPr/>
        </p:nvSpPr>
        <p:spPr>
          <a:xfrm>
            <a:off x="3240970" y="583594"/>
            <a:ext cx="2164723" cy="2164164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7AEF11-AABF-FC16-48E0-DF3AAC5D9B3C}"/>
              </a:ext>
            </a:extLst>
          </p:cNvPr>
          <p:cNvSpPr/>
          <p:nvPr/>
        </p:nvSpPr>
        <p:spPr>
          <a:xfrm>
            <a:off x="5011279" y="267613"/>
            <a:ext cx="2180743" cy="1685553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74F408-11DF-17C7-F7E3-527A8D2F1B02}"/>
              </a:ext>
            </a:extLst>
          </p:cNvPr>
          <p:cNvSpPr/>
          <p:nvPr/>
        </p:nvSpPr>
        <p:spPr>
          <a:xfrm>
            <a:off x="7574210" y="2354308"/>
            <a:ext cx="1690142" cy="2183041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A74251-F306-25C2-F4C9-0BEE9609510E}"/>
              </a:ext>
            </a:extLst>
          </p:cNvPr>
          <p:cNvSpPr/>
          <p:nvPr/>
        </p:nvSpPr>
        <p:spPr>
          <a:xfrm flipV="1">
            <a:off x="6786146" y="4108997"/>
            <a:ext cx="2166700" cy="2165407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EE92F55-BA09-A675-523C-E056A2155A64}"/>
              </a:ext>
            </a:extLst>
          </p:cNvPr>
          <p:cNvSpPr/>
          <p:nvPr/>
        </p:nvSpPr>
        <p:spPr>
          <a:xfrm flipV="1">
            <a:off x="3240970" y="4111871"/>
            <a:ext cx="2164498" cy="2162533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784F046-C3ED-CC63-E4F5-BFFD8C5F7B1C}"/>
              </a:ext>
            </a:extLst>
          </p:cNvPr>
          <p:cNvSpPr/>
          <p:nvPr/>
        </p:nvSpPr>
        <p:spPr>
          <a:xfrm flipV="1">
            <a:off x="5011279" y="4905055"/>
            <a:ext cx="2180743" cy="1685332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635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Rectangle 34">
            <a:hlinkClick r:id="rId2" action="ppaction://hlinksldjump"/>
            <a:extLst>
              <a:ext uri="{FF2B5EF4-FFF2-40B4-BE49-F238E27FC236}">
                <a16:creationId xmlns:a16="http://schemas.microsoft.com/office/drawing/2014/main" id="{9E98266D-041E-DB26-10C2-96C1667D1A4D}"/>
              </a:ext>
            </a:extLst>
          </p:cNvPr>
          <p:cNvSpPr/>
          <p:nvPr/>
        </p:nvSpPr>
        <p:spPr>
          <a:xfrm>
            <a:off x="5507255" y="420114"/>
            <a:ext cx="1197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معرفی شکاربان</a:t>
            </a:r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5DEE5BE3-A46D-D42B-05CB-AC20F7D66159}"/>
              </a:ext>
            </a:extLst>
          </p:cNvPr>
          <p:cNvSpPr/>
          <p:nvPr/>
        </p:nvSpPr>
        <p:spPr>
          <a:xfrm rot="18887820">
            <a:off x="3513914" y="1206115"/>
            <a:ext cx="1482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 err="1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ویژگی‌های</a:t>
            </a:r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کلیدی</a:t>
            </a:r>
          </a:p>
        </p:txBody>
      </p:sp>
      <p:sp>
        <p:nvSpPr>
          <p:cNvPr id="3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3A759513-B309-299D-8BEC-39E82CE3A10D}"/>
              </a:ext>
            </a:extLst>
          </p:cNvPr>
          <p:cNvSpPr/>
          <p:nvPr/>
        </p:nvSpPr>
        <p:spPr>
          <a:xfrm rot="2712180" flipH="1">
            <a:off x="7004011" y="1096856"/>
            <a:ext cx="2014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شناسایی ابزارهای امنیتی</a:t>
            </a:r>
          </a:p>
        </p:txBody>
      </p:sp>
      <p:sp>
        <p:nvSpPr>
          <p:cNvPr id="41" name="Rectangle 40">
            <a:hlinkClick r:id="rId5" action="ppaction://hlinksldjump"/>
            <a:extLst>
              <a:ext uri="{FF2B5EF4-FFF2-40B4-BE49-F238E27FC236}">
                <a16:creationId xmlns:a16="http://schemas.microsoft.com/office/drawing/2014/main" id="{1D462F68-2DFF-BE89-C78B-7B44B51751C1}"/>
              </a:ext>
            </a:extLst>
          </p:cNvPr>
          <p:cNvSpPr/>
          <p:nvPr/>
        </p:nvSpPr>
        <p:spPr>
          <a:xfrm rot="5400000" flipH="1">
            <a:off x="7820106" y="2986815"/>
            <a:ext cx="1742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مدیریت نرخ درخواست‌</a:t>
            </a:r>
          </a:p>
        </p:txBody>
      </p:sp>
      <p:sp>
        <p:nvSpPr>
          <p:cNvPr id="42" name="Rectangle 41">
            <a:hlinkClick r:id="rId6" action="ppaction://hlinksldjump"/>
            <a:extLst>
              <a:ext uri="{FF2B5EF4-FFF2-40B4-BE49-F238E27FC236}">
                <a16:creationId xmlns:a16="http://schemas.microsoft.com/office/drawing/2014/main" id="{C746E079-FA54-335A-C02D-2956464A93D2}"/>
              </a:ext>
            </a:extLst>
          </p:cNvPr>
          <p:cNvSpPr/>
          <p:nvPr/>
        </p:nvSpPr>
        <p:spPr>
          <a:xfrm rot="16200000">
            <a:off x="2741733" y="3039480"/>
            <a:ext cx="163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نحوه کارکرد آنلاین</a:t>
            </a:r>
          </a:p>
        </p:txBody>
      </p:sp>
      <p:sp>
        <p:nvSpPr>
          <p:cNvPr id="43" name="Rectangle 42">
            <a:hlinkClick r:id="rId7" action="ppaction://hlinksldjump"/>
            <a:extLst>
              <a:ext uri="{FF2B5EF4-FFF2-40B4-BE49-F238E27FC236}">
                <a16:creationId xmlns:a16="http://schemas.microsoft.com/office/drawing/2014/main" id="{B267AE84-0DFB-CF58-ADD2-1F35F07FBC3F}"/>
              </a:ext>
            </a:extLst>
          </p:cNvPr>
          <p:cNvSpPr/>
          <p:nvPr/>
        </p:nvSpPr>
        <p:spPr>
          <a:xfrm rot="10800000" flipV="1">
            <a:off x="5507255" y="5577459"/>
            <a:ext cx="1164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معماری سیستم</a:t>
            </a:r>
          </a:p>
        </p:txBody>
      </p:sp>
      <p:sp>
        <p:nvSpPr>
          <p:cNvPr id="44" name="Rectangle 43">
            <a:hlinkClick r:id="rId8" action="ppaction://hlinksldjump"/>
            <a:extLst>
              <a:ext uri="{FF2B5EF4-FFF2-40B4-BE49-F238E27FC236}">
                <a16:creationId xmlns:a16="http://schemas.microsoft.com/office/drawing/2014/main" id="{3E6AEB4E-EC34-6CE7-FE75-8CCD86673ACA}"/>
              </a:ext>
            </a:extLst>
          </p:cNvPr>
          <p:cNvSpPr/>
          <p:nvPr/>
        </p:nvSpPr>
        <p:spPr>
          <a:xfrm rot="13195903" flipV="1">
            <a:off x="3480777" y="4828880"/>
            <a:ext cx="1582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نحوه کارکرد </a:t>
            </a:r>
            <a:r>
              <a:rPr lang="fa-IR" sz="2400" b="1" dirty="0" err="1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آفلاین</a:t>
            </a:r>
            <a:endParaRPr lang="fa-IR" sz="2400" b="1" dirty="0">
              <a:solidFill>
                <a:schemeClr val="bg1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5" name="Rectangle 44">
            <a:hlinkClick r:id="rId9" action="ppaction://hlinksldjump"/>
            <a:extLst>
              <a:ext uri="{FF2B5EF4-FFF2-40B4-BE49-F238E27FC236}">
                <a16:creationId xmlns:a16="http://schemas.microsoft.com/office/drawing/2014/main" id="{562C51D1-C685-6236-AF98-B55507287721}"/>
              </a:ext>
            </a:extLst>
          </p:cNvPr>
          <p:cNvSpPr/>
          <p:nvPr/>
        </p:nvSpPr>
        <p:spPr>
          <a:xfrm rot="8179995" flipH="1" flipV="1">
            <a:off x="7267537" y="4821329"/>
            <a:ext cx="1319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الگوهای شناسایی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252EDE-8CC9-3285-2FE6-7C58E0FC0B5E}"/>
              </a:ext>
            </a:extLst>
          </p:cNvPr>
          <p:cNvSpPr/>
          <p:nvPr/>
        </p:nvSpPr>
        <p:spPr>
          <a:xfrm>
            <a:off x="5560794" y="1105290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372B4-73E9-1249-AD1B-0EA60B5F9793}"/>
              </a:ext>
            </a:extLst>
          </p:cNvPr>
          <p:cNvSpPr/>
          <p:nvPr/>
        </p:nvSpPr>
        <p:spPr>
          <a:xfrm rot="18922509">
            <a:off x="4199416" y="1716163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1446C-337B-C5D0-082D-FE1E6F12188D}"/>
              </a:ext>
            </a:extLst>
          </p:cNvPr>
          <p:cNvSpPr/>
          <p:nvPr/>
        </p:nvSpPr>
        <p:spPr>
          <a:xfrm rot="2677491" flipH="1">
            <a:off x="6922171" y="1716163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80C52-0159-BC8F-A5B9-BCF5B61B7376}"/>
              </a:ext>
            </a:extLst>
          </p:cNvPr>
          <p:cNvSpPr/>
          <p:nvPr/>
        </p:nvSpPr>
        <p:spPr>
          <a:xfrm rot="10800000" flipV="1">
            <a:off x="5560794" y="4983269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48E86-C9A1-8518-5E32-6A3F3CBC9D92}"/>
              </a:ext>
            </a:extLst>
          </p:cNvPr>
          <p:cNvSpPr/>
          <p:nvPr/>
        </p:nvSpPr>
        <p:spPr>
          <a:xfrm rot="13497161" flipV="1">
            <a:off x="4199416" y="4433951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69279-9DFB-02A6-75E2-978FA2437B81}"/>
              </a:ext>
            </a:extLst>
          </p:cNvPr>
          <p:cNvSpPr/>
          <p:nvPr/>
        </p:nvSpPr>
        <p:spPr>
          <a:xfrm rot="8152736" flipH="1" flipV="1">
            <a:off x="6922171" y="4433951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125E4A-DC3D-A893-409C-B75CF2467077}"/>
              </a:ext>
            </a:extLst>
          </p:cNvPr>
          <p:cNvSpPr/>
          <p:nvPr/>
        </p:nvSpPr>
        <p:spPr>
          <a:xfrm rot="5400000" flipH="1">
            <a:off x="7516134" y="3075057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B3CFE7-81F4-4B1F-550B-6D216B91A37C}"/>
              </a:ext>
            </a:extLst>
          </p:cNvPr>
          <p:cNvSpPr/>
          <p:nvPr/>
        </p:nvSpPr>
        <p:spPr>
          <a:xfrm rot="5400000" flipV="1">
            <a:off x="3690718" y="3075057"/>
            <a:ext cx="10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2A06AC-ACA7-718A-1F84-C2E289CD3358}"/>
              </a:ext>
            </a:extLst>
          </p:cNvPr>
          <p:cNvSpPr txBox="1"/>
          <p:nvPr/>
        </p:nvSpPr>
        <p:spPr>
          <a:xfrm flipH="1">
            <a:off x="5024458" y="2705840"/>
            <a:ext cx="2143085" cy="12741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77">
              <a:lnSpc>
                <a:spcPct val="120000"/>
              </a:lnSpc>
              <a:spcAft>
                <a:spcPts val="1800"/>
              </a:spcAft>
              <a:defRPr/>
            </a:pPr>
            <a:r>
              <a:rPr lang="fa-IR" sz="3200" dirty="0">
                <a:solidFill>
                  <a:schemeClr val="tx2">
                    <a:lumMod val="7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فهرست مطالب</a:t>
            </a:r>
          </a:p>
        </p:txBody>
      </p:sp>
    </p:spTree>
    <p:extLst>
      <p:ext uri="{BB962C8B-B14F-4D97-AF65-F5344CB8AC3E}">
        <p14:creationId xmlns:p14="http://schemas.microsoft.com/office/powerpoint/2010/main" val="36993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2" grpId="0" animBg="1"/>
      <p:bldP spid="24" grpId="0" animBg="1"/>
      <p:bldP spid="10" grpId="0" animBg="1"/>
      <p:bldP spid="14" grpId="0" animBg="1"/>
      <p:bldP spid="16" grpId="0" animBg="1"/>
      <p:bldP spid="20" grpId="0" animBg="1"/>
      <p:bldP spid="18" grpId="0" animBg="1"/>
      <p:bldP spid="35" grpId="0"/>
      <p:bldP spid="36" grpId="0"/>
      <p:bldP spid="38" grpId="0"/>
      <p:bldP spid="41" grpId="0"/>
      <p:bldP spid="42" grpId="0"/>
      <p:bldP spid="43" grpId="0"/>
      <p:bldP spid="44" grpId="0"/>
      <p:bldP spid="45" grpId="0"/>
      <p:bldP spid="2" grpId="0"/>
      <p:bldP spid="3" grpId="0"/>
      <p:bldP spid="4" grpId="0"/>
      <p:bldP spid="6" grpId="0"/>
      <p:bldP spid="7" grpId="0"/>
      <p:bldP spid="9" grpId="0"/>
      <p:bldP spid="15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4E1484A-E906-6022-E1A5-17B1E3DC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16" y="326322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معرفی شکاربان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CD10FD-41C6-6676-26B5-6E0F9C6E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412776"/>
            <a:ext cx="9080344" cy="2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شکاربان یک سامانه پیشرفته برای شکار تهدیدات و محافظت از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CMS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های سازمانی است که به دو صورت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آفلاین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و آنلاین به کاربران خود خدمات ارائه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می‌کند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این سامانه با استفاده از سیستم تحلیل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لاگ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پیشرفته، قادر است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فعالیت‌های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مشکوک و حملات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سایبری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که در گذشته رخ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داده‌اند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را شناسایی کرده و همچنین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تهدیداتی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را که ممکن است در آینده رخ دهند،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پیش‌بینی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کند. هدف اصلی شکاربان افزایش امنیت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وب‌سایت‌ها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و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سرورها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از طریق شناسایی و مقابله با تهدیدات قبل از آسیب رساندن به سرور ها میباشد.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CD613EE-A68C-2CF9-A706-C281B8A8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azir" panose="020B0603030804020204" pitchFamily="34" charset="-78"/>
                <a:ea typeface="Calibri" panose="020F0502020204030204" pitchFamily="34" charset="0"/>
                <a:cs typeface="B Titr" panose="00000700000000000000" pitchFamily="2" charset="-78"/>
              </a:rPr>
              <a:t>1</a:t>
            </a:r>
            <a:endParaRPr kumimoji="0" lang="fa-I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azir" panose="020B0603030804020204" pitchFamily="34" charset="-78"/>
              <a:ea typeface="Calibri" panose="020F0502020204030204" pitchFamily="34" charset="0"/>
              <a:cs typeface="B Titr" panose="00000700000000000000" pitchFamily="2" charset="-7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C297B4-A07D-F3F5-B19C-EAE256EFDC71}"/>
              </a:ext>
            </a:extLst>
          </p:cNvPr>
          <p:cNvSpPr/>
          <p:nvPr/>
        </p:nvSpPr>
        <p:spPr>
          <a:xfrm rot="16200000">
            <a:off x="10116255" y="891464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A64120-9164-C222-7A72-D6BFDF446A8E}"/>
              </a:ext>
            </a:extLst>
          </p:cNvPr>
          <p:cNvSpPr/>
          <p:nvPr/>
        </p:nvSpPr>
        <p:spPr>
          <a:xfrm rot="16200000">
            <a:off x="11709314" y="4135564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275D2D-0348-D5C2-11DF-B018E48815AA}"/>
              </a:ext>
            </a:extLst>
          </p:cNvPr>
          <p:cNvSpPr/>
          <p:nvPr/>
        </p:nvSpPr>
        <p:spPr>
          <a:xfrm rot="16200000">
            <a:off x="10115988" y="3705434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940BDEE-0BD3-E00C-72DB-9200BFA555A5}"/>
              </a:ext>
            </a:extLst>
          </p:cNvPr>
          <p:cNvSpPr/>
          <p:nvPr/>
        </p:nvSpPr>
        <p:spPr>
          <a:xfrm rot="16200000">
            <a:off x="9669165" y="2484644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9F5993-E36F-7F7E-3B1C-2043310A4966}"/>
              </a:ext>
            </a:extLst>
          </p:cNvPr>
          <p:cNvSpPr/>
          <p:nvPr/>
        </p:nvSpPr>
        <p:spPr>
          <a:xfrm rot="16200000">
            <a:off x="11716284" y="448920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55A3C8-E408-9468-543B-88320EAD9C82}"/>
              </a:ext>
            </a:extLst>
          </p:cNvPr>
          <p:cNvSpPr/>
          <p:nvPr/>
        </p:nvSpPr>
        <p:spPr>
          <a:xfrm rot="16200000" flipV="1">
            <a:off x="12912151" y="89202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6053E5-FF5D-2CF0-12B3-D2118803C1AF}"/>
              </a:ext>
            </a:extLst>
          </p:cNvPr>
          <p:cNvSpPr/>
          <p:nvPr/>
        </p:nvSpPr>
        <p:spPr>
          <a:xfrm rot="16200000" flipV="1">
            <a:off x="12914164" y="3706170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F61327-4B9A-B310-DA87-FAC96895F666}"/>
              </a:ext>
            </a:extLst>
          </p:cNvPr>
          <p:cNvSpPr/>
          <p:nvPr/>
        </p:nvSpPr>
        <p:spPr>
          <a:xfrm rot="16200000" flipV="1">
            <a:off x="13347633" y="2484732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06DBC6-7F21-C949-E40C-C1E122DF776A}"/>
              </a:ext>
            </a:extLst>
          </p:cNvPr>
          <p:cNvSpPr/>
          <p:nvPr/>
        </p:nvSpPr>
        <p:spPr>
          <a:xfrm rot="2436149">
            <a:off x="10486050" y="4203225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0F80FC-6633-1946-8CC5-CFD60ECC6179}"/>
              </a:ext>
            </a:extLst>
          </p:cNvPr>
          <p:cNvSpPr/>
          <p:nvPr/>
        </p:nvSpPr>
        <p:spPr>
          <a:xfrm rot="18877491" flipH="1">
            <a:off x="10486050" y="148047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7DDBBA-757F-63FB-3DF0-8873086D6FED}"/>
              </a:ext>
            </a:extLst>
          </p:cNvPr>
          <p:cNvSpPr/>
          <p:nvPr/>
        </p:nvSpPr>
        <p:spPr>
          <a:xfrm rot="16200000" flipV="1">
            <a:off x="13753156" y="2841847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5E066F-6858-D071-005F-78589D9926BD}"/>
              </a:ext>
            </a:extLst>
          </p:cNvPr>
          <p:cNvSpPr/>
          <p:nvPr/>
        </p:nvSpPr>
        <p:spPr>
          <a:xfrm rot="8097161" flipV="1">
            <a:off x="13203838" y="4203225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688A1-D869-8724-EDC3-E28158800BE0}"/>
              </a:ext>
            </a:extLst>
          </p:cNvPr>
          <p:cNvSpPr/>
          <p:nvPr/>
        </p:nvSpPr>
        <p:spPr>
          <a:xfrm rot="13388985" flipH="1" flipV="1">
            <a:off x="13203838" y="148047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D5F880-7030-E24D-A100-498A10E1ED65}"/>
              </a:ext>
            </a:extLst>
          </p:cNvPr>
          <p:cNvSpPr/>
          <p:nvPr/>
        </p:nvSpPr>
        <p:spPr>
          <a:xfrm flipH="1">
            <a:off x="11844944" y="82495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654225-B61C-E829-408B-A341DC5867F9}"/>
              </a:ext>
            </a:extLst>
          </p:cNvPr>
          <p:cNvSpPr/>
          <p:nvPr/>
        </p:nvSpPr>
        <p:spPr>
          <a:xfrm rot="10800000" flipV="1">
            <a:off x="11844944" y="471192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21" name="Google Shape;411;p21">
            <a:extLst>
              <a:ext uri="{FF2B5EF4-FFF2-40B4-BE49-F238E27FC236}">
                <a16:creationId xmlns:a16="http://schemas.microsoft.com/office/drawing/2014/main" id="{9A1E7E83-66D6-3817-296E-C8D2F5A2EC29}"/>
              </a:ext>
            </a:extLst>
          </p:cNvPr>
          <p:cNvSpPr/>
          <p:nvPr/>
        </p:nvSpPr>
        <p:spPr>
          <a:xfrm flipH="1">
            <a:off x="5145368" y="4258550"/>
            <a:ext cx="3835320" cy="1609834"/>
          </a:xfrm>
          <a:prstGeom prst="roundRect">
            <a:avLst>
              <a:gd name="adj" fmla="val 13705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abnam" panose="020B0603030804020204" pitchFamily="34" charset="-78"/>
              <a:ea typeface="+mn-ea"/>
              <a:cs typeface="Shabnam" panose="020B0603030804020204" pitchFamily="34" charset="-78"/>
            </a:endParaRP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C6FA1447-93B1-F4DE-E1CD-FC961AB5F8F0}"/>
              </a:ext>
            </a:extLst>
          </p:cNvPr>
          <p:cNvSpPr txBox="1">
            <a:spLocks/>
          </p:cNvSpPr>
          <p:nvPr/>
        </p:nvSpPr>
        <p:spPr>
          <a:xfrm>
            <a:off x="5262828" y="4283636"/>
            <a:ext cx="3600400" cy="16098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just" defTabSz="914400" rtl="1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742950" indent="-285750" algn="r" defTabSz="914400" rt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هدف بخش آنلاین شناسایی تهدیدات قبل از رخ دادن است و به کاربران کمک </a:t>
            </a:r>
            <a:r>
              <a:rPr lang="fa-I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می‌کند</a:t>
            </a:r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تا پیش از وقوع حملات، اقدامات پیشگیرانه را اتخاذ کنند.</a:t>
            </a:r>
            <a:endParaRPr kumimoji="0" lang="fa-IR" sz="1600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4" name="Google Shape;411;p21">
            <a:extLst>
              <a:ext uri="{FF2B5EF4-FFF2-40B4-BE49-F238E27FC236}">
                <a16:creationId xmlns:a16="http://schemas.microsoft.com/office/drawing/2014/main" id="{F4DC8098-E001-CF85-DF49-ED3A416E6DF9}"/>
              </a:ext>
            </a:extLst>
          </p:cNvPr>
          <p:cNvSpPr/>
          <p:nvPr/>
        </p:nvSpPr>
        <p:spPr>
          <a:xfrm flipH="1">
            <a:off x="739363" y="4258550"/>
            <a:ext cx="3835319" cy="1609834"/>
          </a:xfrm>
          <a:prstGeom prst="roundRect">
            <a:avLst>
              <a:gd name="adj" fmla="val 13705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algn="ctr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abnam" panose="020B0603030804020204" pitchFamily="34" charset="-78"/>
              <a:ea typeface="+mn-ea"/>
              <a:cs typeface="Shabnam" panose="020B0603030804020204" pitchFamily="34" charset="-78"/>
            </a:endParaRP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F208F72E-BE1D-0C04-2263-4F786FFB4525}"/>
              </a:ext>
            </a:extLst>
          </p:cNvPr>
          <p:cNvSpPr txBox="1">
            <a:spLocks/>
          </p:cNvSpPr>
          <p:nvPr/>
        </p:nvSpPr>
        <p:spPr>
          <a:xfrm>
            <a:off x="1063821" y="4283636"/>
            <a:ext cx="3255382" cy="185841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just" defTabSz="914400" rtl="1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1pPr>
            <a:lvl2pPr marL="742950" indent="-285750" algn="r" defTabSz="914400" rt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75000"/>
                  </a:schemeClr>
                </a:solidFill>
                <a:latin typeface="Shabnam" panose="020B0603030804020204" pitchFamily="34" charset="-78"/>
                <a:ea typeface="+mn-ea"/>
                <a:cs typeface="Shabnam" panose="020B0603030804020204" pitchFamily="34" charset="-78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lang="fa-IR" sz="1600" noProof="0" dirty="0">
                <a:solidFill>
                  <a:srgbClr val="4D4D4D">
                    <a:lumMod val="75000"/>
                  </a:srgbClr>
                </a:solidFill>
              </a:rPr>
              <a:t>هدف بخش </a:t>
            </a:r>
            <a:r>
              <a:rPr lang="fa-IR" sz="1600" noProof="0" dirty="0" err="1">
                <a:solidFill>
                  <a:srgbClr val="4D4D4D">
                    <a:lumMod val="75000"/>
                  </a:srgbClr>
                </a:solidFill>
              </a:rPr>
              <a:t>آفلاین</a:t>
            </a:r>
            <a:r>
              <a:rPr lang="fa-IR" sz="1600" noProof="0" dirty="0">
                <a:solidFill>
                  <a:srgbClr val="4D4D4D">
                    <a:lumMod val="75000"/>
                  </a:srgbClr>
                </a:solidFill>
              </a:rPr>
              <a:t> شناسایی فعالیت های مشکوک و حملات </a:t>
            </a:r>
            <a:r>
              <a:rPr lang="fa-IR" sz="1600" noProof="0" dirty="0" err="1">
                <a:solidFill>
                  <a:srgbClr val="4D4D4D">
                    <a:lumMod val="75000"/>
                  </a:srgbClr>
                </a:solidFill>
              </a:rPr>
              <a:t>سایبری</a:t>
            </a:r>
            <a:r>
              <a:rPr lang="fa-IR" sz="1600" noProof="0" dirty="0">
                <a:solidFill>
                  <a:srgbClr val="4D4D4D">
                    <a:lumMod val="75000"/>
                  </a:srgbClr>
                </a:solidFill>
              </a:rPr>
              <a:t> رخ داده در گذشته میباشد</a:t>
            </a:r>
            <a:endParaRPr kumimoji="0" lang="fa-IR" sz="1600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344DC442-0365-3392-4208-2E2FAED8D43F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habnam" panose="020B0603030804020204" pitchFamily="34" charset="-78"/>
                <a:ea typeface="+mn-ea"/>
                <a:cs typeface="Shabnam" panose="020B0603030804020204" pitchFamily="34" charset="-78"/>
              </a:rPr>
              <a:t>فهرست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Shabnam" panose="020B0603030804020204" pitchFamily="34" charset="-78"/>
              <a:ea typeface="+mn-ea"/>
              <a:cs typeface="Shabnam" panose="020B0603030804020204" pitchFamily="34" charset="-78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A875FC-5467-F1DA-DDEC-DE7C7E7606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C8DF0C3-8791-C3DC-181C-20EADEBE85F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F41D2A-EEAD-B0B0-E119-04054FB249F6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0F67E35-D9CA-4C4E-B451-DDAA1FE0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719" y="2682432"/>
            <a:ext cx="1444877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1" grpId="0" animBg="1"/>
      <p:bldP spid="23" grpId="0"/>
      <p:bldP spid="24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4E1484A-E906-6022-E1A5-17B1E3DC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تصویر صفحه نخست شکاربان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A5F5D6-E193-4D19-9BE5-67CF12329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579416"/>
            <a:ext cx="8208962" cy="4073818"/>
          </a:xfr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CD613EE-A68C-2CF9-A706-C281B8A8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en-US" dirty="0"/>
              <a:t>2</a:t>
            </a:r>
            <a:endParaRPr lang="fa-IR" dirty="0"/>
          </a:p>
          <a:p>
            <a:endParaRPr lang="fa-I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01A66-EB0B-4F0C-08E3-154A000487F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C297B4-A07D-F3F5-B19C-EAE256EFDC71}"/>
              </a:ext>
            </a:extLst>
          </p:cNvPr>
          <p:cNvSpPr/>
          <p:nvPr/>
        </p:nvSpPr>
        <p:spPr>
          <a:xfrm rot="16200000">
            <a:off x="10116255" y="891464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A64120-9164-C222-7A72-D6BFDF446A8E}"/>
              </a:ext>
            </a:extLst>
          </p:cNvPr>
          <p:cNvSpPr/>
          <p:nvPr/>
        </p:nvSpPr>
        <p:spPr>
          <a:xfrm rot="16200000">
            <a:off x="11709314" y="4135564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275D2D-0348-D5C2-11DF-B018E48815AA}"/>
              </a:ext>
            </a:extLst>
          </p:cNvPr>
          <p:cNvSpPr/>
          <p:nvPr/>
        </p:nvSpPr>
        <p:spPr>
          <a:xfrm rot="16200000">
            <a:off x="10115988" y="3705434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940BDEE-0BD3-E00C-72DB-9200BFA555A5}"/>
              </a:ext>
            </a:extLst>
          </p:cNvPr>
          <p:cNvSpPr/>
          <p:nvPr/>
        </p:nvSpPr>
        <p:spPr>
          <a:xfrm rot="16200000">
            <a:off x="9669165" y="2484644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9F5993-E36F-7F7E-3B1C-2043310A4966}"/>
              </a:ext>
            </a:extLst>
          </p:cNvPr>
          <p:cNvSpPr/>
          <p:nvPr/>
        </p:nvSpPr>
        <p:spPr>
          <a:xfrm rot="16200000">
            <a:off x="11716284" y="448920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55A3C8-E408-9468-543B-88320EAD9C82}"/>
              </a:ext>
            </a:extLst>
          </p:cNvPr>
          <p:cNvSpPr/>
          <p:nvPr/>
        </p:nvSpPr>
        <p:spPr>
          <a:xfrm rot="16200000" flipV="1">
            <a:off x="12912151" y="89202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6053E5-FF5D-2CF0-12B3-D2118803C1AF}"/>
              </a:ext>
            </a:extLst>
          </p:cNvPr>
          <p:cNvSpPr/>
          <p:nvPr/>
        </p:nvSpPr>
        <p:spPr>
          <a:xfrm rot="16200000" flipV="1">
            <a:off x="12914164" y="3706170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F61327-4B9A-B310-DA87-FAC96895F666}"/>
              </a:ext>
            </a:extLst>
          </p:cNvPr>
          <p:cNvSpPr/>
          <p:nvPr/>
        </p:nvSpPr>
        <p:spPr>
          <a:xfrm rot="16200000" flipV="1">
            <a:off x="13347633" y="2484732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06DBC6-7F21-C949-E40C-C1E122DF776A}"/>
              </a:ext>
            </a:extLst>
          </p:cNvPr>
          <p:cNvSpPr/>
          <p:nvPr/>
        </p:nvSpPr>
        <p:spPr>
          <a:xfrm rot="2436149">
            <a:off x="10486050" y="4203225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0F80FC-6633-1946-8CC5-CFD60ECC6179}"/>
              </a:ext>
            </a:extLst>
          </p:cNvPr>
          <p:cNvSpPr/>
          <p:nvPr/>
        </p:nvSpPr>
        <p:spPr>
          <a:xfrm rot="18877491" flipH="1">
            <a:off x="10486050" y="148047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7DDBBA-757F-63FB-3DF0-8873086D6FED}"/>
              </a:ext>
            </a:extLst>
          </p:cNvPr>
          <p:cNvSpPr/>
          <p:nvPr/>
        </p:nvSpPr>
        <p:spPr>
          <a:xfrm rot="16200000" flipV="1">
            <a:off x="13753156" y="2841847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5E066F-6858-D071-005F-78589D9926BD}"/>
              </a:ext>
            </a:extLst>
          </p:cNvPr>
          <p:cNvSpPr/>
          <p:nvPr/>
        </p:nvSpPr>
        <p:spPr>
          <a:xfrm rot="8097161" flipV="1">
            <a:off x="13203838" y="4203225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688A1-D869-8724-EDC3-E28158800BE0}"/>
              </a:ext>
            </a:extLst>
          </p:cNvPr>
          <p:cNvSpPr/>
          <p:nvPr/>
        </p:nvSpPr>
        <p:spPr>
          <a:xfrm rot="13388985" flipH="1" flipV="1">
            <a:off x="13203838" y="148047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D5F880-7030-E24D-A100-498A10E1ED65}"/>
              </a:ext>
            </a:extLst>
          </p:cNvPr>
          <p:cNvSpPr/>
          <p:nvPr/>
        </p:nvSpPr>
        <p:spPr>
          <a:xfrm flipH="1">
            <a:off x="11844944" y="824952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654225-B61C-E829-408B-A341DC5867F9}"/>
              </a:ext>
            </a:extLst>
          </p:cNvPr>
          <p:cNvSpPr/>
          <p:nvPr/>
        </p:nvSpPr>
        <p:spPr>
          <a:xfrm rot="10800000" flipV="1">
            <a:off x="11844944" y="471192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6BC07-6824-8C76-053A-601B9C55028F}"/>
              </a:ext>
            </a:extLst>
          </p:cNvPr>
          <p:cNvSpPr/>
          <p:nvPr/>
        </p:nvSpPr>
        <p:spPr>
          <a:xfrm>
            <a:off x="9923252" y="2727802"/>
            <a:ext cx="1221655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معرفی شکاربان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56F0453-94F9-18F3-EFF2-CCF2237F2EEA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4DB143-A108-F3A8-E5C0-BAF889EAD2D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A9AB0C-1830-E020-2544-BCC9F6392B8B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32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64D5EE96-CCFB-42C5-604E-8B9AB0E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 err="1"/>
              <a:t>ویژگی‌های</a:t>
            </a:r>
            <a:r>
              <a:rPr lang="fa-IR" dirty="0"/>
              <a:t> کلیدی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3EA13-EC5D-A3F9-6F9F-D8D1F452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18885748">
            <a:off x="11505066" y="325346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18885748">
            <a:off x="10402403" y="3614945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18885748">
            <a:off x="9524420" y="2322883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18885748">
            <a:off x="10198629" y="1200961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18885748">
            <a:off x="13003126" y="1002819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18885748" flipV="1">
            <a:off x="13490330" y="229465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18885748" flipV="1">
            <a:off x="11511178" y="4273728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18885748" flipV="1">
            <a:off x="12810460" y="3791313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BA776-C861-6ECE-2E36-F7924CD7AD78}"/>
              </a:ext>
            </a:extLst>
          </p:cNvPr>
          <p:cNvSpPr/>
          <p:nvPr/>
        </p:nvSpPr>
        <p:spPr>
          <a:xfrm rot="18965176">
            <a:off x="10490745" y="1464255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B440CC-2AE5-3077-42AD-49CCE1174CE5}"/>
              </a:ext>
            </a:extLst>
          </p:cNvPr>
          <p:cNvSpPr/>
          <p:nvPr/>
        </p:nvSpPr>
        <p:spPr>
          <a:xfrm rot="42667" flipH="1">
            <a:off x="11852454" y="915759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EE9E9F-63AC-8824-7064-7CADFEAAC002}"/>
              </a:ext>
            </a:extLst>
          </p:cNvPr>
          <p:cNvSpPr/>
          <p:nvPr/>
        </p:nvSpPr>
        <p:spPr>
          <a:xfrm rot="8165176" flipV="1">
            <a:off x="13137720" y="421355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E531E0-906A-4D54-FD6E-419CFEBD2D92}"/>
              </a:ext>
            </a:extLst>
          </p:cNvPr>
          <p:cNvSpPr/>
          <p:nvPr/>
        </p:nvSpPr>
        <p:spPr>
          <a:xfrm rot="10862337" flipV="1">
            <a:off x="11776011" y="4762046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97A621-91AF-6200-7599-BFE18B5B2011}"/>
              </a:ext>
            </a:extLst>
          </p:cNvPr>
          <p:cNvSpPr/>
          <p:nvPr/>
        </p:nvSpPr>
        <p:spPr>
          <a:xfrm rot="10800000" flipH="1" flipV="1">
            <a:off x="13737442" y="287361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BCE98A-2781-99FF-08B0-AC2FE5BE4739}"/>
              </a:ext>
            </a:extLst>
          </p:cNvPr>
          <p:cNvSpPr/>
          <p:nvPr/>
        </p:nvSpPr>
        <p:spPr>
          <a:xfrm rot="2765176" flipH="1">
            <a:off x="13222830" y="148272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C11505-43B9-51C2-1F42-D6ECC7F905FB}"/>
              </a:ext>
            </a:extLst>
          </p:cNvPr>
          <p:cNvSpPr/>
          <p:nvPr/>
        </p:nvSpPr>
        <p:spPr>
          <a:xfrm rot="13416173" flipV="1">
            <a:off x="10467058" y="413594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2A20B-1257-8334-2457-C040FE78DFCD}"/>
              </a:ext>
            </a:extLst>
          </p:cNvPr>
          <p:cNvGrpSpPr/>
          <p:nvPr/>
        </p:nvGrpSpPr>
        <p:grpSpPr>
          <a:xfrm>
            <a:off x="725397" y="2855040"/>
            <a:ext cx="8106907" cy="1724114"/>
            <a:chOff x="725397" y="2855040"/>
            <a:chExt cx="8106907" cy="1724114"/>
          </a:xfrm>
        </p:grpSpPr>
        <p:sp>
          <p:nvSpPr>
            <p:cNvPr id="52" name="Google Shape;299;p21">
              <a:extLst>
                <a:ext uri="{FF2B5EF4-FFF2-40B4-BE49-F238E27FC236}">
                  <a16:creationId xmlns:a16="http://schemas.microsoft.com/office/drawing/2014/main" id="{FF89C016-1859-104B-A3A0-DA142B020C49}"/>
                </a:ext>
              </a:extLst>
            </p:cNvPr>
            <p:cNvSpPr/>
            <p:nvPr/>
          </p:nvSpPr>
          <p:spPr>
            <a:xfrm>
              <a:off x="7018388" y="2855040"/>
              <a:ext cx="1724096" cy="1724096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300;p21">
              <a:extLst>
                <a:ext uri="{FF2B5EF4-FFF2-40B4-BE49-F238E27FC236}">
                  <a16:creationId xmlns:a16="http://schemas.microsoft.com/office/drawing/2014/main" id="{CF036D49-07C8-E38E-C060-E92384C719BB}"/>
                </a:ext>
              </a:extLst>
            </p:cNvPr>
            <p:cNvSpPr/>
            <p:nvPr/>
          </p:nvSpPr>
          <p:spPr>
            <a:xfrm>
              <a:off x="7018376" y="2855040"/>
              <a:ext cx="1724096" cy="876569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301;p21">
              <a:extLst>
                <a:ext uri="{FF2B5EF4-FFF2-40B4-BE49-F238E27FC236}">
                  <a16:creationId xmlns:a16="http://schemas.microsoft.com/office/drawing/2014/main" id="{26583D8D-89A5-EB34-E88D-ACDE6D720AA9}"/>
                </a:ext>
              </a:extLst>
            </p:cNvPr>
            <p:cNvSpPr/>
            <p:nvPr/>
          </p:nvSpPr>
          <p:spPr>
            <a:xfrm>
              <a:off x="8513002" y="3571939"/>
              <a:ext cx="319302" cy="319302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302;p21">
              <a:extLst>
                <a:ext uri="{FF2B5EF4-FFF2-40B4-BE49-F238E27FC236}">
                  <a16:creationId xmlns:a16="http://schemas.microsoft.com/office/drawing/2014/main" id="{503217A4-46A0-E5D3-A8E4-2F6E68099659}"/>
                </a:ext>
              </a:extLst>
            </p:cNvPr>
            <p:cNvSpPr/>
            <p:nvPr/>
          </p:nvSpPr>
          <p:spPr>
            <a:xfrm>
              <a:off x="8580793" y="3639730"/>
              <a:ext cx="183344" cy="183344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307;p21">
              <a:extLst>
                <a:ext uri="{FF2B5EF4-FFF2-40B4-BE49-F238E27FC236}">
                  <a16:creationId xmlns:a16="http://schemas.microsoft.com/office/drawing/2014/main" id="{C27E9309-55C0-B87E-2791-F9F9B9E6CD57}"/>
                </a:ext>
              </a:extLst>
            </p:cNvPr>
            <p:cNvSpPr/>
            <p:nvPr/>
          </p:nvSpPr>
          <p:spPr>
            <a:xfrm>
              <a:off x="5446563" y="2855040"/>
              <a:ext cx="1724096" cy="1724096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308;p21">
              <a:extLst>
                <a:ext uri="{FF2B5EF4-FFF2-40B4-BE49-F238E27FC236}">
                  <a16:creationId xmlns:a16="http://schemas.microsoft.com/office/drawing/2014/main" id="{47295151-6636-50D5-C441-04C49555E5BF}"/>
                </a:ext>
              </a:extLst>
            </p:cNvPr>
            <p:cNvSpPr/>
            <p:nvPr/>
          </p:nvSpPr>
          <p:spPr>
            <a:xfrm>
              <a:off x="5446940" y="3731593"/>
              <a:ext cx="1723307" cy="847561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311;p21">
              <a:extLst>
                <a:ext uri="{FF2B5EF4-FFF2-40B4-BE49-F238E27FC236}">
                  <a16:creationId xmlns:a16="http://schemas.microsoft.com/office/drawing/2014/main" id="{19B6CC3F-A4D9-4049-4B0B-50864B6AB237}"/>
                </a:ext>
              </a:extLst>
            </p:cNvPr>
            <p:cNvSpPr/>
            <p:nvPr/>
          </p:nvSpPr>
          <p:spPr>
            <a:xfrm>
              <a:off x="6937931" y="3571939"/>
              <a:ext cx="319302" cy="319302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312;p21">
              <a:extLst>
                <a:ext uri="{FF2B5EF4-FFF2-40B4-BE49-F238E27FC236}">
                  <a16:creationId xmlns:a16="http://schemas.microsoft.com/office/drawing/2014/main" id="{12EF9F4E-3478-0116-D486-059813A5EDA6}"/>
                </a:ext>
              </a:extLst>
            </p:cNvPr>
            <p:cNvSpPr/>
            <p:nvPr/>
          </p:nvSpPr>
          <p:spPr>
            <a:xfrm>
              <a:off x="7006100" y="3639730"/>
              <a:ext cx="183344" cy="183344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329;p21">
              <a:extLst>
                <a:ext uri="{FF2B5EF4-FFF2-40B4-BE49-F238E27FC236}">
                  <a16:creationId xmlns:a16="http://schemas.microsoft.com/office/drawing/2014/main" id="{230F574E-032D-843E-5F9E-783FFD7BAE66}"/>
                </a:ext>
              </a:extLst>
            </p:cNvPr>
            <p:cNvSpPr/>
            <p:nvPr/>
          </p:nvSpPr>
          <p:spPr>
            <a:xfrm>
              <a:off x="3872692" y="2855040"/>
              <a:ext cx="1724096" cy="1724096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330;p21">
              <a:extLst>
                <a:ext uri="{FF2B5EF4-FFF2-40B4-BE49-F238E27FC236}">
                  <a16:creationId xmlns:a16="http://schemas.microsoft.com/office/drawing/2014/main" id="{C16D9115-9D23-2580-B514-E5ABA250C360}"/>
                </a:ext>
              </a:extLst>
            </p:cNvPr>
            <p:cNvSpPr/>
            <p:nvPr/>
          </p:nvSpPr>
          <p:spPr>
            <a:xfrm>
              <a:off x="3872692" y="2855040"/>
              <a:ext cx="1724096" cy="876569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333;p21">
              <a:extLst>
                <a:ext uri="{FF2B5EF4-FFF2-40B4-BE49-F238E27FC236}">
                  <a16:creationId xmlns:a16="http://schemas.microsoft.com/office/drawing/2014/main" id="{AA96E0D3-461A-C17B-8D53-3CBD9898DC66}"/>
                </a:ext>
              </a:extLst>
            </p:cNvPr>
            <p:cNvSpPr/>
            <p:nvPr/>
          </p:nvSpPr>
          <p:spPr>
            <a:xfrm>
              <a:off x="5363273" y="3571939"/>
              <a:ext cx="319267" cy="319302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334;p21">
              <a:extLst>
                <a:ext uri="{FF2B5EF4-FFF2-40B4-BE49-F238E27FC236}">
                  <a16:creationId xmlns:a16="http://schemas.microsoft.com/office/drawing/2014/main" id="{DE86AB90-41CC-DD83-2BB8-A44CE640F566}"/>
                </a:ext>
              </a:extLst>
            </p:cNvPr>
            <p:cNvSpPr/>
            <p:nvPr/>
          </p:nvSpPr>
          <p:spPr>
            <a:xfrm>
              <a:off x="5431030" y="3639730"/>
              <a:ext cx="183755" cy="183344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340;p21">
              <a:extLst>
                <a:ext uri="{FF2B5EF4-FFF2-40B4-BE49-F238E27FC236}">
                  <a16:creationId xmlns:a16="http://schemas.microsoft.com/office/drawing/2014/main" id="{A67E1E98-A1BE-0489-7644-1AE845899B40}"/>
                </a:ext>
              </a:extLst>
            </p:cNvPr>
            <p:cNvSpPr/>
            <p:nvPr/>
          </p:nvSpPr>
          <p:spPr>
            <a:xfrm>
              <a:off x="2297622" y="2855040"/>
              <a:ext cx="1724096" cy="1724096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341;p21">
              <a:extLst>
                <a:ext uri="{FF2B5EF4-FFF2-40B4-BE49-F238E27FC236}">
                  <a16:creationId xmlns:a16="http://schemas.microsoft.com/office/drawing/2014/main" id="{AE83980F-1FDE-0356-8E3E-5D8F82678AF7}"/>
                </a:ext>
              </a:extLst>
            </p:cNvPr>
            <p:cNvSpPr/>
            <p:nvPr/>
          </p:nvSpPr>
          <p:spPr>
            <a:xfrm>
              <a:off x="2298035" y="3731593"/>
              <a:ext cx="1723273" cy="847561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342;p21">
              <a:extLst>
                <a:ext uri="{FF2B5EF4-FFF2-40B4-BE49-F238E27FC236}">
                  <a16:creationId xmlns:a16="http://schemas.microsoft.com/office/drawing/2014/main" id="{E345031D-B3D0-56E5-60C5-0775A42C5FFF}"/>
                </a:ext>
              </a:extLst>
            </p:cNvPr>
            <p:cNvSpPr/>
            <p:nvPr/>
          </p:nvSpPr>
          <p:spPr>
            <a:xfrm>
              <a:off x="3788579" y="3571939"/>
              <a:ext cx="319302" cy="319302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343;p21">
              <a:extLst>
                <a:ext uri="{FF2B5EF4-FFF2-40B4-BE49-F238E27FC236}">
                  <a16:creationId xmlns:a16="http://schemas.microsoft.com/office/drawing/2014/main" id="{09E8F483-4566-3D37-07BC-22C966DB3E32}"/>
                </a:ext>
              </a:extLst>
            </p:cNvPr>
            <p:cNvSpPr/>
            <p:nvPr/>
          </p:nvSpPr>
          <p:spPr>
            <a:xfrm>
              <a:off x="3856371" y="3639730"/>
              <a:ext cx="183344" cy="183344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350;p21">
              <a:extLst>
                <a:ext uri="{FF2B5EF4-FFF2-40B4-BE49-F238E27FC236}">
                  <a16:creationId xmlns:a16="http://schemas.microsoft.com/office/drawing/2014/main" id="{E575D5BF-CEB7-1A49-49A0-B2C343602641}"/>
                </a:ext>
              </a:extLst>
            </p:cNvPr>
            <p:cNvSpPr/>
            <p:nvPr/>
          </p:nvSpPr>
          <p:spPr>
            <a:xfrm>
              <a:off x="725397" y="2855041"/>
              <a:ext cx="1724096" cy="1724096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351;p21">
              <a:extLst>
                <a:ext uri="{FF2B5EF4-FFF2-40B4-BE49-F238E27FC236}">
                  <a16:creationId xmlns:a16="http://schemas.microsoft.com/office/drawing/2014/main" id="{9081BEE8-392C-59FA-3C52-181A55EBB0B3}"/>
                </a:ext>
              </a:extLst>
            </p:cNvPr>
            <p:cNvSpPr/>
            <p:nvPr/>
          </p:nvSpPr>
          <p:spPr>
            <a:xfrm>
              <a:off x="725397" y="2855041"/>
              <a:ext cx="1724096" cy="876569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352;p21">
              <a:extLst>
                <a:ext uri="{FF2B5EF4-FFF2-40B4-BE49-F238E27FC236}">
                  <a16:creationId xmlns:a16="http://schemas.microsoft.com/office/drawing/2014/main" id="{2BB7A2B6-FAB1-CB0B-D90D-28C16AE03572}"/>
                </a:ext>
              </a:extLst>
            </p:cNvPr>
            <p:cNvSpPr/>
            <p:nvPr/>
          </p:nvSpPr>
          <p:spPr>
            <a:xfrm>
              <a:off x="2213509" y="3571940"/>
              <a:ext cx="319302" cy="319302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353;p21">
              <a:extLst>
                <a:ext uri="{FF2B5EF4-FFF2-40B4-BE49-F238E27FC236}">
                  <a16:creationId xmlns:a16="http://schemas.microsoft.com/office/drawing/2014/main" id="{D88559D6-6E36-D2E3-0FDB-76727FA52812}"/>
                </a:ext>
              </a:extLst>
            </p:cNvPr>
            <p:cNvSpPr/>
            <p:nvPr/>
          </p:nvSpPr>
          <p:spPr>
            <a:xfrm>
              <a:off x="2281677" y="3639731"/>
              <a:ext cx="183344" cy="183344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1600" dist="38100" dir="5400000" algn="ctr" rotWithShape="0">
                <a:srgbClr val="000000">
                  <a:alpha val="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3F05BC77-8535-9C6A-8A05-8BE1318B6C5B}"/>
              </a:ext>
            </a:extLst>
          </p:cNvPr>
          <p:cNvSpPr/>
          <p:nvPr/>
        </p:nvSpPr>
        <p:spPr>
          <a:xfrm flipH="1">
            <a:off x="6923202" y="1582500"/>
            <a:ext cx="2003206" cy="127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مدیریت نرخ درخواست ها و شناسایی تهدیدات</a:t>
            </a:r>
            <a:b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DDOS</a:t>
            </a: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 و</a:t>
            </a:r>
            <a:b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BRUTE FORCE</a:t>
            </a:r>
            <a:endParaRPr lang="fa-IR" sz="1500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FFC216-197D-A722-417F-C52A651BE6CF}"/>
              </a:ext>
            </a:extLst>
          </p:cNvPr>
          <p:cNvSpPr/>
          <p:nvPr/>
        </p:nvSpPr>
        <p:spPr>
          <a:xfrm flipH="1">
            <a:off x="5316602" y="4628402"/>
            <a:ext cx="1983982" cy="127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شناسایی تهدیدات مربوط به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SQL INJECTION</a:t>
            </a:r>
            <a:b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با الگوهای طراحی شده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C9094C-3357-A6A2-0F81-0B19649D3129}"/>
              </a:ext>
            </a:extLst>
          </p:cNvPr>
          <p:cNvSpPr/>
          <p:nvPr/>
        </p:nvSpPr>
        <p:spPr>
          <a:xfrm flipH="1">
            <a:off x="3844170" y="1726698"/>
            <a:ext cx="1871807" cy="97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شناسایی تهدیدات مربوط به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XXS</a:t>
            </a:r>
            <a:b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با الگوهای طراحی شده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B7CF76-7806-1B67-625F-518FD8DFEF38}"/>
              </a:ext>
            </a:extLst>
          </p:cNvPr>
          <p:cNvSpPr/>
          <p:nvPr/>
        </p:nvSpPr>
        <p:spPr>
          <a:xfrm flipH="1">
            <a:off x="2338487" y="4628402"/>
            <a:ext cx="1620274" cy="127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شناسایی فعالیت های مربوط به ابزار های امنیتی جهت آسیب به سیستم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55B1E18-10B2-9FA0-5327-61F97F68DDAF}"/>
              </a:ext>
            </a:extLst>
          </p:cNvPr>
          <p:cNvSpPr/>
          <p:nvPr/>
        </p:nvSpPr>
        <p:spPr>
          <a:xfrm flipH="1">
            <a:off x="523431" y="1588513"/>
            <a:ext cx="2061651" cy="127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شناسایی تهدیدات مربوط به </a:t>
            </a:r>
            <a:r>
              <a:rPr lang="en-US" sz="1500" dirty="0">
                <a:latin typeface="Shabnam" panose="020B0603030804020204" pitchFamily="34" charset="-78"/>
                <a:cs typeface="Shabnam" panose="020B0603030804020204" pitchFamily="34" charset="-78"/>
              </a:rPr>
              <a:t>directory traversal</a:t>
            </a:r>
            <a:b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</a:br>
            <a:r>
              <a:rPr lang="fa-IR" sz="1500" dirty="0">
                <a:latin typeface="Shabnam" panose="020B0603030804020204" pitchFamily="34" charset="-78"/>
                <a:cs typeface="Shabnam" panose="020B0603030804020204" pitchFamily="34" charset="-78"/>
              </a:rPr>
              <a:t>با الگوهای طراحی شده</a:t>
            </a: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A4AB4F80-D147-E8BD-0CA2-D315BB03674B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7E3213B9-3405-434E-90F9-7A372A631D4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52" y="3374936"/>
            <a:ext cx="726266" cy="726266"/>
          </a:xfr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1C42BD-9EE1-0C86-C454-4468CFD24C57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6D51921-475E-4F19-B985-54C2441F5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27" y="3361674"/>
            <a:ext cx="710827" cy="7108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CB1D5C-4BA2-471D-8285-3B7C7B8034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32" y="3348427"/>
            <a:ext cx="690839" cy="6908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BA27F26-24D5-42F6-BD5E-AC2FAF7281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14" y="3282487"/>
            <a:ext cx="739373" cy="739373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845B122C-9617-4445-9277-5676C7C1E6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2032" y="3340290"/>
            <a:ext cx="737875" cy="737875"/>
          </a:xfrm>
          <a:prstGeom prst="rect">
            <a:avLst/>
          </a:prstGeom>
        </p:spPr>
      </p:pic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06C10868-54D8-4A2E-B4F0-6B32295F66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" name="Rectangle 104">
            <a:hlinkClick r:id="rId9" action="ppaction://hlinksldjump"/>
            <a:extLst>
              <a:ext uri="{FF2B5EF4-FFF2-40B4-BE49-F238E27FC236}">
                <a16:creationId xmlns:a16="http://schemas.microsoft.com/office/drawing/2014/main" id="{04BDD649-FB72-429B-98DA-70BDE3BDADBC}"/>
              </a:ext>
            </a:extLst>
          </p:cNvPr>
          <p:cNvSpPr/>
          <p:nvPr/>
        </p:nvSpPr>
        <p:spPr>
          <a:xfrm>
            <a:off x="9729965" y="2821176"/>
            <a:ext cx="1482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 err="1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ویژگی‌های</a:t>
            </a:r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کلیدی</a:t>
            </a:r>
          </a:p>
        </p:txBody>
      </p:sp>
    </p:spTree>
    <p:extLst>
      <p:ext uri="{BB962C8B-B14F-4D97-AF65-F5344CB8AC3E}">
        <p14:creationId xmlns:p14="http://schemas.microsoft.com/office/powerpoint/2010/main" val="300445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8" grpId="0"/>
      <p:bldP spid="100" grpId="0"/>
      <p:bldP spid="102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64D5EE96-CCFB-42C5-604E-8B9AB0E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 err="1"/>
              <a:t>ویژگی‌های</a:t>
            </a:r>
            <a:r>
              <a:rPr lang="fa-IR" dirty="0"/>
              <a:t> کلیدی بخش آنلاین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3EA13-EC5D-A3F9-6F9F-D8D1F452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C99529-2C94-272C-D0F5-1B3EA59021E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419DB5-95CA-D8BE-9051-48B3B2C5279F}"/>
              </a:ext>
            </a:extLst>
          </p:cNvPr>
          <p:cNvSpPr/>
          <p:nvPr/>
        </p:nvSpPr>
        <p:spPr>
          <a:xfrm rot="18885748">
            <a:off x="11505066" y="325346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FADD1-4901-1D0F-1DE8-162EAF11A7AB}"/>
              </a:ext>
            </a:extLst>
          </p:cNvPr>
          <p:cNvSpPr/>
          <p:nvPr/>
        </p:nvSpPr>
        <p:spPr>
          <a:xfrm rot="18885748">
            <a:off x="10402403" y="3614945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D1E77F-992C-BEBE-1C43-02AA3E5F5C67}"/>
              </a:ext>
            </a:extLst>
          </p:cNvPr>
          <p:cNvSpPr/>
          <p:nvPr/>
        </p:nvSpPr>
        <p:spPr>
          <a:xfrm rot="18885748">
            <a:off x="9524420" y="2322883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377F5C-C54C-AB94-3887-1E2A159FB8E4}"/>
              </a:ext>
            </a:extLst>
          </p:cNvPr>
          <p:cNvSpPr/>
          <p:nvPr/>
        </p:nvSpPr>
        <p:spPr>
          <a:xfrm rot="18885748">
            <a:off x="10198629" y="1200961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A2F687-8B02-879B-5748-76BD3A4C5ADB}"/>
              </a:ext>
            </a:extLst>
          </p:cNvPr>
          <p:cNvSpPr/>
          <p:nvPr/>
        </p:nvSpPr>
        <p:spPr>
          <a:xfrm rot="18885748">
            <a:off x="13003126" y="1002819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ADC19-4A10-9240-38CF-637CAFA008F7}"/>
              </a:ext>
            </a:extLst>
          </p:cNvPr>
          <p:cNvSpPr/>
          <p:nvPr/>
        </p:nvSpPr>
        <p:spPr>
          <a:xfrm rot="18885748" flipV="1">
            <a:off x="13490330" y="2294650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DFC744-A3E7-3072-2F46-045602E0201E}"/>
              </a:ext>
            </a:extLst>
          </p:cNvPr>
          <p:cNvSpPr/>
          <p:nvPr/>
        </p:nvSpPr>
        <p:spPr>
          <a:xfrm rot="18885748" flipV="1">
            <a:off x="11511178" y="4273728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D7F86B-38BB-CF18-56D8-7AE2C52FA5EB}"/>
              </a:ext>
            </a:extLst>
          </p:cNvPr>
          <p:cNvSpPr/>
          <p:nvPr/>
        </p:nvSpPr>
        <p:spPr>
          <a:xfrm rot="18885748" flipV="1">
            <a:off x="12810460" y="3791313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BA776-C861-6ECE-2E36-F7924CD7AD78}"/>
              </a:ext>
            </a:extLst>
          </p:cNvPr>
          <p:cNvSpPr/>
          <p:nvPr/>
        </p:nvSpPr>
        <p:spPr>
          <a:xfrm rot="18965176">
            <a:off x="10490745" y="1464255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B440CC-2AE5-3077-42AD-49CCE1174CE5}"/>
              </a:ext>
            </a:extLst>
          </p:cNvPr>
          <p:cNvSpPr/>
          <p:nvPr/>
        </p:nvSpPr>
        <p:spPr>
          <a:xfrm rot="42667" flipH="1">
            <a:off x="11852454" y="915759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EE9E9F-63AC-8824-7064-7CADFEAAC002}"/>
              </a:ext>
            </a:extLst>
          </p:cNvPr>
          <p:cNvSpPr/>
          <p:nvPr/>
        </p:nvSpPr>
        <p:spPr>
          <a:xfrm rot="8165176" flipV="1">
            <a:off x="13137720" y="421355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E531E0-906A-4D54-FD6E-419CFEBD2D92}"/>
              </a:ext>
            </a:extLst>
          </p:cNvPr>
          <p:cNvSpPr/>
          <p:nvPr/>
        </p:nvSpPr>
        <p:spPr>
          <a:xfrm rot="10862337" flipV="1">
            <a:off x="11776011" y="4762046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97A621-91AF-6200-7599-BFE18B5B2011}"/>
              </a:ext>
            </a:extLst>
          </p:cNvPr>
          <p:cNvSpPr/>
          <p:nvPr/>
        </p:nvSpPr>
        <p:spPr>
          <a:xfrm rot="10800000" flipH="1" flipV="1">
            <a:off x="13737442" y="2873613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BCE98A-2781-99FF-08B0-AC2FE5BE4739}"/>
              </a:ext>
            </a:extLst>
          </p:cNvPr>
          <p:cNvSpPr/>
          <p:nvPr/>
        </p:nvSpPr>
        <p:spPr>
          <a:xfrm rot="2765176" flipH="1">
            <a:off x="13222830" y="1482728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C11505-43B9-51C2-1F42-D6ECC7F905FB}"/>
              </a:ext>
            </a:extLst>
          </p:cNvPr>
          <p:cNvSpPr/>
          <p:nvPr/>
        </p:nvSpPr>
        <p:spPr>
          <a:xfrm rot="13416173" flipV="1">
            <a:off x="10467058" y="4135940"/>
            <a:ext cx="107041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chemeClr val="bg1"/>
                </a:solidFill>
                <a:latin typeface="Shabnam" panose="020B0603030804020204" pitchFamily="34" charset="-78"/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41" name="TextBox 40">
            <a:hlinkClick r:id="rId2" action="ppaction://hlinksldjump"/>
            <a:extLst>
              <a:ext uri="{FF2B5EF4-FFF2-40B4-BE49-F238E27FC236}">
                <a16:creationId xmlns:a16="http://schemas.microsoft.com/office/drawing/2014/main" id="{D829508F-EAC3-4894-666A-3CBDB129B5B2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58E4F3-2F52-7530-FE4F-626B3926CD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2ECA61-EB1E-0555-DC1F-D54B2824A761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5EC80A66-C66B-4347-AC97-886B31FDDDF3}"/>
              </a:ext>
            </a:extLst>
          </p:cNvPr>
          <p:cNvGrpSpPr>
            <a:grpSpLocks noChangeAspect="1"/>
          </p:cNvGrpSpPr>
          <p:nvPr/>
        </p:nvGrpSpPr>
        <p:grpSpPr bwMode="auto">
          <a:xfrm rot="16645581">
            <a:off x="3742235" y="1629823"/>
            <a:ext cx="2125045" cy="1978983"/>
            <a:chOff x="1747" y="277"/>
            <a:chExt cx="3909" cy="3552"/>
          </a:xfrm>
          <a:solidFill>
            <a:schemeClr val="accent2"/>
          </a:solidFill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99209AF-01DD-4C82-B120-E763C646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2425"/>
              <a:ext cx="291" cy="300"/>
            </a:xfrm>
            <a:custGeom>
              <a:avLst/>
              <a:gdLst>
                <a:gd name="T0" fmla="*/ 291 w 291"/>
                <a:gd name="T1" fmla="*/ 97 h 300"/>
                <a:gd name="T2" fmla="*/ 108 w 291"/>
                <a:gd name="T3" fmla="*/ 300 h 300"/>
                <a:gd name="T4" fmla="*/ 0 w 291"/>
                <a:gd name="T5" fmla="*/ 203 h 300"/>
                <a:gd name="T6" fmla="*/ 183 w 291"/>
                <a:gd name="T7" fmla="*/ 0 h 300"/>
                <a:gd name="T8" fmla="*/ 291 w 291"/>
                <a:gd name="T9" fmla="*/ 9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300">
                  <a:moveTo>
                    <a:pt x="291" y="97"/>
                  </a:moveTo>
                  <a:lnTo>
                    <a:pt x="108" y="300"/>
                  </a:lnTo>
                  <a:lnTo>
                    <a:pt x="0" y="203"/>
                  </a:lnTo>
                  <a:lnTo>
                    <a:pt x="183" y="0"/>
                  </a:lnTo>
                  <a:lnTo>
                    <a:pt x="291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F99974B-2605-4801-882B-3A2C8991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2487"/>
              <a:ext cx="288" cy="307"/>
            </a:xfrm>
            <a:custGeom>
              <a:avLst/>
              <a:gdLst>
                <a:gd name="T0" fmla="*/ 288 w 288"/>
                <a:gd name="T1" fmla="*/ 52 h 307"/>
                <a:gd name="T2" fmla="*/ 58 w 288"/>
                <a:gd name="T3" fmla="*/ 307 h 307"/>
                <a:gd name="T4" fmla="*/ 0 w 288"/>
                <a:gd name="T5" fmla="*/ 254 h 307"/>
                <a:gd name="T6" fmla="*/ 228 w 288"/>
                <a:gd name="T7" fmla="*/ 0 h 307"/>
                <a:gd name="T8" fmla="*/ 288 w 288"/>
                <a:gd name="T9" fmla="*/ 5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07">
                  <a:moveTo>
                    <a:pt x="288" y="52"/>
                  </a:moveTo>
                  <a:lnTo>
                    <a:pt x="58" y="307"/>
                  </a:lnTo>
                  <a:lnTo>
                    <a:pt x="0" y="254"/>
                  </a:lnTo>
                  <a:lnTo>
                    <a:pt x="228" y="0"/>
                  </a:lnTo>
                  <a:lnTo>
                    <a:pt x="28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7F7C29E-1590-402F-82A8-02C2124ED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473"/>
              <a:ext cx="1459" cy="1356"/>
            </a:xfrm>
            <a:custGeom>
              <a:avLst/>
              <a:gdLst>
                <a:gd name="T0" fmla="*/ 813 w 852"/>
                <a:gd name="T1" fmla="*/ 579 h 795"/>
                <a:gd name="T2" fmla="*/ 821 w 852"/>
                <a:gd name="T3" fmla="*/ 697 h 795"/>
                <a:gd name="T4" fmla="*/ 766 w 852"/>
                <a:gd name="T5" fmla="*/ 759 h 795"/>
                <a:gd name="T6" fmla="*/ 648 w 852"/>
                <a:gd name="T7" fmla="*/ 764 h 795"/>
                <a:gd name="T8" fmla="*/ 35 w 852"/>
                <a:gd name="T9" fmla="*/ 216 h 795"/>
                <a:gd name="T10" fmla="*/ 63 w 852"/>
                <a:gd name="T11" fmla="*/ 130 h 795"/>
                <a:gd name="T12" fmla="*/ 118 w 852"/>
                <a:gd name="T13" fmla="*/ 68 h 795"/>
                <a:gd name="T14" fmla="*/ 200 w 852"/>
                <a:gd name="T15" fmla="*/ 31 h 795"/>
                <a:gd name="T16" fmla="*/ 813 w 852"/>
                <a:gd name="T17" fmla="*/ 57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795">
                  <a:moveTo>
                    <a:pt x="813" y="579"/>
                  </a:moveTo>
                  <a:cubicBezTo>
                    <a:pt x="848" y="610"/>
                    <a:pt x="852" y="663"/>
                    <a:pt x="821" y="697"/>
                  </a:cubicBezTo>
                  <a:cubicBezTo>
                    <a:pt x="766" y="759"/>
                    <a:pt x="766" y="759"/>
                    <a:pt x="766" y="759"/>
                  </a:cubicBezTo>
                  <a:cubicBezTo>
                    <a:pt x="736" y="793"/>
                    <a:pt x="683" y="795"/>
                    <a:pt x="648" y="764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0" y="184"/>
                    <a:pt x="32" y="164"/>
                    <a:pt x="63" y="130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48" y="34"/>
                    <a:pt x="165" y="0"/>
                    <a:pt x="200" y="31"/>
                  </a:cubicBezTo>
                  <a:lnTo>
                    <a:pt x="813" y="5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14A60E-1895-4E48-98AB-3E33F0E9C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" y="277"/>
              <a:ext cx="2962" cy="2950"/>
            </a:xfrm>
            <a:custGeom>
              <a:avLst/>
              <a:gdLst>
                <a:gd name="T0" fmla="*/ 286 w 1730"/>
                <a:gd name="T1" fmla="*/ 347 h 1730"/>
                <a:gd name="T2" fmla="*/ 347 w 1730"/>
                <a:gd name="T3" fmla="*/ 1444 h 1730"/>
                <a:gd name="T4" fmla="*/ 1444 w 1730"/>
                <a:gd name="T5" fmla="*/ 1383 h 1730"/>
                <a:gd name="T6" fmla="*/ 1382 w 1730"/>
                <a:gd name="T7" fmla="*/ 286 h 1730"/>
                <a:gd name="T8" fmla="*/ 286 w 1730"/>
                <a:gd name="T9" fmla="*/ 347 h 1730"/>
                <a:gd name="T10" fmla="*/ 1344 w 1730"/>
                <a:gd name="T11" fmla="*/ 1293 h 1730"/>
                <a:gd name="T12" fmla="*/ 436 w 1730"/>
                <a:gd name="T13" fmla="*/ 1344 h 1730"/>
                <a:gd name="T14" fmla="*/ 386 w 1730"/>
                <a:gd name="T15" fmla="*/ 436 h 1730"/>
                <a:gd name="T16" fmla="*/ 1293 w 1730"/>
                <a:gd name="T17" fmla="*/ 386 h 1730"/>
                <a:gd name="T18" fmla="*/ 1344 w 1730"/>
                <a:gd name="T19" fmla="*/ 1293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0" h="1730">
                  <a:moveTo>
                    <a:pt x="286" y="347"/>
                  </a:moveTo>
                  <a:cubicBezTo>
                    <a:pt x="0" y="667"/>
                    <a:pt x="27" y="1158"/>
                    <a:pt x="347" y="1444"/>
                  </a:cubicBezTo>
                  <a:cubicBezTo>
                    <a:pt x="667" y="1730"/>
                    <a:pt x="1158" y="1702"/>
                    <a:pt x="1444" y="1383"/>
                  </a:cubicBezTo>
                  <a:cubicBezTo>
                    <a:pt x="1730" y="1063"/>
                    <a:pt x="1702" y="572"/>
                    <a:pt x="1382" y="286"/>
                  </a:cubicBezTo>
                  <a:cubicBezTo>
                    <a:pt x="1063" y="0"/>
                    <a:pt x="572" y="27"/>
                    <a:pt x="286" y="347"/>
                  </a:cubicBezTo>
                  <a:moveTo>
                    <a:pt x="1344" y="1293"/>
                  </a:moveTo>
                  <a:cubicBezTo>
                    <a:pt x="1107" y="1558"/>
                    <a:pt x="701" y="1581"/>
                    <a:pt x="436" y="1344"/>
                  </a:cubicBezTo>
                  <a:cubicBezTo>
                    <a:pt x="172" y="1107"/>
                    <a:pt x="149" y="701"/>
                    <a:pt x="386" y="436"/>
                  </a:cubicBezTo>
                  <a:cubicBezTo>
                    <a:pt x="622" y="172"/>
                    <a:pt x="1029" y="149"/>
                    <a:pt x="1293" y="386"/>
                  </a:cubicBezTo>
                  <a:cubicBezTo>
                    <a:pt x="1558" y="622"/>
                    <a:pt x="1581" y="1029"/>
                    <a:pt x="1344" y="12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4">
            <a:extLst>
              <a:ext uri="{FF2B5EF4-FFF2-40B4-BE49-F238E27FC236}">
                <a16:creationId xmlns:a16="http://schemas.microsoft.com/office/drawing/2014/main" id="{58154243-8C20-4AD7-B016-E67589777554}"/>
              </a:ext>
            </a:extLst>
          </p:cNvPr>
          <p:cNvGrpSpPr>
            <a:grpSpLocks noChangeAspect="1"/>
          </p:cNvGrpSpPr>
          <p:nvPr/>
        </p:nvGrpSpPr>
        <p:grpSpPr bwMode="auto">
          <a:xfrm rot="5248837">
            <a:off x="2227466" y="3121236"/>
            <a:ext cx="2478154" cy="2307819"/>
            <a:chOff x="1747" y="277"/>
            <a:chExt cx="3909" cy="3552"/>
          </a:xfrm>
          <a:solidFill>
            <a:schemeClr val="accent1"/>
          </a:solidFill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367B03D-7AE2-4011-9694-563A735EA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2425"/>
              <a:ext cx="291" cy="300"/>
            </a:xfrm>
            <a:custGeom>
              <a:avLst/>
              <a:gdLst>
                <a:gd name="T0" fmla="*/ 291 w 291"/>
                <a:gd name="T1" fmla="*/ 97 h 300"/>
                <a:gd name="T2" fmla="*/ 108 w 291"/>
                <a:gd name="T3" fmla="*/ 300 h 300"/>
                <a:gd name="T4" fmla="*/ 0 w 291"/>
                <a:gd name="T5" fmla="*/ 203 h 300"/>
                <a:gd name="T6" fmla="*/ 183 w 291"/>
                <a:gd name="T7" fmla="*/ 0 h 300"/>
                <a:gd name="T8" fmla="*/ 291 w 291"/>
                <a:gd name="T9" fmla="*/ 9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300">
                  <a:moveTo>
                    <a:pt x="291" y="97"/>
                  </a:moveTo>
                  <a:lnTo>
                    <a:pt x="108" y="300"/>
                  </a:lnTo>
                  <a:lnTo>
                    <a:pt x="0" y="203"/>
                  </a:lnTo>
                  <a:lnTo>
                    <a:pt x="183" y="0"/>
                  </a:lnTo>
                  <a:lnTo>
                    <a:pt x="291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146D988-1881-4873-84AD-856D7199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2487"/>
              <a:ext cx="288" cy="307"/>
            </a:xfrm>
            <a:custGeom>
              <a:avLst/>
              <a:gdLst>
                <a:gd name="T0" fmla="*/ 288 w 288"/>
                <a:gd name="T1" fmla="*/ 52 h 307"/>
                <a:gd name="T2" fmla="*/ 58 w 288"/>
                <a:gd name="T3" fmla="*/ 307 h 307"/>
                <a:gd name="T4" fmla="*/ 0 w 288"/>
                <a:gd name="T5" fmla="*/ 254 h 307"/>
                <a:gd name="T6" fmla="*/ 228 w 288"/>
                <a:gd name="T7" fmla="*/ 0 h 307"/>
                <a:gd name="T8" fmla="*/ 288 w 288"/>
                <a:gd name="T9" fmla="*/ 5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07">
                  <a:moveTo>
                    <a:pt x="288" y="52"/>
                  </a:moveTo>
                  <a:lnTo>
                    <a:pt x="58" y="307"/>
                  </a:lnTo>
                  <a:lnTo>
                    <a:pt x="0" y="254"/>
                  </a:lnTo>
                  <a:lnTo>
                    <a:pt x="228" y="0"/>
                  </a:lnTo>
                  <a:lnTo>
                    <a:pt x="28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46838099-92BD-40AE-BBF0-24158DA7A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473"/>
              <a:ext cx="1459" cy="1356"/>
            </a:xfrm>
            <a:custGeom>
              <a:avLst/>
              <a:gdLst>
                <a:gd name="T0" fmla="*/ 813 w 852"/>
                <a:gd name="T1" fmla="*/ 579 h 795"/>
                <a:gd name="T2" fmla="*/ 821 w 852"/>
                <a:gd name="T3" fmla="*/ 697 h 795"/>
                <a:gd name="T4" fmla="*/ 766 w 852"/>
                <a:gd name="T5" fmla="*/ 759 h 795"/>
                <a:gd name="T6" fmla="*/ 648 w 852"/>
                <a:gd name="T7" fmla="*/ 764 h 795"/>
                <a:gd name="T8" fmla="*/ 35 w 852"/>
                <a:gd name="T9" fmla="*/ 216 h 795"/>
                <a:gd name="T10" fmla="*/ 63 w 852"/>
                <a:gd name="T11" fmla="*/ 130 h 795"/>
                <a:gd name="T12" fmla="*/ 118 w 852"/>
                <a:gd name="T13" fmla="*/ 68 h 795"/>
                <a:gd name="T14" fmla="*/ 200 w 852"/>
                <a:gd name="T15" fmla="*/ 31 h 795"/>
                <a:gd name="T16" fmla="*/ 813 w 852"/>
                <a:gd name="T17" fmla="*/ 57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795">
                  <a:moveTo>
                    <a:pt x="813" y="579"/>
                  </a:moveTo>
                  <a:cubicBezTo>
                    <a:pt x="848" y="610"/>
                    <a:pt x="852" y="663"/>
                    <a:pt x="821" y="697"/>
                  </a:cubicBezTo>
                  <a:cubicBezTo>
                    <a:pt x="766" y="759"/>
                    <a:pt x="766" y="759"/>
                    <a:pt x="766" y="759"/>
                  </a:cubicBezTo>
                  <a:cubicBezTo>
                    <a:pt x="736" y="793"/>
                    <a:pt x="683" y="795"/>
                    <a:pt x="648" y="764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0" y="184"/>
                    <a:pt x="32" y="164"/>
                    <a:pt x="63" y="130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48" y="34"/>
                    <a:pt x="165" y="0"/>
                    <a:pt x="200" y="31"/>
                  </a:cubicBezTo>
                  <a:lnTo>
                    <a:pt x="813" y="5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EB5CE6B-A22A-406A-B8FA-317EE9EEA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" y="277"/>
              <a:ext cx="2962" cy="2950"/>
            </a:xfrm>
            <a:custGeom>
              <a:avLst/>
              <a:gdLst>
                <a:gd name="T0" fmla="*/ 286 w 1730"/>
                <a:gd name="T1" fmla="*/ 347 h 1730"/>
                <a:gd name="T2" fmla="*/ 347 w 1730"/>
                <a:gd name="T3" fmla="*/ 1444 h 1730"/>
                <a:gd name="T4" fmla="*/ 1444 w 1730"/>
                <a:gd name="T5" fmla="*/ 1383 h 1730"/>
                <a:gd name="T6" fmla="*/ 1382 w 1730"/>
                <a:gd name="T7" fmla="*/ 286 h 1730"/>
                <a:gd name="T8" fmla="*/ 286 w 1730"/>
                <a:gd name="T9" fmla="*/ 347 h 1730"/>
                <a:gd name="T10" fmla="*/ 1344 w 1730"/>
                <a:gd name="T11" fmla="*/ 1293 h 1730"/>
                <a:gd name="T12" fmla="*/ 436 w 1730"/>
                <a:gd name="T13" fmla="*/ 1344 h 1730"/>
                <a:gd name="T14" fmla="*/ 386 w 1730"/>
                <a:gd name="T15" fmla="*/ 436 h 1730"/>
                <a:gd name="T16" fmla="*/ 1293 w 1730"/>
                <a:gd name="T17" fmla="*/ 386 h 1730"/>
                <a:gd name="T18" fmla="*/ 1344 w 1730"/>
                <a:gd name="T19" fmla="*/ 1293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0" h="1730">
                  <a:moveTo>
                    <a:pt x="286" y="347"/>
                  </a:moveTo>
                  <a:cubicBezTo>
                    <a:pt x="0" y="667"/>
                    <a:pt x="27" y="1158"/>
                    <a:pt x="347" y="1444"/>
                  </a:cubicBezTo>
                  <a:cubicBezTo>
                    <a:pt x="667" y="1730"/>
                    <a:pt x="1158" y="1702"/>
                    <a:pt x="1444" y="1383"/>
                  </a:cubicBezTo>
                  <a:cubicBezTo>
                    <a:pt x="1730" y="1063"/>
                    <a:pt x="1702" y="572"/>
                    <a:pt x="1382" y="286"/>
                  </a:cubicBezTo>
                  <a:cubicBezTo>
                    <a:pt x="1063" y="0"/>
                    <a:pt x="572" y="27"/>
                    <a:pt x="286" y="347"/>
                  </a:cubicBezTo>
                  <a:moveTo>
                    <a:pt x="1344" y="1293"/>
                  </a:moveTo>
                  <a:cubicBezTo>
                    <a:pt x="1107" y="1558"/>
                    <a:pt x="701" y="1581"/>
                    <a:pt x="436" y="1344"/>
                  </a:cubicBezTo>
                  <a:cubicBezTo>
                    <a:pt x="172" y="1107"/>
                    <a:pt x="149" y="701"/>
                    <a:pt x="386" y="436"/>
                  </a:cubicBezTo>
                  <a:cubicBezTo>
                    <a:pt x="622" y="172"/>
                    <a:pt x="1029" y="149"/>
                    <a:pt x="1293" y="386"/>
                  </a:cubicBezTo>
                  <a:cubicBezTo>
                    <a:pt x="1558" y="622"/>
                    <a:pt x="1581" y="1029"/>
                    <a:pt x="1344" y="12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:a16="http://schemas.microsoft.com/office/drawing/2014/main" id="{C05900E7-71DB-4C50-A8FB-5C06742E69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1905" y="3174098"/>
            <a:ext cx="2777752" cy="2462828"/>
            <a:chOff x="1747" y="277"/>
            <a:chExt cx="3909" cy="3552"/>
          </a:xfrm>
          <a:solidFill>
            <a:schemeClr val="accent3"/>
          </a:solidFill>
          <a:effectLst>
            <a:outerShdw blurRad="101600" dist="38100" dir="5400000" algn="ctr" rotWithShape="0">
              <a:srgbClr val="000000">
                <a:alpha val="12000"/>
              </a:srgbClr>
            </a:outerShdw>
          </a:effectLst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092959E-3A4D-4CAF-97A2-95B23008C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2425"/>
              <a:ext cx="291" cy="300"/>
            </a:xfrm>
            <a:custGeom>
              <a:avLst/>
              <a:gdLst>
                <a:gd name="T0" fmla="*/ 291 w 291"/>
                <a:gd name="T1" fmla="*/ 97 h 300"/>
                <a:gd name="T2" fmla="*/ 108 w 291"/>
                <a:gd name="T3" fmla="*/ 300 h 300"/>
                <a:gd name="T4" fmla="*/ 0 w 291"/>
                <a:gd name="T5" fmla="*/ 203 h 300"/>
                <a:gd name="T6" fmla="*/ 183 w 291"/>
                <a:gd name="T7" fmla="*/ 0 h 300"/>
                <a:gd name="T8" fmla="*/ 291 w 291"/>
                <a:gd name="T9" fmla="*/ 9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300">
                  <a:moveTo>
                    <a:pt x="291" y="97"/>
                  </a:moveTo>
                  <a:lnTo>
                    <a:pt x="108" y="300"/>
                  </a:lnTo>
                  <a:lnTo>
                    <a:pt x="0" y="203"/>
                  </a:lnTo>
                  <a:lnTo>
                    <a:pt x="183" y="0"/>
                  </a:lnTo>
                  <a:lnTo>
                    <a:pt x="291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A175BC4-9802-4428-A123-D8213C2FD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2487"/>
              <a:ext cx="288" cy="307"/>
            </a:xfrm>
            <a:custGeom>
              <a:avLst/>
              <a:gdLst>
                <a:gd name="T0" fmla="*/ 288 w 288"/>
                <a:gd name="T1" fmla="*/ 52 h 307"/>
                <a:gd name="T2" fmla="*/ 58 w 288"/>
                <a:gd name="T3" fmla="*/ 307 h 307"/>
                <a:gd name="T4" fmla="*/ 0 w 288"/>
                <a:gd name="T5" fmla="*/ 254 h 307"/>
                <a:gd name="T6" fmla="*/ 228 w 288"/>
                <a:gd name="T7" fmla="*/ 0 h 307"/>
                <a:gd name="T8" fmla="*/ 288 w 288"/>
                <a:gd name="T9" fmla="*/ 5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07">
                  <a:moveTo>
                    <a:pt x="288" y="52"/>
                  </a:moveTo>
                  <a:lnTo>
                    <a:pt x="58" y="307"/>
                  </a:lnTo>
                  <a:lnTo>
                    <a:pt x="0" y="254"/>
                  </a:lnTo>
                  <a:lnTo>
                    <a:pt x="228" y="0"/>
                  </a:lnTo>
                  <a:lnTo>
                    <a:pt x="28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C9CCCDE-CD6E-452D-B6E9-90EF2372C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473"/>
              <a:ext cx="1459" cy="1356"/>
            </a:xfrm>
            <a:custGeom>
              <a:avLst/>
              <a:gdLst>
                <a:gd name="T0" fmla="*/ 813 w 852"/>
                <a:gd name="T1" fmla="*/ 579 h 795"/>
                <a:gd name="T2" fmla="*/ 821 w 852"/>
                <a:gd name="T3" fmla="*/ 697 h 795"/>
                <a:gd name="T4" fmla="*/ 766 w 852"/>
                <a:gd name="T5" fmla="*/ 759 h 795"/>
                <a:gd name="T6" fmla="*/ 648 w 852"/>
                <a:gd name="T7" fmla="*/ 764 h 795"/>
                <a:gd name="T8" fmla="*/ 35 w 852"/>
                <a:gd name="T9" fmla="*/ 216 h 795"/>
                <a:gd name="T10" fmla="*/ 63 w 852"/>
                <a:gd name="T11" fmla="*/ 130 h 795"/>
                <a:gd name="T12" fmla="*/ 118 w 852"/>
                <a:gd name="T13" fmla="*/ 68 h 795"/>
                <a:gd name="T14" fmla="*/ 200 w 852"/>
                <a:gd name="T15" fmla="*/ 31 h 795"/>
                <a:gd name="T16" fmla="*/ 813 w 852"/>
                <a:gd name="T17" fmla="*/ 57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795">
                  <a:moveTo>
                    <a:pt x="813" y="579"/>
                  </a:moveTo>
                  <a:cubicBezTo>
                    <a:pt x="848" y="610"/>
                    <a:pt x="852" y="663"/>
                    <a:pt x="821" y="697"/>
                  </a:cubicBezTo>
                  <a:cubicBezTo>
                    <a:pt x="766" y="759"/>
                    <a:pt x="766" y="759"/>
                    <a:pt x="766" y="759"/>
                  </a:cubicBezTo>
                  <a:cubicBezTo>
                    <a:pt x="736" y="793"/>
                    <a:pt x="683" y="795"/>
                    <a:pt x="648" y="764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0" y="184"/>
                    <a:pt x="32" y="164"/>
                    <a:pt x="63" y="130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48" y="34"/>
                    <a:pt x="165" y="0"/>
                    <a:pt x="200" y="31"/>
                  </a:cubicBezTo>
                  <a:lnTo>
                    <a:pt x="813" y="5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F71A588-5019-4244-B822-D24FD6CDB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" y="277"/>
              <a:ext cx="2962" cy="2950"/>
            </a:xfrm>
            <a:custGeom>
              <a:avLst/>
              <a:gdLst>
                <a:gd name="T0" fmla="*/ 286 w 1730"/>
                <a:gd name="T1" fmla="*/ 347 h 1730"/>
                <a:gd name="T2" fmla="*/ 347 w 1730"/>
                <a:gd name="T3" fmla="*/ 1444 h 1730"/>
                <a:gd name="T4" fmla="*/ 1444 w 1730"/>
                <a:gd name="T5" fmla="*/ 1383 h 1730"/>
                <a:gd name="T6" fmla="*/ 1382 w 1730"/>
                <a:gd name="T7" fmla="*/ 286 h 1730"/>
                <a:gd name="T8" fmla="*/ 286 w 1730"/>
                <a:gd name="T9" fmla="*/ 347 h 1730"/>
                <a:gd name="T10" fmla="*/ 1344 w 1730"/>
                <a:gd name="T11" fmla="*/ 1293 h 1730"/>
                <a:gd name="T12" fmla="*/ 436 w 1730"/>
                <a:gd name="T13" fmla="*/ 1344 h 1730"/>
                <a:gd name="T14" fmla="*/ 386 w 1730"/>
                <a:gd name="T15" fmla="*/ 436 h 1730"/>
                <a:gd name="T16" fmla="*/ 1293 w 1730"/>
                <a:gd name="T17" fmla="*/ 386 h 1730"/>
                <a:gd name="T18" fmla="*/ 1344 w 1730"/>
                <a:gd name="T19" fmla="*/ 1293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0" h="1730">
                  <a:moveTo>
                    <a:pt x="286" y="347"/>
                  </a:moveTo>
                  <a:cubicBezTo>
                    <a:pt x="0" y="667"/>
                    <a:pt x="27" y="1158"/>
                    <a:pt x="347" y="1444"/>
                  </a:cubicBezTo>
                  <a:cubicBezTo>
                    <a:pt x="667" y="1730"/>
                    <a:pt x="1158" y="1702"/>
                    <a:pt x="1444" y="1383"/>
                  </a:cubicBezTo>
                  <a:cubicBezTo>
                    <a:pt x="1730" y="1063"/>
                    <a:pt x="1702" y="572"/>
                    <a:pt x="1382" y="286"/>
                  </a:cubicBezTo>
                  <a:cubicBezTo>
                    <a:pt x="1063" y="0"/>
                    <a:pt x="572" y="27"/>
                    <a:pt x="286" y="347"/>
                  </a:cubicBezTo>
                  <a:moveTo>
                    <a:pt x="1344" y="1293"/>
                  </a:moveTo>
                  <a:cubicBezTo>
                    <a:pt x="1107" y="1558"/>
                    <a:pt x="701" y="1581"/>
                    <a:pt x="436" y="1344"/>
                  </a:cubicBezTo>
                  <a:cubicBezTo>
                    <a:pt x="172" y="1107"/>
                    <a:pt x="149" y="701"/>
                    <a:pt x="386" y="436"/>
                  </a:cubicBezTo>
                  <a:cubicBezTo>
                    <a:pt x="622" y="172"/>
                    <a:pt x="1029" y="149"/>
                    <a:pt x="1293" y="386"/>
                  </a:cubicBezTo>
                  <a:cubicBezTo>
                    <a:pt x="1558" y="622"/>
                    <a:pt x="1581" y="1029"/>
                    <a:pt x="1344" y="12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2" name="Group 12">
            <a:extLst>
              <a:ext uri="{FF2B5EF4-FFF2-40B4-BE49-F238E27FC236}">
                <a16:creationId xmlns:a16="http://schemas.microsoft.com/office/drawing/2014/main" id="{E2CCB80C-4D7F-4E9A-B303-4880A2E14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2628" y="3550507"/>
            <a:ext cx="718257" cy="823258"/>
            <a:chOff x="2810" y="977"/>
            <a:chExt cx="2059" cy="2360"/>
          </a:xfrm>
          <a:solidFill>
            <a:schemeClr val="accent1"/>
          </a:solidFill>
          <a:effectLst/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E2BC944E-3625-4DC5-8780-2410A542D0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0" y="1444"/>
              <a:ext cx="2059" cy="1893"/>
            </a:xfrm>
            <a:custGeom>
              <a:avLst/>
              <a:gdLst>
                <a:gd name="T0" fmla="*/ 817 w 4117"/>
                <a:gd name="T1" fmla="*/ 3120 h 3786"/>
                <a:gd name="T2" fmla="*/ 1384 w 4117"/>
                <a:gd name="T3" fmla="*/ 3467 h 3786"/>
                <a:gd name="T4" fmla="*/ 1415 w 4117"/>
                <a:gd name="T5" fmla="*/ 3243 h 3786"/>
                <a:gd name="T6" fmla="*/ 2817 w 4117"/>
                <a:gd name="T7" fmla="*/ 2959 h 3786"/>
                <a:gd name="T8" fmla="*/ 2565 w 4117"/>
                <a:gd name="T9" fmla="*/ 3473 h 3786"/>
                <a:gd name="T10" fmla="*/ 3032 w 4117"/>
                <a:gd name="T11" fmla="*/ 3318 h 3786"/>
                <a:gd name="T12" fmla="*/ 3038 w 4117"/>
                <a:gd name="T13" fmla="*/ 2946 h 3786"/>
                <a:gd name="T14" fmla="*/ 1686 w 4117"/>
                <a:gd name="T15" fmla="*/ 2733 h 3786"/>
                <a:gd name="T16" fmla="*/ 1590 w 4117"/>
                <a:gd name="T17" fmla="*/ 3163 h 3786"/>
                <a:gd name="T18" fmla="*/ 1861 w 4117"/>
                <a:gd name="T19" fmla="*/ 3522 h 3786"/>
                <a:gd name="T20" fmla="*/ 2157 w 4117"/>
                <a:gd name="T21" fmla="*/ 3575 h 3786"/>
                <a:gd name="T22" fmla="*/ 2442 w 4117"/>
                <a:gd name="T23" fmla="*/ 3314 h 3786"/>
                <a:gd name="T24" fmla="*/ 2667 w 4117"/>
                <a:gd name="T25" fmla="*/ 2789 h 3786"/>
                <a:gd name="T26" fmla="*/ 1311 w 4117"/>
                <a:gd name="T27" fmla="*/ 1824 h 3786"/>
                <a:gd name="T28" fmla="*/ 1528 w 4117"/>
                <a:gd name="T29" fmla="*/ 2570 h 3786"/>
                <a:gd name="T30" fmla="*/ 2327 w 4117"/>
                <a:gd name="T31" fmla="*/ 2524 h 3786"/>
                <a:gd name="T32" fmla="*/ 2787 w 4117"/>
                <a:gd name="T33" fmla="*/ 2149 h 3786"/>
                <a:gd name="T34" fmla="*/ 222 w 4117"/>
                <a:gd name="T35" fmla="*/ 2063 h 3786"/>
                <a:gd name="T36" fmla="*/ 472 w 4117"/>
                <a:gd name="T37" fmla="*/ 2710 h 3786"/>
                <a:gd name="T38" fmla="*/ 991 w 4117"/>
                <a:gd name="T39" fmla="*/ 2775 h 3786"/>
                <a:gd name="T40" fmla="*/ 1135 w 4117"/>
                <a:gd name="T41" fmla="*/ 2117 h 3786"/>
                <a:gd name="T42" fmla="*/ 2982 w 4117"/>
                <a:gd name="T43" fmla="*/ 2117 h 3786"/>
                <a:gd name="T44" fmla="*/ 3126 w 4117"/>
                <a:gd name="T45" fmla="*/ 2775 h 3786"/>
                <a:gd name="T46" fmla="*/ 3644 w 4117"/>
                <a:gd name="T47" fmla="*/ 2710 h 3786"/>
                <a:gd name="T48" fmla="*/ 3894 w 4117"/>
                <a:gd name="T49" fmla="*/ 2063 h 3786"/>
                <a:gd name="T50" fmla="*/ 1011 w 4117"/>
                <a:gd name="T51" fmla="*/ 10 h 3786"/>
                <a:gd name="T52" fmla="*/ 1056 w 4117"/>
                <a:gd name="T53" fmla="*/ 138 h 3786"/>
                <a:gd name="T54" fmla="*/ 670 w 4117"/>
                <a:gd name="T55" fmla="*/ 481 h 3786"/>
                <a:gd name="T56" fmla="*/ 313 w 4117"/>
                <a:gd name="T57" fmla="*/ 1067 h 3786"/>
                <a:gd name="T58" fmla="*/ 1120 w 4117"/>
                <a:gd name="T59" fmla="*/ 1632 h 3786"/>
                <a:gd name="T60" fmla="*/ 1211 w 4117"/>
                <a:gd name="T61" fmla="*/ 890 h 3786"/>
                <a:gd name="T62" fmla="*/ 1346 w 4117"/>
                <a:gd name="T63" fmla="*/ 880 h 3786"/>
                <a:gd name="T64" fmla="*/ 1331 w 4117"/>
                <a:gd name="T65" fmla="*/ 1294 h 3786"/>
                <a:gd name="T66" fmla="*/ 2767 w 4117"/>
                <a:gd name="T67" fmla="*/ 1139 h 3786"/>
                <a:gd name="T68" fmla="*/ 2794 w 4117"/>
                <a:gd name="T69" fmla="*/ 878 h 3786"/>
                <a:gd name="T70" fmla="*/ 2922 w 4117"/>
                <a:gd name="T71" fmla="*/ 924 h 3786"/>
                <a:gd name="T72" fmla="*/ 3922 w 4117"/>
                <a:gd name="T73" fmla="*/ 1632 h 3786"/>
                <a:gd name="T74" fmla="*/ 3751 w 4117"/>
                <a:gd name="T75" fmla="*/ 945 h 3786"/>
                <a:gd name="T76" fmla="*/ 3338 w 4117"/>
                <a:gd name="T77" fmla="*/ 372 h 3786"/>
                <a:gd name="T78" fmla="*/ 3116 w 4117"/>
                <a:gd name="T79" fmla="*/ 131 h 3786"/>
                <a:gd name="T80" fmla="*/ 3221 w 4117"/>
                <a:gd name="T81" fmla="*/ 44 h 3786"/>
                <a:gd name="T82" fmla="*/ 3617 w 4117"/>
                <a:gd name="T83" fmla="*/ 385 h 3786"/>
                <a:gd name="T84" fmla="*/ 3985 w 4117"/>
                <a:gd name="T85" fmla="*/ 1004 h 3786"/>
                <a:gd name="T86" fmla="*/ 4117 w 4117"/>
                <a:gd name="T87" fmla="*/ 1728 h 3786"/>
                <a:gd name="T88" fmla="*/ 3966 w 4117"/>
                <a:gd name="T89" fmla="*/ 2499 h 3786"/>
                <a:gd name="T90" fmla="*/ 3557 w 4117"/>
                <a:gd name="T91" fmla="*/ 3137 h 3786"/>
                <a:gd name="T92" fmla="*/ 2946 w 4117"/>
                <a:gd name="T93" fmla="*/ 3585 h 3786"/>
                <a:gd name="T94" fmla="*/ 2193 w 4117"/>
                <a:gd name="T95" fmla="*/ 3782 h 3786"/>
                <a:gd name="T96" fmla="*/ 1409 w 4117"/>
                <a:gd name="T97" fmla="*/ 3681 h 3786"/>
                <a:gd name="T98" fmla="*/ 744 w 4117"/>
                <a:gd name="T99" fmla="*/ 3311 h 3786"/>
                <a:gd name="T100" fmla="*/ 261 w 4117"/>
                <a:gd name="T101" fmla="*/ 2729 h 3786"/>
                <a:gd name="T102" fmla="*/ 17 w 4117"/>
                <a:gd name="T103" fmla="*/ 1996 h 3786"/>
                <a:gd name="T104" fmla="*/ 63 w 4117"/>
                <a:gd name="T105" fmla="*/ 1224 h 3786"/>
                <a:gd name="T106" fmla="*/ 375 w 4117"/>
                <a:gd name="T107" fmla="*/ 544 h 3786"/>
                <a:gd name="T108" fmla="*/ 916 w 4117"/>
                <a:gd name="T109" fmla="*/ 16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17" h="3786">
                  <a:moveTo>
                    <a:pt x="1268" y="2855"/>
                  </a:moveTo>
                  <a:lnTo>
                    <a:pt x="1172" y="2899"/>
                  </a:lnTo>
                  <a:lnTo>
                    <a:pt x="1078" y="2946"/>
                  </a:lnTo>
                  <a:lnTo>
                    <a:pt x="988" y="2999"/>
                  </a:lnTo>
                  <a:lnTo>
                    <a:pt x="900" y="3057"/>
                  </a:lnTo>
                  <a:lnTo>
                    <a:pt x="817" y="3120"/>
                  </a:lnTo>
                  <a:lnTo>
                    <a:pt x="902" y="3192"/>
                  </a:lnTo>
                  <a:lnTo>
                    <a:pt x="991" y="3258"/>
                  </a:lnTo>
                  <a:lnTo>
                    <a:pt x="1084" y="3318"/>
                  </a:lnTo>
                  <a:lnTo>
                    <a:pt x="1180" y="3374"/>
                  </a:lnTo>
                  <a:lnTo>
                    <a:pt x="1281" y="3424"/>
                  </a:lnTo>
                  <a:lnTo>
                    <a:pt x="1384" y="3467"/>
                  </a:lnTo>
                  <a:lnTo>
                    <a:pt x="1491" y="3506"/>
                  </a:lnTo>
                  <a:lnTo>
                    <a:pt x="1601" y="3536"/>
                  </a:lnTo>
                  <a:lnTo>
                    <a:pt x="1551" y="3473"/>
                  </a:lnTo>
                  <a:lnTo>
                    <a:pt x="1504" y="3404"/>
                  </a:lnTo>
                  <a:lnTo>
                    <a:pt x="1458" y="3327"/>
                  </a:lnTo>
                  <a:lnTo>
                    <a:pt x="1415" y="3243"/>
                  </a:lnTo>
                  <a:lnTo>
                    <a:pt x="1373" y="3153"/>
                  </a:lnTo>
                  <a:lnTo>
                    <a:pt x="1336" y="3058"/>
                  </a:lnTo>
                  <a:lnTo>
                    <a:pt x="1300" y="2959"/>
                  </a:lnTo>
                  <a:lnTo>
                    <a:pt x="1268" y="2855"/>
                  </a:lnTo>
                  <a:close/>
                  <a:moveTo>
                    <a:pt x="2848" y="2855"/>
                  </a:moveTo>
                  <a:lnTo>
                    <a:pt x="2817" y="2959"/>
                  </a:lnTo>
                  <a:lnTo>
                    <a:pt x="2781" y="3058"/>
                  </a:lnTo>
                  <a:lnTo>
                    <a:pt x="2744" y="3153"/>
                  </a:lnTo>
                  <a:lnTo>
                    <a:pt x="2702" y="3243"/>
                  </a:lnTo>
                  <a:lnTo>
                    <a:pt x="2659" y="3327"/>
                  </a:lnTo>
                  <a:lnTo>
                    <a:pt x="2613" y="3404"/>
                  </a:lnTo>
                  <a:lnTo>
                    <a:pt x="2565" y="3473"/>
                  </a:lnTo>
                  <a:lnTo>
                    <a:pt x="2515" y="3536"/>
                  </a:lnTo>
                  <a:lnTo>
                    <a:pt x="2626" y="3506"/>
                  </a:lnTo>
                  <a:lnTo>
                    <a:pt x="2732" y="3467"/>
                  </a:lnTo>
                  <a:lnTo>
                    <a:pt x="2836" y="3424"/>
                  </a:lnTo>
                  <a:lnTo>
                    <a:pt x="2936" y="3374"/>
                  </a:lnTo>
                  <a:lnTo>
                    <a:pt x="3032" y="3318"/>
                  </a:lnTo>
                  <a:lnTo>
                    <a:pt x="3126" y="3258"/>
                  </a:lnTo>
                  <a:lnTo>
                    <a:pt x="3215" y="3192"/>
                  </a:lnTo>
                  <a:lnTo>
                    <a:pt x="3300" y="3120"/>
                  </a:lnTo>
                  <a:lnTo>
                    <a:pt x="3216" y="3057"/>
                  </a:lnTo>
                  <a:lnTo>
                    <a:pt x="3129" y="2999"/>
                  </a:lnTo>
                  <a:lnTo>
                    <a:pt x="3038" y="2946"/>
                  </a:lnTo>
                  <a:lnTo>
                    <a:pt x="2945" y="2899"/>
                  </a:lnTo>
                  <a:lnTo>
                    <a:pt x="2848" y="2855"/>
                  </a:lnTo>
                  <a:close/>
                  <a:moveTo>
                    <a:pt x="2058" y="2700"/>
                  </a:moveTo>
                  <a:lnTo>
                    <a:pt x="1933" y="2703"/>
                  </a:lnTo>
                  <a:lnTo>
                    <a:pt x="1808" y="2715"/>
                  </a:lnTo>
                  <a:lnTo>
                    <a:pt x="1686" y="2733"/>
                  </a:lnTo>
                  <a:lnTo>
                    <a:pt x="1567" y="2758"/>
                  </a:lnTo>
                  <a:lnTo>
                    <a:pt x="1449" y="2791"/>
                  </a:lnTo>
                  <a:lnTo>
                    <a:pt x="1479" y="2890"/>
                  </a:lnTo>
                  <a:lnTo>
                    <a:pt x="1514" y="2986"/>
                  </a:lnTo>
                  <a:lnTo>
                    <a:pt x="1550" y="3078"/>
                  </a:lnTo>
                  <a:lnTo>
                    <a:pt x="1590" y="3163"/>
                  </a:lnTo>
                  <a:lnTo>
                    <a:pt x="1632" y="3242"/>
                  </a:lnTo>
                  <a:lnTo>
                    <a:pt x="1675" y="3314"/>
                  </a:lnTo>
                  <a:lnTo>
                    <a:pt x="1719" y="3378"/>
                  </a:lnTo>
                  <a:lnTo>
                    <a:pt x="1765" y="3434"/>
                  </a:lnTo>
                  <a:lnTo>
                    <a:pt x="1813" y="3482"/>
                  </a:lnTo>
                  <a:lnTo>
                    <a:pt x="1861" y="3522"/>
                  </a:lnTo>
                  <a:lnTo>
                    <a:pt x="1910" y="3554"/>
                  </a:lnTo>
                  <a:lnTo>
                    <a:pt x="1959" y="3575"/>
                  </a:lnTo>
                  <a:lnTo>
                    <a:pt x="2008" y="3589"/>
                  </a:lnTo>
                  <a:lnTo>
                    <a:pt x="2058" y="3594"/>
                  </a:lnTo>
                  <a:lnTo>
                    <a:pt x="2109" y="3589"/>
                  </a:lnTo>
                  <a:lnTo>
                    <a:pt x="2157" y="3575"/>
                  </a:lnTo>
                  <a:lnTo>
                    <a:pt x="2206" y="3554"/>
                  </a:lnTo>
                  <a:lnTo>
                    <a:pt x="2255" y="3522"/>
                  </a:lnTo>
                  <a:lnTo>
                    <a:pt x="2304" y="3482"/>
                  </a:lnTo>
                  <a:lnTo>
                    <a:pt x="2351" y="3434"/>
                  </a:lnTo>
                  <a:lnTo>
                    <a:pt x="2397" y="3378"/>
                  </a:lnTo>
                  <a:lnTo>
                    <a:pt x="2442" y="3314"/>
                  </a:lnTo>
                  <a:lnTo>
                    <a:pt x="2485" y="3242"/>
                  </a:lnTo>
                  <a:lnTo>
                    <a:pt x="2527" y="3163"/>
                  </a:lnTo>
                  <a:lnTo>
                    <a:pt x="2567" y="3078"/>
                  </a:lnTo>
                  <a:lnTo>
                    <a:pt x="2603" y="2986"/>
                  </a:lnTo>
                  <a:lnTo>
                    <a:pt x="2637" y="2890"/>
                  </a:lnTo>
                  <a:lnTo>
                    <a:pt x="2667" y="2789"/>
                  </a:lnTo>
                  <a:lnTo>
                    <a:pt x="2551" y="2758"/>
                  </a:lnTo>
                  <a:lnTo>
                    <a:pt x="2430" y="2732"/>
                  </a:lnTo>
                  <a:lnTo>
                    <a:pt x="2308" y="2715"/>
                  </a:lnTo>
                  <a:lnTo>
                    <a:pt x="2185" y="2703"/>
                  </a:lnTo>
                  <a:lnTo>
                    <a:pt x="2058" y="2700"/>
                  </a:lnTo>
                  <a:close/>
                  <a:moveTo>
                    <a:pt x="1311" y="1824"/>
                  </a:moveTo>
                  <a:lnTo>
                    <a:pt x="1318" y="1988"/>
                  </a:lnTo>
                  <a:lnTo>
                    <a:pt x="1330" y="2149"/>
                  </a:lnTo>
                  <a:lnTo>
                    <a:pt x="1349" y="2305"/>
                  </a:lnTo>
                  <a:lnTo>
                    <a:pt x="1373" y="2458"/>
                  </a:lnTo>
                  <a:lnTo>
                    <a:pt x="1402" y="2604"/>
                  </a:lnTo>
                  <a:lnTo>
                    <a:pt x="1528" y="2570"/>
                  </a:lnTo>
                  <a:lnTo>
                    <a:pt x="1657" y="2542"/>
                  </a:lnTo>
                  <a:lnTo>
                    <a:pt x="1790" y="2524"/>
                  </a:lnTo>
                  <a:lnTo>
                    <a:pt x="1923" y="2512"/>
                  </a:lnTo>
                  <a:lnTo>
                    <a:pt x="2058" y="2508"/>
                  </a:lnTo>
                  <a:lnTo>
                    <a:pt x="2193" y="2512"/>
                  </a:lnTo>
                  <a:lnTo>
                    <a:pt x="2327" y="2524"/>
                  </a:lnTo>
                  <a:lnTo>
                    <a:pt x="2459" y="2542"/>
                  </a:lnTo>
                  <a:lnTo>
                    <a:pt x="2588" y="2570"/>
                  </a:lnTo>
                  <a:lnTo>
                    <a:pt x="2715" y="2604"/>
                  </a:lnTo>
                  <a:lnTo>
                    <a:pt x="2745" y="2458"/>
                  </a:lnTo>
                  <a:lnTo>
                    <a:pt x="2768" y="2305"/>
                  </a:lnTo>
                  <a:lnTo>
                    <a:pt x="2787" y="2149"/>
                  </a:lnTo>
                  <a:lnTo>
                    <a:pt x="2798" y="1988"/>
                  </a:lnTo>
                  <a:lnTo>
                    <a:pt x="2805" y="1824"/>
                  </a:lnTo>
                  <a:lnTo>
                    <a:pt x="1311" y="1824"/>
                  </a:lnTo>
                  <a:close/>
                  <a:moveTo>
                    <a:pt x="195" y="1824"/>
                  </a:moveTo>
                  <a:lnTo>
                    <a:pt x="205" y="1945"/>
                  </a:lnTo>
                  <a:lnTo>
                    <a:pt x="222" y="2063"/>
                  </a:lnTo>
                  <a:lnTo>
                    <a:pt x="247" y="2179"/>
                  </a:lnTo>
                  <a:lnTo>
                    <a:pt x="280" y="2291"/>
                  </a:lnTo>
                  <a:lnTo>
                    <a:pt x="318" y="2402"/>
                  </a:lnTo>
                  <a:lnTo>
                    <a:pt x="363" y="2508"/>
                  </a:lnTo>
                  <a:lnTo>
                    <a:pt x="415" y="2611"/>
                  </a:lnTo>
                  <a:lnTo>
                    <a:pt x="472" y="2710"/>
                  </a:lnTo>
                  <a:lnTo>
                    <a:pt x="535" y="2805"/>
                  </a:lnTo>
                  <a:lnTo>
                    <a:pt x="604" y="2897"/>
                  </a:lnTo>
                  <a:lnTo>
                    <a:pt x="679" y="2983"/>
                  </a:lnTo>
                  <a:lnTo>
                    <a:pt x="778" y="2909"/>
                  </a:lnTo>
                  <a:lnTo>
                    <a:pt x="883" y="2838"/>
                  </a:lnTo>
                  <a:lnTo>
                    <a:pt x="991" y="2775"/>
                  </a:lnTo>
                  <a:lnTo>
                    <a:pt x="1103" y="2718"/>
                  </a:lnTo>
                  <a:lnTo>
                    <a:pt x="1219" y="2667"/>
                  </a:lnTo>
                  <a:lnTo>
                    <a:pt x="1192" y="2537"/>
                  </a:lnTo>
                  <a:lnTo>
                    <a:pt x="1168" y="2400"/>
                  </a:lnTo>
                  <a:lnTo>
                    <a:pt x="1149" y="2261"/>
                  </a:lnTo>
                  <a:lnTo>
                    <a:pt x="1135" y="2117"/>
                  </a:lnTo>
                  <a:lnTo>
                    <a:pt x="1124" y="1972"/>
                  </a:lnTo>
                  <a:lnTo>
                    <a:pt x="1120" y="1824"/>
                  </a:lnTo>
                  <a:lnTo>
                    <a:pt x="195" y="1824"/>
                  </a:lnTo>
                  <a:close/>
                  <a:moveTo>
                    <a:pt x="2996" y="1824"/>
                  </a:moveTo>
                  <a:lnTo>
                    <a:pt x="2992" y="1972"/>
                  </a:lnTo>
                  <a:lnTo>
                    <a:pt x="2982" y="2117"/>
                  </a:lnTo>
                  <a:lnTo>
                    <a:pt x="2968" y="2261"/>
                  </a:lnTo>
                  <a:lnTo>
                    <a:pt x="2949" y="2400"/>
                  </a:lnTo>
                  <a:lnTo>
                    <a:pt x="2925" y="2535"/>
                  </a:lnTo>
                  <a:lnTo>
                    <a:pt x="2897" y="2667"/>
                  </a:lnTo>
                  <a:lnTo>
                    <a:pt x="3014" y="2718"/>
                  </a:lnTo>
                  <a:lnTo>
                    <a:pt x="3126" y="2775"/>
                  </a:lnTo>
                  <a:lnTo>
                    <a:pt x="3233" y="2838"/>
                  </a:lnTo>
                  <a:lnTo>
                    <a:pt x="3338" y="2907"/>
                  </a:lnTo>
                  <a:lnTo>
                    <a:pt x="3437" y="2983"/>
                  </a:lnTo>
                  <a:lnTo>
                    <a:pt x="3512" y="2897"/>
                  </a:lnTo>
                  <a:lnTo>
                    <a:pt x="3581" y="2805"/>
                  </a:lnTo>
                  <a:lnTo>
                    <a:pt x="3644" y="2710"/>
                  </a:lnTo>
                  <a:lnTo>
                    <a:pt x="3702" y="2611"/>
                  </a:lnTo>
                  <a:lnTo>
                    <a:pt x="3754" y="2508"/>
                  </a:lnTo>
                  <a:lnTo>
                    <a:pt x="3798" y="2402"/>
                  </a:lnTo>
                  <a:lnTo>
                    <a:pt x="3837" y="2291"/>
                  </a:lnTo>
                  <a:lnTo>
                    <a:pt x="3870" y="2179"/>
                  </a:lnTo>
                  <a:lnTo>
                    <a:pt x="3894" y="2063"/>
                  </a:lnTo>
                  <a:lnTo>
                    <a:pt x="3912" y="1945"/>
                  </a:lnTo>
                  <a:lnTo>
                    <a:pt x="3922" y="1824"/>
                  </a:lnTo>
                  <a:lnTo>
                    <a:pt x="2996" y="1824"/>
                  </a:lnTo>
                  <a:close/>
                  <a:moveTo>
                    <a:pt x="964" y="0"/>
                  </a:moveTo>
                  <a:lnTo>
                    <a:pt x="988" y="1"/>
                  </a:lnTo>
                  <a:lnTo>
                    <a:pt x="1011" y="10"/>
                  </a:lnTo>
                  <a:lnTo>
                    <a:pt x="1033" y="23"/>
                  </a:lnTo>
                  <a:lnTo>
                    <a:pt x="1050" y="43"/>
                  </a:lnTo>
                  <a:lnTo>
                    <a:pt x="1061" y="66"/>
                  </a:lnTo>
                  <a:lnTo>
                    <a:pt x="1066" y="90"/>
                  </a:lnTo>
                  <a:lnTo>
                    <a:pt x="1064" y="115"/>
                  </a:lnTo>
                  <a:lnTo>
                    <a:pt x="1056" y="138"/>
                  </a:lnTo>
                  <a:lnTo>
                    <a:pt x="1043" y="159"/>
                  </a:lnTo>
                  <a:lnTo>
                    <a:pt x="1022" y="177"/>
                  </a:lnTo>
                  <a:lnTo>
                    <a:pt x="926" y="244"/>
                  </a:lnTo>
                  <a:lnTo>
                    <a:pt x="836" y="319"/>
                  </a:lnTo>
                  <a:lnTo>
                    <a:pt x="751" y="398"/>
                  </a:lnTo>
                  <a:lnTo>
                    <a:pt x="670" y="481"/>
                  </a:lnTo>
                  <a:lnTo>
                    <a:pt x="596" y="569"/>
                  </a:lnTo>
                  <a:lnTo>
                    <a:pt x="527" y="662"/>
                  </a:lnTo>
                  <a:lnTo>
                    <a:pt x="465" y="758"/>
                  </a:lnTo>
                  <a:lnTo>
                    <a:pt x="408" y="857"/>
                  </a:lnTo>
                  <a:lnTo>
                    <a:pt x="357" y="961"/>
                  </a:lnTo>
                  <a:lnTo>
                    <a:pt x="313" y="1067"/>
                  </a:lnTo>
                  <a:lnTo>
                    <a:pt x="275" y="1175"/>
                  </a:lnTo>
                  <a:lnTo>
                    <a:pt x="245" y="1287"/>
                  </a:lnTo>
                  <a:lnTo>
                    <a:pt x="221" y="1400"/>
                  </a:lnTo>
                  <a:lnTo>
                    <a:pt x="205" y="1515"/>
                  </a:lnTo>
                  <a:lnTo>
                    <a:pt x="195" y="1632"/>
                  </a:lnTo>
                  <a:lnTo>
                    <a:pt x="1120" y="1632"/>
                  </a:lnTo>
                  <a:lnTo>
                    <a:pt x="1127" y="1454"/>
                  </a:lnTo>
                  <a:lnTo>
                    <a:pt x="1140" y="1277"/>
                  </a:lnTo>
                  <a:lnTo>
                    <a:pt x="1162" y="1105"/>
                  </a:lnTo>
                  <a:lnTo>
                    <a:pt x="1189" y="936"/>
                  </a:lnTo>
                  <a:lnTo>
                    <a:pt x="1196" y="911"/>
                  </a:lnTo>
                  <a:lnTo>
                    <a:pt x="1211" y="890"/>
                  </a:lnTo>
                  <a:lnTo>
                    <a:pt x="1229" y="875"/>
                  </a:lnTo>
                  <a:lnTo>
                    <a:pt x="1251" y="863"/>
                  </a:lnTo>
                  <a:lnTo>
                    <a:pt x="1275" y="857"/>
                  </a:lnTo>
                  <a:lnTo>
                    <a:pt x="1301" y="859"/>
                  </a:lnTo>
                  <a:lnTo>
                    <a:pt x="1326" y="868"/>
                  </a:lnTo>
                  <a:lnTo>
                    <a:pt x="1346" y="880"/>
                  </a:lnTo>
                  <a:lnTo>
                    <a:pt x="1363" y="899"/>
                  </a:lnTo>
                  <a:lnTo>
                    <a:pt x="1373" y="921"/>
                  </a:lnTo>
                  <a:lnTo>
                    <a:pt x="1379" y="945"/>
                  </a:lnTo>
                  <a:lnTo>
                    <a:pt x="1377" y="971"/>
                  </a:lnTo>
                  <a:lnTo>
                    <a:pt x="1351" y="1130"/>
                  </a:lnTo>
                  <a:lnTo>
                    <a:pt x="1331" y="1294"/>
                  </a:lnTo>
                  <a:lnTo>
                    <a:pt x="1318" y="1462"/>
                  </a:lnTo>
                  <a:lnTo>
                    <a:pt x="1311" y="1632"/>
                  </a:lnTo>
                  <a:lnTo>
                    <a:pt x="2805" y="1632"/>
                  </a:lnTo>
                  <a:lnTo>
                    <a:pt x="2798" y="1465"/>
                  </a:lnTo>
                  <a:lnTo>
                    <a:pt x="2785" y="1300"/>
                  </a:lnTo>
                  <a:lnTo>
                    <a:pt x="2767" y="1139"/>
                  </a:lnTo>
                  <a:lnTo>
                    <a:pt x="2741" y="982"/>
                  </a:lnTo>
                  <a:lnTo>
                    <a:pt x="2739" y="957"/>
                  </a:lnTo>
                  <a:lnTo>
                    <a:pt x="2745" y="932"/>
                  </a:lnTo>
                  <a:lnTo>
                    <a:pt x="2756" y="911"/>
                  </a:lnTo>
                  <a:lnTo>
                    <a:pt x="2772" y="892"/>
                  </a:lnTo>
                  <a:lnTo>
                    <a:pt x="2794" y="878"/>
                  </a:lnTo>
                  <a:lnTo>
                    <a:pt x="2818" y="870"/>
                  </a:lnTo>
                  <a:lnTo>
                    <a:pt x="2844" y="869"/>
                  </a:lnTo>
                  <a:lnTo>
                    <a:pt x="2869" y="875"/>
                  </a:lnTo>
                  <a:lnTo>
                    <a:pt x="2890" y="886"/>
                  </a:lnTo>
                  <a:lnTo>
                    <a:pt x="2909" y="902"/>
                  </a:lnTo>
                  <a:lnTo>
                    <a:pt x="2922" y="924"/>
                  </a:lnTo>
                  <a:lnTo>
                    <a:pt x="2930" y="948"/>
                  </a:lnTo>
                  <a:lnTo>
                    <a:pt x="2956" y="1113"/>
                  </a:lnTo>
                  <a:lnTo>
                    <a:pt x="2976" y="1283"/>
                  </a:lnTo>
                  <a:lnTo>
                    <a:pt x="2991" y="1456"/>
                  </a:lnTo>
                  <a:lnTo>
                    <a:pt x="2996" y="1632"/>
                  </a:lnTo>
                  <a:lnTo>
                    <a:pt x="3922" y="1632"/>
                  </a:lnTo>
                  <a:lnTo>
                    <a:pt x="3912" y="1512"/>
                  </a:lnTo>
                  <a:lnTo>
                    <a:pt x="3894" y="1395"/>
                  </a:lnTo>
                  <a:lnTo>
                    <a:pt x="3868" y="1280"/>
                  </a:lnTo>
                  <a:lnTo>
                    <a:pt x="3837" y="1165"/>
                  </a:lnTo>
                  <a:lnTo>
                    <a:pt x="3797" y="1054"/>
                  </a:lnTo>
                  <a:lnTo>
                    <a:pt x="3751" y="945"/>
                  </a:lnTo>
                  <a:lnTo>
                    <a:pt x="3697" y="840"/>
                  </a:lnTo>
                  <a:lnTo>
                    <a:pt x="3639" y="738"/>
                  </a:lnTo>
                  <a:lnTo>
                    <a:pt x="3573" y="639"/>
                  </a:lnTo>
                  <a:lnTo>
                    <a:pt x="3501" y="546"/>
                  </a:lnTo>
                  <a:lnTo>
                    <a:pt x="3423" y="457"/>
                  </a:lnTo>
                  <a:lnTo>
                    <a:pt x="3338" y="372"/>
                  </a:lnTo>
                  <a:lnTo>
                    <a:pt x="3249" y="292"/>
                  </a:lnTo>
                  <a:lnTo>
                    <a:pt x="3154" y="218"/>
                  </a:lnTo>
                  <a:lnTo>
                    <a:pt x="3136" y="201"/>
                  </a:lnTo>
                  <a:lnTo>
                    <a:pt x="3123" y="179"/>
                  </a:lnTo>
                  <a:lnTo>
                    <a:pt x="3116" y="155"/>
                  </a:lnTo>
                  <a:lnTo>
                    <a:pt x="3116" y="131"/>
                  </a:lnTo>
                  <a:lnTo>
                    <a:pt x="3121" y="106"/>
                  </a:lnTo>
                  <a:lnTo>
                    <a:pt x="3133" y="85"/>
                  </a:lnTo>
                  <a:lnTo>
                    <a:pt x="3152" y="66"/>
                  </a:lnTo>
                  <a:lnTo>
                    <a:pt x="3172" y="53"/>
                  </a:lnTo>
                  <a:lnTo>
                    <a:pt x="3196" y="46"/>
                  </a:lnTo>
                  <a:lnTo>
                    <a:pt x="3221" y="44"/>
                  </a:lnTo>
                  <a:lnTo>
                    <a:pt x="3245" y="50"/>
                  </a:lnTo>
                  <a:lnTo>
                    <a:pt x="3268" y="63"/>
                  </a:lnTo>
                  <a:lnTo>
                    <a:pt x="3361" y="136"/>
                  </a:lnTo>
                  <a:lnTo>
                    <a:pt x="3452" y="214"/>
                  </a:lnTo>
                  <a:lnTo>
                    <a:pt x="3537" y="297"/>
                  </a:lnTo>
                  <a:lnTo>
                    <a:pt x="3617" y="385"/>
                  </a:lnTo>
                  <a:lnTo>
                    <a:pt x="3693" y="478"/>
                  </a:lnTo>
                  <a:lnTo>
                    <a:pt x="3762" y="574"/>
                  </a:lnTo>
                  <a:lnTo>
                    <a:pt x="3827" y="675"/>
                  </a:lnTo>
                  <a:lnTo>
                    <a:pt x="3884" y="778"/>
                  </a:lnTo>
                  <a:lnTo>
                    <a:pt x="3939" y="889"/>
                  </a:lnTo>
                  <a:lnTo>
                    <a:pt x="3985" y="1004"/>
                  </a:lnTo>
                  <a:lnTo>
                    <a:pt x="4025" y="1120"/>
                  </a:lnTo>
                  <a:lnTo>
                    <a:pt x="4058" y="1240"/>
                  </a:lnTo>
                  <a:lnTo>
                    <a:pt x="4083" y="1360"/>
                  </a:lnTo>
                  <a:lnTo>
                    <a:pt x="4101" y="1481"/>
                  </a:lnTo>
                  <a:lnTo>
                    <a:pt x="4113" y="1604"/>
                  </a:lnTo>
                  <a:lnTo>
                    <a:pt x="4117" y="1728"/>
                  </a:lnTo>
                  <a:lnTo>
                    <a:pt x="4113" y="1863"/>
                  </a:lnTo>
                  <a:lnTo>
                    <a:pt x="4100" y="1996"/>
                  </a:lnTo>
                  <a:lnTo>
                    <a:pt x="4078" y="2126"/>
                  </a:lnTo>
                  <a:lnTo>
                    <a:pt x="4048" y="2254"/>
                  </a:lnTo>
                  <a:lnTo>
                    <a:pt x="4011" y="2379"/>
                  </a:lnTo>
                  <a:lnTo>
                    <a:pt x="3966" y="2499"/>
                  </a:lnTo>
                  <a:lnTo>
                    <a:pt x="3914" y="2616"/>
                  </a:lnTo>
                  <a:lnTo>
                    <a:pt x="3856" y="2729"/>
                  </a:lnTo>
                  <a:lnTo>
                    <a:pt x="3791" y="2838"/>
                  </a:lnTo>
                  <a:lnTo>
                    <a:pt x="3719" y="2943"/>
                  </a:lnTo>
                  <a:lnTo>
                    <a:pt x="3641" y="3042"/>
                  </a:lnTo>
                  <a:lnTo>
                    <a:pt x="3557" y="3137"/>
                  </a:lnTo>
                  <a:lnTo>
                    <a:pt x="3468" y="3226"/>
                  </a:lnTo>
                  <a:lnTo>
                    <a:pt x="3373" y="3311"/>
                  </a:lnTo>
                  <a:lnTo>
                    <a:pt x="3274" y="3388"/>
                  </a:lnTo>
                  <a:lnTo>
                    <a:pt x="3169" y="3460"/>
                  </a:lnTo>
                  <a:lnTo>
                    <a:pt x="3060" y="3526"/>
                  </a:lnTo>
                  <a:lnTo>
                    <a:pt x="2946" y="3585"/>
                  </a:lnTo>
                  <a:lnTo>
                    <a:pt x="2828" y="3637"/>
                  </a:lnTo>
                  <a:lnTo>
                    <a:pt x="2708" y="3681"/>
                  </a:lnTo>
                  <a:lnTo>
                    <a:pt x="2584" y="3719"/>
                  </a:lnTo>
                  <a:lnTo>
                    <a:pt x="2456" y="3747"/>
                  </a:lnTo>
                  <a:lnTo>
                    <a:pt x="2327" y="3769"/>
                  </a:lnTo>
                  <a:lnTo>
                    <a:pt x="2193" y="3782"/>
                  </a:lnTo>
                  <a:lnTo>
                    <a:pt x="2058" y="3786"/>
                  </a:lnTo>
                  <a:lnTo>
                    <a:pt x="1923" y="3782"/>
                  </a:lnTo>
                  <a:lnTo>
                    <a:pt x="1790" y="3769"/>
                  </a:lnTo>
                  <a:lnTo>
                    <a:pt x="1660" y="3747"/>
                  </a:lnTo>
                  <a:lnTo>
                    <a:pt x="1532" y="3719"/>
                  </a:lnTo>
                  <a:lnTo>
                    <a:pt x="1409" y="3681"/>
                  </a:lnTo>
                  <a:lnTo>
                    <a:pt x="1288" y="3637"/>
                  </a:lnTo>
                  <a:lnTo>
                    <a:pt x="1170" y="3585"/>
                  </a:lnTo>
                  <a:lnTo>
                    <a:pt x="1057" y="3526"/>
                  </a:lnTo>
                  <a:lnTo>
                    <a:pt x="948" y="3460"/>
                  </a:lnTo>
                  <a:lnTo>
                    <a:pt x="843" y="3388"/>
                  </a:lnTo>
                  <a:lnTo>
                    <a:pt x="744" y="3311"/>
                  </a:lnTo>
                  <a:lnTo>
                    <a:pt x="649" y="3226"/>
                  </a:lnTo>
                  <a:lnTo>
                    <a:pt x="560" y="3137"/>
                  </a:lnTo>
                  <a:lnTo>
                    <a:pt x="475" y="3042"/>
                  </a:lnTo>
                  <a:lnTo>
                    <a:pt x="398" y="2943"/>
                  </a:lnTo>
                  <a:lnTo>
                    <a:pt x="326" y="2838"/>
                  </a:lnTo>
                  <a:lnTo>
                    <a:pt x="261" y="2729"/>
                  </a:lnTo>
                  <a:lnTo>
                    <a:pt x="202" y="2616"/>
                  </a:lnTo>
                  <a:lnTo>
                    <a:pt x="150" y="2499"/>
                  </a:lnTo>
                  <a:lnTo>
                    <a:pt x="106" y="2379"/>
                  </a:lnTo>
                  <a:lnTo>
                    <a:pt x="69" y="2254"/>
                  </a:lnTo>
                  <a:lnTo>
                    <a:pt x="38" y="2126"/>
                  </a:lnTo>
                  <a:lnTo>
                    <a:pt x="17" y="1996"/>
                  </a:lnTo>
                  <a:lnTo>
                    <a:pt x="4" y="1863"/>
                  </a:lnTo>
                  <a:lnTo>
                    <a:pt x="0" y="1728"/>
                  </a:lnTo>
                  <a:lnTo>
                    <a:pt x="4" y="1600"/>
                  </a:lnTo>
                  <a:lnTo>
                    <a:pt x="15" y="1472"/>
                  </a:lnTo>
                  <a:lnTo>
                    <a:pt x="35" y="1347"/>
                  </a:lnTo>
                  <a:lnTo>
                    <a:pt x="63" y="1224"/>
                  </a:lnTo>
                  <a:lnTo>
                    <a:pt x="97" y="1103"/>
                  </a:lnTo>
                  <a:lnTo>
                    <a:pt x="139" y="985"/>
                  </a:lnTo>
                  <a:lnTo>
                    <a:pt x="188" y="869"/>
                  </a:lnTo>
                  <a:lnTo>
                    <a:pt x="242" y="757"/>
                  </a:lnTo>
                  <a:lnTo>
                    <a:pt x="306" y="649"/>
                  </a:lnTo>
                  <a:lnTo>
                    <a:pt x="375" y="544"/>
                  </a:lnTo>
                  <a:lnTo>
                    <a:pt x="449" y="444"/>
                  </a:lnTo>
                  <a:lnTo>
                    <a:pt x="531" y="349"/>
                  </a:lnTo>
                  <a:lnTo>
                    <a:pt x="619" y="257"/>
                  </a:lnTo>
                  <a:lnTo>
                    <a:pt x="712" y="171"/>
                  </a:lnTo>
                  <a:lnTo>
                    <a:pt x="811" y="90"/>
                  </a:lnTo>
                  <a:lnTo>
                    <a:pt x="916" y="16"/>
                  </a:lnTo>
                  <a:lnTo>
                    <a:pt x="939" y="4"/>
                  </a:lnTo>
                  <a:lnTo>
                    <a:pt x="9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19857BCF-7FB8-432D-9597-110EA9FA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1160"/>
              <a:ext cx="411" cy="409"/>
            </a:xfrm>
            <a:custGeom>
              <a:avLst/>
              <a:gdLst>
                <a:gd name="T0" fmla="*/ 471 w 820"/>
                <a:gd name="T1" fmla="*/ 4 h 819"/>
                <a:gd name="T2" fmla="*/ 583 w 820"/>
                <a:gd name="T3" fmla="*/ 37 h 819"/>
                <a:gd name="T4" fmla="*/ 679 w 820"/>
                <a:gd name="T5" fmla="*/ 101 h 819"/>
                <a:gd name="T6" fmla="*/ 754 w 820"/>
                <a:gd name="T7" fmla="*/ 187 h 819"/>
                <a:gd name="T8" fmla="*/ 803 w 820"/>
                <a:gd name="T9" fmla="*/ 292 h 819"/>
                <a:gd name="T10" fmla="*/ 820 w 820"/>
                <a:gd name="T11" fmla="*/ 410 h 819"/>
                <a:gd name="T12" fmla="*/ 803 w 820"/>
                <a:gd name="T13" fmla="*/ 527 h 819"/>
                <a:gd name="T14" fmla="*/ 754 w 820"/>
                <a:gd name="T15" fmla="*/ 632 h 819"/>
                <a:gd name="T16" fmla="*/ 679 w 820"/>
                <a:gd name="T17" fmla="*/ 718 h 819"/>
                <a:gd name="T18" fmla="*/ 583 w 820"/>
                <a:gd name="T19" fmla="*/ 782 h 819"/>
                <a:gd name="T20" fmla="*/ 471 w 820"/>
                <a:gd name="T21" fmla="*/ 815 h 819"/>
                <a:gd name="T22" fmla="*/ 360 w 820"/>
                <a:gd name="T23" fmla="*/ 816 h 819"/>
                <a:gd name="T24" fmla="*/ 264 w 820"/>
                <a:gd name="T25" fmla="*/ 793 h 819"/>
                <a:gd name="T26" fmla="*/ 177 w 820"/>
                <a:gd name="T27" fmla="*/ 748 h 819"/>
                <a:gd name="T28" fmla="*/ 102 w 820"/>
                <a:gd name="T29" fmla="*/ 684 h 819"/>
                <a:gd name="T30" fmla="*/ 41 w 820"/>
                <a:gd name="T31" fmla="*/ 599 h 819"/>
                <a:gd name="T32" fmla="*/ 7 w 820"/>
                <a:gd name="T33" fmla="*/ 504 h 819"/>
                <a:gd name="T34" fmla="*/ 1 w 820"/>
                <a:gd name="T35" fmla="*/ 402 h 819"/>
                <a:gd name="T36" fmla="*/ 17 w 820"/>
                <a:gd name="T37" fmla="*/ 355 h 819"/>
                <a:gd name="T38" fmla="*/ 54 w 820"/>
                <a:gd name="T39" fmla="*/ 323 h 819"/>
                <a:gd name="T40" fmla="*/ 103 w 820"/>
                <a:gd name="T41" fmla="*/ 313 h 819"/>
                <a:gd name="T42" fmla="*/ 151 w 820"/>
                <a:gd name="T43" fmla="*/ 331 h 819"/>
                <a:gd name="T44" fmla="*/ 182 w 820"/>
                <a:gd name="T45" fmla="*/ 368 h 819"/>
                <a:gd name="T46" fmla="*/ 192 w 820"/>
                <a:gd name="T47" fmla="*/ 417 h 819"/>
                <a:gd name="T48" fmla="*/ 202 w 820"/>
                <a:gd name="T49" fmla="*/ 489 h 819"/>
                <a:gd name="T50" fmla="*/ 243 w 820"/>
                <a:gd name="T51" fmla="*/ 555 h 819"/>
                <a:gd name="T52" fmla="*/ 302 w 820"/>
                <a:gd name="T53" fmla="*/ 599 h 819"/>
                <a:gd name="T54" fmla="*/ 373 w 820"/>
                <a:gd name="T55" fmla="*/ 624 h 819"/>
                <a:gd name="T56" fmla="*/ 454 w 820"/>
                <a:gd name="T57" fmla="*/ 622 h 819"/>
                <a:gd name="T58" fmla="*/ 531 w 820"/>
                <a:gd name="T59" fmla="*/ 589 h 819"/>
                <a:gd name="T60" fmla="*/ 590 w 820"/>
                <a:gd name="T61" fmla="*/ 530 h 819"/>
                <a:gd name="T62" fmla="*/ 623 w 820"/>
                <a:gd name="T63" fmla="*/ 453 h 819"/>
                <a:gd name="T64" fmla="*/ 623 w 820"/>
                <a:gd name="T65" fmla="*/ 365 h 819"/>
                <a:gd name="T66" fmla="*/ 590 w 820"/>
                <a:gd name="T67" fmla="*/ 287 h 819"/>
                <a:gd name="T68" fmla="*/ 531 w 820"/>
                <a:gd name="T69" fmla="*/ 229 h 819"/>
                <a:gd name="T70" fmla="*/ 454 w 820"/>
                <a:gd name="T71" fmla="*/ 195 h 819"/>
                <a:gd name="T72" fmla="*/ 385 w 820"/>
                <a:gd name="T73" fmla="*/ 188 h 819"/>
                <a:gd name="T74" fmla="*/ 342 w 820"/>
                <a:gd name="T75" fmla="*/ 164 h 819"/>
                <a:gd name="T76" fmla="*/ 317 w 820"/>
                <a:gd name="T77" fmla="*/ 121 h 819"/>
                <a:gd name="T78" fmla="*/ 317 w 820"/>
                <a:gd name="T79" fmla="*/ 71 h 819"/>
                <a:gd name="T80" fmla="*/ 342 w 820"/>
                <a:gd name="T81" fmla="*/ 27 h 819"/>
                <a:gd name="T82" fmla="*/ 385 w 820"/>
                <a:gd name="T83" fmla="*/ 3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0" h="819">
                  <a:moveTo>
                    <a:pt x="411" y="0"/>
                  </a:moveTo>
                  <a:lnTo>
                    <a:pt x="471" y="4"/>
                  </a:lnTo>
                  <a:lnTo>
                    <a:pt x="529" y="17"/>
                  </a:lnTo>
                  <a:lnTo>
                    <a:pt x="583" y="37"/>
                  </a:lnTo>
                  <a:lnTo>
                    <a:pt x="633" y="66"/>
                  </a:lnTo>
                  <a:lnTo>
                    <a:pt x="679" y="101"/>
                  </a:lnTo>
                  <a:lnTo>
                    <a:pt x="720" y="141"/>
                  </a:lnTo>
                  <a:lnTo>
                    <a:pt x="754" y="187"/>
                  </a:lnTo>
                  <a:lnTo>
                    <a:pt x="781" y="237"/>
                  </a:lnTo>
                  <a:lnTo>
                    <a:pt x="803" y="292"/>
                  </a:lnTo>
                  <a:lnTo>
                    <a:pt x="816" y="349"/>
                  </a:lnTo>
                  <a:lnTo>
                    <a:pt x="820" y="410"/>
                  </a:lnTo>
                  <a:lnTo>
                    <a:pt x="816" y="470"/>
                  </a:lnTo>
                  <a:lnTo>
                    <a:pt x="803" y="527"/>
                  </a:lnTo>
                  <a:lnTo>
                    <a:pt x="781" y="582"/>
                  </a:lnTo>
                  <a:lnTo>
                    <a:pt x="754" y="632"/>
                  </a:lnTo>
                  <a:lnTo>
                    <a:pt x="720" y="678"/>
                  </a:lnTo>
                  <a:lnTo>
                    <a:pt x="679" y="718"/>
                  </a:lnTo>
                  <a:lnTo>
                    <a:pt x="633" y="753"/>
                  </a:lnTo>
                  <a:lnTo>
                    <a:pt x="583" y="782"/>
                  </a:lnTo>
                  <a:lnTo>
                    <a:pt x="529" y="802"/>
                  </a:lnTo>
                  <a:lnTo>
                    <a:pt x="471" y="815"/>
                  </a:lnTo>
                  <a:lnTo>
                    <a:pt x="411" y="819"/>
                  </a:lnTo>
                  <a:lnTo>
                    <a:pt x="360" y="816"/>
                  </a:lnTo>
                  <a:lnTo>
                    <a:pt x="312" y="807"/>
                  </a:lnTo>
                  <a:lnTo>
                    <a:pt x="264" y="793"/>
                  </a:lnTo>
                  <a:lnTo>
                    <a:pt x="220" y="773"/>
                  </a:lnTo>
                  <a:lnTo>
                    <a:pt x="177" y="748"/>
                  </a:lnTo>
                  <a:lnTo>
                    <a:pt x="138" y="718"/>
                  </a:lnTo>
                  <a:lnTo>
                    <a:pt x="102" y="684"/>
                  </a:lnTo>
                  <a:lnTo>
                    <a:pt x="69" y="644"/>
                  </a:lnTo>
                  <a:lnTo>
                    <a:pt x="41" y="599"/>
                  </a:lnTo>
                  <a:lnTo>
                    <a:pt x="21" y="552"/>
                  </a:lnTo>
                  <a:lnTo>
                    <a:pt x="7" y="504"/>
                  </a:lnTo>
                  <a:lnTo>
                    <a:pt x="0" y="453"/>
                  </a:lnTo>
                  <a:lnTo>
                    <a:pt x="1" y="402"/>
                  </a:lnTo>
                  <a:lnTo>
                    <a:pt x="6" y="376"/>
                  </a:lnTo>
                  <a:lnTo>
                    <a:pt x="17" y="355"/>
                  </a:lnTo>
                  <a:lnTo>
                    <a:pt x="34" y="336"/>
                  </a:lnTo>
                  <a:lnTo>
                    <a:pt x="54" y="323"/>
                  </a:lnTo>
                  <a:lnTo>
                    <a:pt x="79" y="315"/>
                  </a:lnTo>
                  <a:lnTo>
                    <a:pt x="103" y="313"/>
                  </a:lnTo>
                  <a:lnTo>
                    <a:pt x="129" y="319"/>
                  </a:lnTo>
                  <a:lnTo>
                    <a:pt x="151" y="331"/>
                  </a:lnTo>
                  <a:lnTo>
                    <a:pt x="169" y="346"/>
                  </a:lnTo>
                  <a:lnTo>
                    <a:pt x="182" y="368"/>
                  </a:lnTo>
                  <a:lnTo>
                    <a:pt x="191" y="391"/>
                  </a:lnTo>
                  <a:lnTo>
                    <a:pt x="192" y="417"/>
                  </a:lnTo>
                  <a:lnTo>
                    <a:pt x="194" y="454"/>
                  </a:lnTo>
                  <a:lnTo>
                    <a:pt x="202" y="489"/>
                  </a:lnTo>
                  <a:lnTo>
                    <a:pt x="218" y="523"/>
                  </a:lnTo>
                  <a:lnTo>
                    <a:pt x="243" y="555"/>
                  </a:lnTo>
                  <a:lnTo>
                    <a:pt x="270" y="579"/>
                  </a:lnTo>
                  <a:lnTo>
                    <a:pt x="302" y="599"/>
                  </a:lnTo>
                  <a:lnTo>
                    <a:pt x="336" y="615"/>
                  </a:lnTo>
                  <a:lnTo>
                    <a:pt x="373" y="624"/>
                  </a:lnTo>
                  <a:lnTo>
                    <a:pt x="411" y="626"/>
                  </a:lnTo>
                  <a:lnTo>
                    <a:pt x="454" y="622"/>
                  </a:lnTo>
                  <a:lnTo>
                    <a:pt x="495" y="609"/>
                  </a:lnTo>
                  <a:lnTo>
                    <a:pt x="531" y="589"/>
                  </a:lnTo>
                  <a:lnTo>
                    <a:pt x="564" y="563"/>
                  </a:lnTo>
                  <a:lnTo>
                    <a:pt x="590" y="530"/>
                  </a:lnTo>
                  <a:lnTo>
                    <a:pt x="610" y="494"/>
                  </a:lnTo>
                  <a:lnTo>
                    <a:pt x="623" y="453"/>
                  </a:lnTo>
                  <a:lnTo>
                    <a:pt x="628" y="410"/>
                  </a:lnTo>
                  <a:lnTo>
                    <a:pt x="623" y="365"/>
                  </a:lnTo>
                  <a:lnTo>
                    <a:pt x="610" y="325"/>
                  </a:lnTo>
                  <a:lnTo>
                    <a:pt x="590" y="287"/>
                  </a:lnTo>
                  <a:lnTo>
                    <a:pt x="564" y="256"/>
                  </a:lnTo>
                  <a:lnTo>
                    <a:pt x="531" y="229"/>
                  </a:lnTo>
                  <a:lnTo>
                    <a:pt x="495" y="208"/>
                  </a:lnTo>
                  <a:lnTo>
                    <a:pt x="454" y="195"/>
                  </a:lnTo>
                  <a:lnTo>
                    <a:pt x="411" y="191"/>
                  </a:lnTo>
                  <a:lnTo>
                    <a:pt x="385" y="188"/>
                  </a:lnTo>
                  <a:lnTo>
                    <a:pt x="362" y="178"/>
                  </a:lnTo>
                  <a:lnTo>
                    <a:pt x="342" y="164"/>
                  </a:lnTo>
                  <a:lnTo>
                    <a:pt x="327" y="144"/>
                  </a:lnTo>
                  <a:lnTo>
                    <a:pt x="317" y="121"/>
                  </a:lnTo>
                  <a:lnTo>
                    <a:pt x="314" y="95"/>
                  </a:lnTo>
                  <a:lnTo>
                    <a:pt x="317" y="71"/>
                  </a:lnTo>
                  <a:lnTo>
                    <a:pt x="327" y="48"/>
                  </a:lnTo>
                  <a:lnTo>
                    <a:pt x="342" y="27"/>
                  </a:lnTo>
                  <a:lnTo>
                    <a:pt x="362" y="13"/>
                  </a:lnTo>
                  <a:lnTo>
                    <a:pt x="385" y="3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09C2222-F95D-42AA-87B7-C5B10F9E9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5" y="977"/>
              <a:ext cx="774" cy="1151"/>
            </a:xfrm>
            <a:custGeom>
              <a:avLst/>
              <a:gdLst>
                <a:gd name="T0" fmla="*/ 631 w 1549"/>
                <a:gd name="T1" fmla="*/ 210 h 2303"/>
                <a:gd name="T2" fmla="*/ 441 w 1549"/>
                <a:gd name="T3" fmla="*/ 296 h 2303"/>
                <a:gd name="T4" fmla="*/ 296 w 1549"/>
                <a:gd name="T5" fmla="*/ 441 h 2303"/>
                <a:gd name="T6" fmla="*/ 210 w 1549"/>
                <a:gd name="T7" fmla="*/ 631 h 2303"/>
                <a:gd name="T8" fmla="*/ 196 w 1549"/>
                <a:gd name="T9" fmla="*/ 879 h 2303"/>
                <a:gd name="T10" fmla="*/ 247 w 1549"/>
                <a:gd name="T11" fmla="*/ 1180 h 2303"/>
                <a:gd name="T12" fmla="*/ 344 w 1549"/>
                <a:gd name="T13" fmla="*/ 1447 h 2303"/>
                <a:gd name="T14" fmla="*/ 467 w 1549"/>
                <a:gd name="T15" fmla="*/ 1678 h 2303"/>
                <a:gd name="T16" fmla="*/ 597 w 1549"/>
                <a:gd name="T17" fmla="*/ 1866 h 2303"/>
                <a:gd name="T18" fmla="*/ 714 w 1549"/>
                <a:gd name="T19" fmla="*/ 2010 h 2303"/>
                <a:gd name="T20" fmla="*/ 805 w 1549"/>
                <a:gd name="T21" fmla="*/ 2050 h 2303"/>
                <a:gd name="T22" fmla="*/ 907 w 1549"/>
                <a:gd name="T23" fmla="*/ 1939 h 2303"/>
                <a:gd name="T24" fmla="*/ 1026 w 1549"/>
                <a:gd name="T25" fmla="*/ 1786 h 2303"/>
                <a:gd name="T26" fmla="*/ 1147 w 1549"/>
                <a:gd name="T27" fmla="*/ 1590 h 2303"/>
                <a:gd name="T28" fmla="*/ 1253 w 1549"/>
                <a:gd name="T29" fmla="*/ 1355 h 2303"/>
                <a:gd name="T30" fmla="*/ 1328 w 1549"/>
                <a:gd name="T31" fmla="*/ 1082 h 2303"/>
                <a:gd name="T32" fmla="*/ 1357 w 1549"/>
                <a:gd name="T33" fmla="*/ 775 h 2303"/>
                <a:gd name="T34" fmla="*/ 1318 w 1549"/>
                <a:gd name="T35" fmla="*/ 565 h 2303"/>
                <a:gd name="T36" fmla="*/ 1210 w 1549"/>
                <a:gd name="T37" fmla="*/ 388 h 2303"/>
                <a:gd name="T38" fmla="*/ 1048 w 1549"/>
                <a:gd name="T39" fmla="*/ 260 h 2303"/>
                <a:gd name="T40" fmla="*/ 847 w 1549"/>
                <a:gd name="T41" fmla="*/ 197 h 2303"/>
                <a:gd name="T42" fmla="*/ 775 w 1549"/>
                <a:gd name="T43" fmla="*/ 0 h 2303"/>
                <a:gd name="T44" fmla="*/ 1019 w 1549"/>
                <a:gd name="T45" fmla="*/ 39 h 2303"/>
                <a:gd name="T46" fmla="*/ 1232 w 1549"/>
                <a:gd name="T47" fmla="*/ 150 h 2303"/>
                <a:gd name="T48" fmla="*/ 1400 w 1549"/>
                <a:gd name="T49" fmla="*/ 318 h 2303"/>
                <a:gd name="T50" fmla="*/ 1509 w 1549"/>
                <a:gd name="T51" fmla="*/ 530 h 2303"/>
                <a:gd name="T52" fmla="*/ 1549 w 1549"/>
                <a:gd name="T53" fmla="*/ 775 h 2303"/>
                <a:gd name="T54" fmla="*/ 1522 w 1549"/>
                <a:gd name="T55" fmla="*/ 1096 h 2303"/>
                <a:gd name="T56" fmla="*/ 1448 w 1549"/>
                <a:gd name="T57" fmla="*/ 1382 h 2303"/>
                <a:gd name="T58" fmla="*/ 1345 w 1549"/>
                <a:gd name="T59" fmla="*/ 1632 h 2303"/>
                <a:gd name="T60" fmla="*/ 1223 w 1549"/>
                <a:gd name="T61" fmla="*/ 1842 h 2303"/>
                <a:gd name="T62" fmla="*/ 1098 w 1549"/>
                <a:gd name="T63" fmla="*/ 2014 h 2303"/>
                <a:gd name="T64" fmla="*/ 983 w 1549"/>
                <a:gd name="T65" fmla="*/ 2143 h 2303"/>
                <a:gd name="T66" fmla="*/ 893 w 1549"/>
                <a:gd name="T67" fmla="*/ 2232 h 2303"/>
                <a:gd name="T68" fmla="*/ 839 w 1549"/>
                <a:gd name="T69" fmla="*/ 2277 h 2303"/>
                <a:gd name="T70" fmla="*/ 795 w 1549"/>
                <a:gd name="T71" fmla="*/ 2300 h 2303"/>
                <a:gd name="T72" fmla="*/ 730 w 1549"/>
                <a:gd name="T73" fmla="*/ 2293 h 2303"/>
                <a:gd name="T74" fmla="*/ 693 w 1549"/>
                <a:gd name="T75" fmla="*/ 2264 h 2303"/>
                <a:gd name="T76" fmla="*/ 631 w 1549"/>
                <a:gd name="T77" fmla="*/ 2202 h 2303"/>
                <a:gd name="T78" fmla="*/ 538 w 1549"/>
                <a:gd name="T79" fmla="*/ 2100 h 2303"/>
                <a:gd name="T80" fmla="*/ 424 w 1549"/>
                <a:gd name="T81" fmla="*/ 1961 h 2303"/>
                <a:gd name="T82" fmla="*/ 305 w 1549"/>
                <a:gd name="T83" fmla="*/ 1784 h 2303"/>
                <a:gd name="T84" fmla="*/ 190 w 1549"/>
                <a:gd name="T85" fmla="*/ 1575 h 2303"/>
                <a:gd name="T86" fmla="*/ 92 w 1549"/>
                <a:gd name="T87" fmla="*/ 1335 h 2303"/>
                <a:gd name="T88" fmla="*/ 25 w 1549"/>
                <a:gd name="T89" fmla="*/ 1066 h 2303"/>
                <a:gd name="T90" fmla="*/ 0 w 1549"/>
                <a:gd name="T91" fmla="*/ 775 h 2303"/>
                <a:gd name="T92" fmla="*/ 39 w 1549"/>
                <a:gd name="T93" fmla="*/ 530 h 2303"/>
                <a:gd name="T94" fmla="*/ 150 w 1549"/>
                <a:gd name="T95" fmla="*/ 318 h 2303"/>
                <a:gd name="T96" fmla="*/ 316 w 1549"/>
                <a:gd name="T97" fmla="*/ 150 h 2303"/>
                <a:gd name="T98" fmla="*/ 529 w 1549"/>
                <a:gd name="T99" fmla="*/ 39 h 2303"/>
                <a:gd name="T100" fmla="*/ 775 w 1549"/>
                <a:gd name="T101" fmla="*/ 0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49" h="2303">
                  <a:moveTo>
                    <a:pt x="775" y="193"/>
                  </a:moveTo>
                  <a:lnTo>
                    <a:pt x="701" y="197"/>
                  </a:lnTo>
                  <a:lnTo>
                    <a:pt x="631" y="210"/>
                  </a:lnTo>
                  <a:lnTo>
                    <a:pt x="564" y="232"/>
                  </a:lnTo>
                  <a:lnTo>
                    <a:pt x="500" y="260"/>
                  </a:lnTo>
                  <a:lnTo>
                    <a:pt x="441" y="296"/>
                  </a:lnTo>
                  <a:lnTo>
                    <a:pt x="388" y="339"/>
                  </a:lnTo>
                  <a:lnTo>
                    <a:pt x="339" y="388"/>
                  </a:lnTo>
                  <a:lnTo>
                    <a:pt x="296" y="441"/>
                  </a:lnTo>
                  <a:lnTo>
                    <a:pt x="260" y="500"/>
                  </a:lnTo>
                  <a:lnTo>
                    <a:pt x="232" y="565"/>
                  </a:lnTo>
                  <a:lnTo>
                    <a:pt x="210" y="631"/>
                  </a:lnTo>
                  <a:lnTo>
                    <a:pt x="197" y="701"/>
                  </a:lnTo>
                  <a:lnTo>
                    <a:pt x="191" y="775"/>
                  </a:lnTo>
                  <a:lnTo>
                    <a:pt x="196" y="879"/>
                  </a:lnTo>
                  <a:lnTo>
                    <a:pt x="207" y="983"/>
                  </a:lnTo>
                  <a:lnTo>
                    <a:pt x="224" y="1082"/>
                  </a:lnTo>
                  <a:lnTo>
                    <a:pt x="247" y="1180"/>
                  </a:lnTo>
                  <a:lnTo>
                    <a:pt x="276" y="1271"/>
                  </a:lnTo>
                  <a:lnTo>
                    <a:pt x="308" y="1361"/>
                  </a:lnTo>
                  <a:lnTo>
                    <a:pt x="344" y="1447"/>
                  </a:lnTo>
                  <a:lnTo>
                    <a:pt x="382" y="1527"/>
                  </a:lnTo>
                  <a:lnTo>
                    <a:pt x="424" y="1605"/>
                  </a:lnTo>
                  <a:lnTo>
                    <a:pt x="467" y="1678"/>
                  </a:lnTo>
                  <a:lnTo>
                    <a:pt x="510" y="1745"/>
                  </a:lnTo>
                  <a:lnTo>
                    <a:pt x="553" y="1809"/>
                  </a:lnTo>
                  <a:lnTo>
                    <a:pt x="597" y="1866"/>
                  </a:lnTo>
                  <a:lnTo>
                    <a:pt x="638" y="1919"/>
                  </a:lnTo>
                  <a:lnTo>
                    <a:pt x="678" y="1967"/>
                  </a:lnTo>
                  <a:lnTo>
                    <a:pt x="714" y="2010"/>
                  </a:lnTo>
                  <a:lnTo>
                    <a:pt x="747" y="2046"/>
                  </a:lnTo>
                  <a:lnTo>
                    <a:pt x="778" y="2076"/>
                  </a:lnTo>
                  <a:lnTo>
                    <a:pt x="805" y="2050"/>
                  </a:lnTo>
                  <a:lnTo>
                    <a:pt x="835" y="2018"/>
                  </a:lnTo>
                  <a:lnTo>
                    <a:pt x="870" y="1981"/>
                  </a:lnTo>
                  <a:lnTo>
                    <a:pt x="907" y="1939"/>
                  </a:lnTo>
                  <a:lnTo>
                    <a:pt x="946" y="1893"/>
                  </a:lnTo>
                  <a:lnTo>
                    <a:pt x="986" y="1842"/>
                  </a:lnTo>
                  <a:lnTo>
                    <a:pt x="1026" y="1786"/>
                  </a:lnTo>
                  <a:lnTo>
                    <a:pt x="1066" y="1725"/>
                  </a:lnTo>
                  <a:lnTo>
                    <a:pt x="1107" y="1659"/>
                  </a:lnTo>
                  <a:lnTo>
                    <a:pt x="1147" y="1590"/>
                  </a:lnTo>
                  <a:lnTo>
                    <a:pt x="1184" y="1516"/>
                  </a:lnTo>
                  <a:lnTo>
                    <a:pt x="1220" y="1438"/>
                  </a:lnTo>
                  <a:lnTo>
                    <a:pt x="1253" y="1355"/>
                  </a:lnTo>
                  <a:lnTo>
                    <a:pt x="1282" y="1269"/>
                  </a:lnTo>
                  <a:lnTo>
                    <a:pt x="1308" y="1178"/>
                  </a:lnTo>
                  <a:lnTo>
                    <a:pt x="1328" y="1082"/>
                  </a:lnTo>
                  <a:lnTo>
                    <a:pt x="1344" y="984"/>
                  </a:lnTo>
                  <a:lnTo>
                    <a:pt x="1354" y="881"/>
                  </a:lnTo>
                  <a:lnTo>
                    <a:pt x="1357" y="775"/>
                  </a:lnTo>
                  <a:lnTo>
                    <a:pt x="1352" y="701"/>
                  </a:lnTo>
                  <a:lnTo>
                    <a:pt x="1339" y="631"/>
                  </a:lnTo>
                  <a:lnTo>
                    <a:pt x="1318" y="565"/>
                  </a:lnTo>
                  <a:lnTo>
                    <a:pt x="1288" y="500"/>
                  </a:lnTo>
                  <a:lnTo>
                    <a:pt x="1252" y="441"/>
                  </a:lnTo>
                  <a:lnTo>
                    <a:pt x="1210" y="388"/>
                  </a:lnTo>
                  <a:lnTo>
                    <a:pt x="1161" y="339"/>
                  </a:lnTo>
                  <a:lnTo>
                    <a:pt x="1107" y="296"/>
                  </a:lnTo>
                  <a:lnTo>
                    <a:pt x="1048" y="260"/>
                  </a:lnTo>
                  <a:lnTo>
                    <a:pt x="984" y="232"/>
                  </a:lnTo>
                  <a:lnTo>
                    <a:pt x="917" y="210"/>
                  </a:lnTo>
                  <a:lnTo>
                    <a:pt x="847" y="197"/>
                  </a:lnTo>
                  <a:lnTo>
                    <a:pt x="775" y="193"/>
                  </a:lnTo>
                  <a:close/>
                  <a:moveTo>
                    <a:pt x="775" y="0"/>
                  </a:moveTo>
                  <a:lnTo>
                    <a:pt x="775" y="0"/>
                  </a:lnTo>
                  <a:lnTo>
                    <a:pt x="858" y="5"/>
                  </a:lnTo>
                  <a:lnTo>
                    <a:pt x="940" y="18"/>
                  </a:lnTo>
                  <a:lnTo>
                    <a:pt x="1019" y="39"/>
                  </a:lnTo>
                  <a:lnTo>
                    <a:pt x="1094" y="69"/>
                  </a:lnTo>
                  <a:lnTo>
                    <a:pt x="1165" y="105"/>
                  </a:lnTo>
                  <a:lnTo>
                    <a:pt x="1232" y="150"/>
                  </a:lnTo>
                  <a:lnTo>
                    <a:pt x="1293" y="200"/>
                  </a:lnTo>
                  <a:lnTo>
                    <a:pt x="1349" y="256"/>
                  </a:lnTo>
                  <a:lnTo>
                    <a:pt x="1400" y="318"/>
                  </a:lnTo>
                  <a:lnTo>
                    <a:pt x="1443" y="384"/>
                  </a:lnTo>
                  <a:lnTo>
                    <a:pt x="1480" y="454"/>
                  </a:lnTo>
                  <a:lnTo>
                    <a:pt x="1509" y="530"/>
                  </a:lnTo>
                  <a:lnTo>
                    <a:pt x="1530" y="608"/>
                  </a:lnTo>
                  <a:lnTo>
                    <a:pt x="1545" y="690"/>
                  </a:lnTo>
                  <a:lnTo>
                    <a:pt x="1549" y="775"/>
                  </a:lnTo>
                  <a:lnTo>
                    <a:pt x="1546" y="885"/>
                  </a:lnTo>
                  <a:lnTo>
                    <a:pt x="1536" y="993"/>
                  </a:lnTo>
                  <a:lnTo>
                    <a:pt x="1522" y="1096"/>
                  </a:lnTo>
                  <a:lnTo>
                    <a:pt x="1502" y="1195"/>
                  </a:lnTo>
                  <a:lnTo>
                    <a:pt x="1477" y="1292"/>
                  </a:lnTo>
                  <a:lnTo>
                    <a:pt x="1448" y="1382"/>
                  </a:lnTo>
                  <a:lnTo>
                    <a:pt x="1417" y="1470"/>
                  </a:lnTo>
                  <a:lnTo>
                    <a:pt x="1382" y="1553"/>
                  </a:lnTo>
                  <a:lnTo>
                    <a:pt x="1345" y="1632"/>
                  </a:lnTo>
                  <a:lnTo>
                    <a:pt x="1305" y="1705"/>
                  </a:lnTo>
                  <a:lnTo>
                    <a:pt x="1265" y="1776"/>
                  </a:lnTo>
                  <a:lnTo>
                    <a:pt x="1223" y="1842"/>
                  </a:lnTo>
                  <a:lnTo>
                    <a:pt x="1181" y="1903"/>
                  </a:lnTo>
                  <a:lnTo>
                    <a:pt x="1140" y="1961"/>
                  </a:lnTo>
                  <a:lnTo>
                    <a:pt x="1098" y="2014"/>
                  </a:lnTo>
                  <a:lnTo>
                    <a:pt x="1058" y="2061"/>
                  </a:lnTo>
                  <a:lnTo>
                    <a:pt x="1019" y="2105"/>
                  </a:lnTo>
                  <a:lnTo>
                    <a:pt x="983" y="2143"/>
                  </a:lnTo>
                  <a:lnTo>
                    <a:pt x="949" y="2178"/>
                  </a:lnTo>
                  <a:lnTo>
                    <a:pt x="918" y="2208"/>
                  </a:lnTo>
                  <a:lnTo>
                    <a:pt x="893" y="2232"/>
                  </a:lnTo>
                  <a:lnTo>
                    <a:pt x="870" y="2253"/>
                  </a:lnTo>
                  <a:lnTo>
                    <a:pt x="852" y="2267"/>
                  </a:lnTo>
                  <a:lnTo>
                    <a:pt x="839" y="2277"/>
                  </a:lnTo>
                  <a:lnTo>
                    <a:pt x="834" y="2283"/>
                  </a:lnTo>
                  <a:lnTo>
                    <a:pt x="815" y="2294"/>
                  </a:lnTo>
                  <a:lnTo>
                    <a:pt x="795" y="2300"/>
                  </a:lnTo>
                  <a:lnTo>
                    <a:pt x="775" y="2303"/>
                  </a:lnTo>
                  <a:lnTo>
                    <a:pt x="752" y="2300"/>
                  </a:lnTo>
                  <a:lnTo>
                    <a:pt x="730" y="2293"/>
                  </a:lnTo>
                  <a:lnTo>
                    <a:pt x="711" y="2280"/>
                  </a:lnTo>
                  <a:lnTo>
                    <a:pt x="706" y="2274"/>
                  </a:lnTo>
                  <a:lnTo>
                    <a:pt x="693" y="2264"/>
                  </a:lnTo>
                  <a:lnTo>
                    <a:pt x="677" y="2248"/>
                  </a:lnTo>
                  <a:lnTo>
                    <a:pt x="657" y="2228"/>
                  </a:lnTo>
                  <a:lnTo>
                    <a:pt x="631" y="2202"/>
                  </a:lnTo>
                  <a:lnTo>
                    <a:pt x="604" y="2174"/>
                  </a:lnTo>
                  <a:lnTo>
                    <a:pt x="572" y="2139"/>
                  </a:lnTo>
                  <a:lnTo>
                    <a:pt x="538" y="2100"/>
                  </a:lnTo>
                  <a:lnTo>
                    <a:pt x="502" y="2059"/>
                  </a:lnTo>
                  <a:lnTo>
                    <a:pt x="464" y="2011"/>
                  </a:lnTo>
                  <a:lnTo>
                    <a:pt x="424" y="1961"/>
                  </a:lnTo>
                  <a:lnTo>
                    <a:pt x="385" y="1905"/>
                  </a:lnTo>
                  <a:lnTo>
                    <a:pt x="345" y="1846"/>
                  </a:lnTo>
                  <a:lnTo>
                    <a:pt x="305" y="1784"/>
                  </a:lnTo>
                  <a:lnTo>
                    <a:pt x="265" y="1717"/>
                  </a:lnTo>
                  <a:lnTo>
                    <a:pt x="226" y="1648"/>
                  </a:lnTo>
                  <a:lnTo>
                    <a:pt x="190" y="1575"/>
                  </a:lnTo>
                  <a:lnTo>
                    <a:pt x="154" y="1497"/>
                  </a:lnTo>
                  <a:lnTo>
                    <a:pt x="122" y="1418"/>
                  </a:lnTo>
                  <a:lnTo>
                    <a:pt x="92" y="1335"/>
                  </a:lnTo>
                  <a:lnTo>
                    <a:pt x="66" y="1249"/>
                  </a:lnTo>
                  <a:lnTo>
                    <a:pt x="43" y="1158"/>
                  </a:lnTo>
                  <a:lnTo>
                    <a:pt x="25" y="1066"/>
                  </a:lnTo>
                  <a:lnTo>
                    <a:pt x="12" y="971"/>
                  </a:lnTo>
                  <a:lnTo>
                    <a:pt x="3" y="874"/>
                  </a:lnTo>
                  <a:lnTo>
                    <a:pt x="0" y="775"/>
                  </a:lnTo>
                  <a:lnTo>
                    <a:pt x="5" y="690"/>
                  </a:lnTo>
                  <a:lnTo>
                    <a:pt x="18" y="608"/>
                  </a:lnTo>
                  <a:lnTo>
                    <a:pt x="39" y="530"/>
                  </a:lnTo>
                  <a:lnTo>
                    <a:pt x="69" y="454"/>
                  </a:lnTo>
                  <a:lnTo>
                    <a:pt x="105" y="384"/>
                  </a:lnTo>
                  <a:lnTo>
                    <a:pt x="150" y="318"/>
                  </a:lnTo>
                  <a:lnTo>
                    <a:pt x="200" y="256"/>
                  </a:lnTo>
                  <a:lnTo>
                    <a:pt x="256" y="200"/>
                  </a:lnTo>
                  <a:lnTo>
                    <a:pt x="316" y="150"/>
                  </a:lnTo>
                  <a:lnTo>
                    <a:pt x="384" y="105"/>
                  </a:lnTo>
                  <a:lnTo>
                    <a:pt x="454" y="69"/>
                  </a:lnTo>
                  <a:lnTo>
                    <a:pt x="529" y="39"/>
                  </a:lnTo>
                  <a:lnTo>
                    <a:pt x="608" y="18"/>
                  </a:lnTo>
                  <a:lnTo>
                    <a:pt x="690" y="5"/>
                  </a:lnTo>
                  <a:lnTo>
                    <a:pt x="7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19">
            <a:extLst>
              <a:ext uri="{FF2B5EF4-FFF2-40B4-BE49-F238E27FC236}">
                <a16:creationId xmlns:a16="http://schemas.microsoft.com/office/drawing/2014/main" id="{5BB831D4-9D27-474D-9626-4D383FABF9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34496" y="3745661"/>
            <a:ext cx="900932" cy="909201"/>
            <a:chOff x="2748" y="1060"/>
            <a:chExt cx="2179" cy="2199"/>
          </a:xfrm>
          <a:solidFill>
            <a:schemeClr val="accent3"/>
          </a:solidFill>
          <a:effectLst/>
        </p:grpSpPr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B8129990-1337-42F0-94A0-6A94D19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" y="1082"/>
              <a:ext cx="2179" cy="2177"/>
            </a:xfrm>
            <a:custGeom>
              <a:avLst/>
              <a:gdLst>
                <a:gd name="T0" fmla="*/ 2532 w 4359"/>
                <a:gd name="T1" fmla="*/ 28 h 4354"/>
                <a:gd name="T2" fmla="*/ 2983 w 4359"/>
                <a:gd name="T3" fmla="*/ 153 h 4354"/>
                <a:gd name="T4" fmla="*/ 3234 w 4359"/>
                <a:gd name="T5" fmla="*/ 286 h 4354"/>
                <a:gd name="T6" fmla="*/ 3237 w 4359"/>
                <a:gd name="T7" fmla="*/ 381 h 4354"/>
                <a:gd name="T8" fmla="*/ 3156 w 4359"/>
                <a:gd name="T9" fmla="*/ 432 h 4354"/>
                <a:gd name="T10" fmla="*/ 2888 w 4359"/>
                <a:gd name="T11" fmla="*/ 322 h 4354"/>
                <a:gd name="T12" fmla="*/ 2420 w 4359"/>
                <a:gd name="T13" fmla="*/ 206 h 4354"/>
                <a:gd name="T14" fmla="*/ 1921 w 4359"/>
                <a:gd name="T15" fmla="*/ 208 h 4354"/>
                <a:gd name="T16" fmla="*/ 1435 w 4359"/>
                <a:gd name="T17" fmla="*/ 335 h 4354"/>
                <a:gd name="T18" fmla="*/ 1006 w 4359"/>
                <a:gd name="T19" fmla="*/ 575 h 4354"/>
                <a:gd name="T20" fmla="*/ 651 w 4359"/>
                <a:gd name="T21" fmla="*/ 908 h 4354"/>
                <a:gd name="T22" fmla="*/ 387 w 4359"/>
                <a:gd name="T23" fmla="*/ 1320 h 4354"/>
                <a:gd name="T24" fmla="*/ 230 w 4359"/>
                <a:gd name="T25" fmla="*/ 1792 h 4354"/>
                <a:gd name="T26" fmla="*/ 196 w 4359"/>
                <a:gd name="T27" fmla="*/ 2308 h 4354"/>
                <a:gd name="T28" fmla="*/ 293 w 4359"/>
                <a:gd name="T29" fmla="*/ 2804 h 4354"/>
                <a:gd name="T30" fmla="*/ 506 w 4359"/>
                <a:gd name="T31" fmla="*/ 3248 h 4354"/>
                <a:gd name="T32" fmla="*/ 818 w 4359"/>
                <a:gd name="T33" fmla="*/ 3623 h 4354"/>
                <a:gd name="T34" fmla="*/ 1213 w 4359"/>
                <a:gd name="T35" fmla="*/ 3911 h 4354"/>
                <a:gd name="T36" fmla="*/ 1672 w 4359"/>
                <a:gd name="T37" fmla="*/ 4096 h 4354"/>
                <a:gd name="T38" fmla="*/ 2179 w 4359"/>
                <a:gd name="T39" fmla="*/ 4162 h 4354"/>
                <a:gd name="T40" fmla="*/ 2686 w 4359"/>
                <a:gd name="T41" fmla="*/ 4096 h 4354"/>
                <a:gd name="T42" fmla="*/ 3146 w 4359"/>
                <a:gd name="T43" fmla="*/ 3911 h 4354"/>
                <a:gd name="T44" fmla="*/ 3541 w 4359"/>
                <a:gd name="T45" fmla="*/ 3623 h 4354"/>
                <a:gd name="T46" fmla="*/ 3852 w 4359"/>
                <a:gd name="T47" fmla="*/ 3248 h 4354"/>
                <a:gd name="T48" fmla="*/ 4064 w 4359"/>
                <a:gd name="T49" fmla="*/ 2804 h 4354"/>
                <a:gd name="T50" fmla="*/ 4162 w 4359"/>
                <a:gd name="T51" fmla="*/ 2308 h 4354"/>
                <a:gd name="T52" fmla="*/ 4195 w 4359"/>
                <a:gd name="T53" fmla="*/ 2109 h 4354"/>
                <a:gd name="T54" fmla="*/ 4289 w 4359"/>
                <a:gd name="T55" fmla="*/ 2085 h 4354"/>
                <a:gd name="T56" fmla="*/ 4355 w 4359"/>
                <a:gd name="T57" fmla="*/ 2151 h 4354"/>
                <a:gd name="T58" fmla="*/ 4321 w 4359"/>
                <a:gd name="T59" fmla="*/ 2583 h 4354"/>
                <a:gd name="T60" fmla="*/ 4161 w 4359"/>
                <a:gd name="T61" fmla="*/ 3083 h 4354"/>
                <a:gd name="T62" fmla="*/ 3891 w 4359"/>
                <a:gd name="T63" fmla="*/ 3523 h 4354"/>
                <a:gd name="T64" fmla="*/ 3527 w 4359"/>
                <a:gd name="T65" fmla="*/ 3887 h 4354"/>
                <a:gd name="T66" fmla="*/ 3087 w 4359"/>
                <a:gd name="T67" fmla="*/ 4157 h 4354"/>
                <a:gd name="T68" fmla="*/ 2586 w 4359"/>
                <a:gd name="T69" fmla="*/ 4316 h 4354"/>
                <a:gd name="T70" fmla="*/ 2042 w 4359"/>
                <a:gd name="T71" fmla="*/ 4350 h 4354"/>
                <a:gd name="T72" fmla="*/ 1516 w 4359"/>
                <a:gd name="T73" fmla="*/ 4251 h 4354"/>
                <a:gd name="T74" fmla="*/ 1044 w 4359"/>
                <a:gd name="T75" fmla="*/ 4035 h 4354"/>
                <a:gd name="T76" fmla="*/ 639 w 4359"/>
                <a:gd name="T77" fmla="*/ 3715 h 4354"/>
                <a:gd name="T78" fmla="*/ 320 w 4359"/>
                <a:gd name="T79" fmla="*/ 3311 h 4354"/>
                <a:gd name="T80" fmla="*/ 103 w 4359"/>
                <a:gd name="T81" fmla="*/ 2839 h 4354"/>
                <a:gd name="T82" fmla="*/ 4 w 4359"/>
                <a:gd name="T83" fmla="*/ 2314 h 4354"/>
                <a:gd name="T84" fmla="*/ 16 w 4359"/>
                <a:gd name="T85" fmla="*/ 1904 h 4354"/>
                <a:gd name="T86" fmla="*/ 146 w 4359"/>
                <a:gd name="T87" fmla="*/ 1391 h 4354"/>
                <a:gd name="T88" fmla="*/ 391 w 4359"/>
                <a:gd name="T89" fmla="*/ 934 h 4354"/>
                <a:gd name="T90" fmla="*/ 732 w 4359"/>
                <a:gd name="T91" fmla="*/ 550 h 4354"/>
                <a:gd name="T92" fmla="*/ 1155 w 4359"/>
                <a:gd name="T93" fmla="*/ 255 h 4354"/>
                <a:gd name="T94" fmla="*/ 1643 w 4359"/>
                <a:gd name="T95" fmla="*/ 67 h 4354"/>
                <a:gd name="T96" fmla="*/ 2179 w 4359"/>
                <a:gd name="T97" fmla="*/ 0 h 4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9" h="4354">
                  <a:moveTo>
                    <a:pt x="2179" y="0"/>
                  </a:moveTo>
                  <a:lnTo>
                    <a:pt x="2297" y="2"/>
                  </a:lnTo>
                  <a:lnTo>
                    <a:pt x="2415" y="12"/>
                  </a:lnTo>
                  <a:lnTo>
                    <a:pt x="2532" y="28"/>
                  </a:lnTo>
                  <a:lnTo>
                    <a:pt x="2647" y="51"/>
                  </a:lnTo>
                  <a:lnTo>
                    <a:pt x="2762" y="79"/>
                  </a:lnTo>
                  <a:lnTo>
                    <a:pt x="2873" y="112"/>
                  </a:lnTo>
                  <a:lnTo>
                    <a:pt x="2983" y="153"/>
                  </a:lnTo>
                  <a:lnTo>
                    <a:pt x="3092" y="200"/>
                  </a:lnTo>
                  <a:lnTo>
                    <a:pt x="3197" y="251"/>
                  </a:lnTo>
                  <a:lnTo>
                    <a:pt x="3218" y="267"/>
                  </a:lnTo>
                  <a:lnTo>
                    <a:pt x="3234" y="286"/>
                  </a:lnTo>
                  <a:lnTo>
                    <a:pt x="3244" y="307"/>
                  </a:lnTo>
                  <a:lnTo>
                    <a:pt x="3248" y="332"/>
                  </a:lnTo>
                  <a:lnTo>
                    <a:pt x="3246" y="357"/>
                  </a:lnTo>
                  <a:lnTo>
                    <a:pt x="3237" y="381"/>
                  </a:lnTo>
                  <a:lnTo>
                    <a:pt x="3222" y="402"/>
                  </a:lnTo>
                  <a:lnTo>
                    <a:pt x="3202" y="417"/>
                  </a:lnTo>
                  <a:lnTo>
                    <a:pt x="3181" y="428"/>
                  </a:lnTo>
                  <a:lnTo>
                    <a:pt x="3156" y="432"/>
                  </a:lnTo>
                  <a:lnTo>
                    <a:pt x="3131" y="429"/>
                  </a:lnTo>
                  <a:lnTo>
                    <a:pt x="3107" y="421"/>
                  </a:lnTo>
                  <a:lnTo>
                    <a:pt x="2999" y="367"/>
                  </a:lnTo>
                  <a:lnTo>
                    <a:pt x="2888" y="322"/>
                  </a:lnTo>
                  <a:lnTo>
                    <a:pt x="2774" y="283"/>
                  </a:lnTo>
                  <a:lnTo>
                    <a:pt x="2658" y="249"/>
                  </a:lnTo>
                  <a:lnTo>
                    <a:pt x="2540" y="224"/>
                  </a:lnTo>
                  <a:lnTo>
                    <a:pt x="2420" y="206"/>
                  </a:lnTo>
                  <a:lnTo>
                    <a:pt x="2301" y="196"/>
                  </a:lnTo>
                  <a:lnTo>
                    <a:pt x="2179" y="192"/>
                  </a:lnTo>
                  <a:lnTo>
                    <a:pt x="2048" y="196"/>
                  </a:lnTo>
                  <a:lnTo>
                    <a:pt x="1921" y="208"/>
                  </a:lnTo>
                  <a:lnTo>
                    <a:pt x="1794" y="229"/>
                  </a:lnTo>
                  <a:lnTo>
                    <a:pt x="1672" y="257"/>
                  </a:lnTo>
                  <a:lnTo>
                    <a:pt x="1551" y="292"/>
                  </a:lnTo>
                  <a:lnTo>
                    <a:pt x="1435" y="335"/>
                  </a:lnTo>
                  <a:lnTo>
                    <a:pt x="1322" y="386"/>
                  </a:lnTo>
                  <a:lnTo>
                    <a:pt x="1213" y="442"/>
                  </a:lnTo>
                  <a:lnTo>
                    <a:pt x="1107" y="506"/>
                  </a:lnTo>
                  <a:lnTo>
                    <a:pt x="1006" y="575"/>
                  </a:lnTo>
                  <a:lnTo>
                    <a:pt x="909" y="650"/>
                  </a:lnTo>
                  <a:lnTo>
                    <a:pt x="818" y="731"/>
                  </a:lnTo>
                  <a:lnTo>
                    <a:pt x="732" y="817"/>
                  </a:lnTo>
                  <a:lnTo>
                    <a:pt x="651" y="908"/>
                  </a:lnTo>
                  <a:lnTo>
                    <a:pt x="576" y="1005"/>
                  </a:lnTo>
                  <a:lnTo>
                    <a:pt x="506" y="1105"/>
                  </a:lnTo>
                  <a:lnTo>
                    <a:pt x="443" y="1211"/>
                  </a:lnTo>
                  <a:lnTo>
                    <a:pt x="387" y="1320"/>
                  </a:lnTo>
                  <a:lnTo>
                    <a:pt x="336" y="1433"/>
                  </a:lnTo>
                  <a:lnTo>
                    <a:pt x="293" y="1549"/>
                  </a:lnTo>
                  <a:lnTo>
                    <a:pt x="258" y="1670"/>
                  </a:lnTo>
                  <a:lnTo>
                    <a:pt x="230" y="1792"/>
                  </a:lnTo>
                  <a:lnTo>
                    <a:pt x="208" y="1918"/>
                  </a:lnTo>
                  <a:lnTo>
                    <a:pt x="196" y="2046"/>
                  </a:lnTo>
                  <a:lnTo>
                    <a:pt x="192" y="2176"/>
                  </a:lnTo>
                  <a:lnTo>
                    <a:pt x="196" y="2308"/>
                  </a:lnTo>
                  <a:lnTo>
                    <a:pt x="208" y="2435"/>
                  </a:lnTo>
                  <a:lnTo>
                    <a:pt x="230" y="2561"/>
                  </a:lnTo>
                  <a:lnTo>
                    <a:pt x="258" y="2683"/>
                  </a:lnTo>
                  <a:lnTo>
                    <a:pt x="293" y="2804"/>
                  </a:lnTo>
                  <a:lnTo>
                    <a:pt x="336" y="2921"/>
                  </a:lnTo>
                  <a:lnTo>
                    <a:pt x="387" y="3034"/>
                  </a:lnTo>
                  <a:lnTo>
                    <a:pt x="443" y="3142"/>
                  </a:lnTo>
                  <a:lnTo>
                    <a:pt x="506" y="3248"/>
                  </a:lnTo>
                  <a:lnTo>
                    <a:pt x="576" y="3349"/>
                  </a:lnTo>
                  <a:lnTo>
                    <a:pt x="651" y="3445"/>
                  </a:lnTo>
                  <a:lnTo>
                    <a:pt x="732" y="3537"/>
                  </a:lnTo>
                  <a:lnTo>
                    <a:pt x="818" y="3623"/>
                  </a:lnTo>
                  <a:lnTo>
                    <a:pt x="909" y="3703"/>
                  </a:lnTo>
                  <a:lnTo>
                    <a:pt x="1006" y="3778"/>
                  </a:lnTo>
                  <a:lnTo>
                    <a:pt x="1107" y="3848"/>
                  </a:lnTo>
                  <a:lnTo>
                    <a:pt x="1213" y="3911"/>
                  </a:lnTo>
                  <a:lnTo>
                    <a:pt x="1322" y="3967"/>
                  </a:lnTo>
                  <a:lnTo>
                    <a:pt x="1435" y="4018"/>
                  </a:lnTo>
                  <a:lnTo>
                    <a:pt x="1551" y="4061"/>
                  </a:lnTo>
                  <a:lnTo>
                    <a:pt x="1672" y="4096"/>
                  </a:lnTo>
                  <a:lnTo>
                    <a:pt x="1794" y="4124"/>
                  </a:lnTo>
                  <a:lnTo>
                    <a:pt x="1921" y="4146"/>
                  </a:lnTo>
                  <a:lnTo>
                    <a:pt x="2048" y="4158"/>
                  </a:lnTo>
                  <a:lnTo>
                    <a:pt x="2179" y="4162"/>
                  </a:lnTo>
                  <a:lnTo>
                    <a:pt x="2310" y="4158"/>
                  </a:lnTo>
                  <a:lnTo>
                    <a:pt x="2438" y="4146"/>
                  </a:lnTo>
                  <a:lnTo>
                    <a:pt x="2564" y="4124"/>
                  </a:lnTo>
                  <a:lnTo>
                    <a:pt x="2686" y="4096"/>
                  </a:lnTo>
                  <a:lnTo>
                    <a:pt x="2807" y="4061"/>
                  </a:lnTo>
                  <a:lnTo>
                    <a:pt x="2923" y="4018"/>
                  </a:lnTo>
                  <a:lnTo>
                    <a:pt x="3037" y="3967"/>
                  </a:lnTo>
                  <a:lnTo>
                    <a:pt x="3146" y="3911"/>
                  </a:lnTo>
                  <a:lnTo>
                    <a:pt x="3252" y="3848"/>
                  </a:lnTo>
                  <a:lnTo>
                    <a:pt x="3353" y="3778"/>
                  </a:lnTo>
                  <a:lnTo>
                    <a:pt x="3448" y="3703"/>
                  </a:lnTo>
                  <a:lnTo>
                    <a:pt x="3541" y="3623"/>
                  </a:lnTo>
                  <a:lnTo>
                    <a:pt x="3627" y="3537"/>
                  </a:lnTo>
                  <a:lnTo>
                    <a:pt x="3707" y="3445"/>
                  </a:lnTo>
                  <a:lnTo>
                    <a:pt x="3782" y="3349"/>
                  </a:lnTo>
                  <a:lnTo>
                    <a:pt x="3852" y="3248"/>
                  </a:lnTo>
                  <a:lnTo>
                    <a:pt x="3915" y="3142"/>
                  </a:lnTo>
                  <a:lnTo>
                    <a:pt x="3972" y="3034"/>
                  </a:lnTo>
                  <a:lnTo>
                    <a:pt x="4021" y="2921"/>
                  </a:lnTo>
                  <a:lnTo>
                    <a:pt x="4064" y="2804"/>
                  </a:lnTo>
                  <a:lnTo>
                    <a:pt x="4101" y="2683"/>
                  </a:lnTo>
                  <a:lnTo>
                    <a:pt x="4129" y="2561"/>
                  </a:lnTo>
                  <a:lnTo>
                    <a:pt x="4150" y="2435"/>
                  </a:lnTo>
                  <a:lnTo>
                    <a:pt x="4162" y="2308"/>
                  </a:lnTo>
                  <a:lnTo>
                    <a:pt x="4167" y="2176"/>
                  </a:lnTo>
                  <a:lnTo>
                    <a:pt x="4171" y="2151"/>
                  </a:lnTo>
                  <a:lnTo>
                    <a:pt x="4180" y="2128"/>
                  </a:lnTo>
                  <a:lnTo>
                    <a:pt x="4195" y="2109"/>
                  </a:lnTo>
                  <a:lnTo>
                    <a:pt x="4214" y="2094"/>
                  </a:lnTo>
                  <a:lnTo>
                    <a:pt x="4238" y="2085"/>
                  </a:lnTo>
                  <a:lnTo>
                    <a:pt x="4263" y="2081"/>
                  </a:lnTo>
                  <a:lnTo>
                    <a:pt x="4289" y="2085"/>
                  </a:lnTo>
                  <a:lnTo>
                    <a:pt x="4312" y="2094"/>
                  </a:lnTo>
                  <a:lnTo>
                    <a:pt x="4330" y="2109"/>
                  </a:lnTo>
                  <a:lnTo>
                    <a:pt x="4345" y="2128"/>
                  </a:lnTo>
                  <a:lnTo>
                    <a:pt x="4355" y="2151"/>
                  </a:lnTo>
                  <a:lnTo>
                    <a:pt x="4359" y="2176"/>
                  </a:lnTo>
                  <a:lnTo>
                    <a:pt x="4355" y="2314"/>
                  </a:lnTo>
                  <a:lnTo>
                    <a:pt x="4341" y="2450"/>
                  </a:lnTo>
                  <a:lnTo>
                    <a:pt x="4321" y="2583"/>
                  </a:lnTo>
                  <a:lnTo>
                    <a:pt x="4291" y="2713"/>
                  </a:lnTo>
                  <a:lnTo>
                    <a:pt x="4255" y="2839"/>
                  </a:lnTo>
                  <a:lnTo>
                    <a:pt x="4212" y="2962"/>
                  </a:lnTo>
                  <a:lnTo>
                    <a:pt x="4161" y="3083"/>
                  </a:lnTo>
                  <a:lnTo>
                    <a:pt x="4103" y="3200"/>
                  </a:lnTo>
                  <a:lnTo>
                    <a:pt x="4039" y="3311"/>
                  </a:lnTo>
                  <a:lnTo>
                    <a:pt x="3968" y="3420"/>
                  </a:lnTo>
                  <a:lnTo>
                    <a:pt x="3891" y="3523"/>
                  </a:lnTo>
                  <a:lnTo>
                    <a:pt x="3808" y="3623"/>
                  </a:lnTo>
                  <a:lnTo>
                    <a:pt x="3719" y="3715"/>
                  </a:lnTo>
                  <a:lnTo>
                    <a:pt x="3625" y="3804"/>
                  </a:lnTo>
                  <a:lnTo>
                    <a:pt x="3527" y="3887"/>
                  </a:lnTo>
                  <a:lnTo>
                    <a:pt x="3424" y="3963"/>
                  </a:lnTo>
                  <a:lnTo>
                    <a:pt x="3315" y="4035"/>
                  </a:lnTo>
                  <a:lnTo>
                    <a:pt x="3203" y="4099"/>
                  </a:lnTo>
                  <a:lnTo>
                    <a:pt x="3087" y="4157"/>
                  </a:lnTo>
                  <a:lnTo>
                    <a:pt x="2966" y="4208"/>
                  </a:lnTo>
                  <a:lnTo>
                    <a:pt x="2842" y="4251"/>
                  </a:lnTo>
                  <a:lnTo>
                    <a:pt x="2715" y="4287"/>
                  </a:lnTo>
                  <a:lnTo>
                    <a:pt x="2586" y="4316"/>
                  </a:lnTo>
                  <a:lnTo>
                    <a:pt x="2453" y="4336"/>
                  </a:lnTo>
                  <a:lnTo>
                    <a:pt x="2317" y="4350"/>
                  </a:lnTo>
                  <a:lnTo>
                    <a:pt x="2179" y="4354"/>
                  </a:lnTo>
                  <a:lnTo>
                    <a:pt x="2042" y="4350"/>
                  </a:lnTo>
                  <a:lnTo>
                    <a:pt x="1906" y="4336"/>
                  </a:lnTo>
                  <a:lnTo>
                    <a:pt x="1773" y="4316"/>
                  </a:lnTo>
                  <a:lnTo>
                    <a:pt x="1643" y="4287"/>
                  </a:lnTo>
                  <a:lnTo>
                    <a:pt x="1516" y="4251"/>
                  </a:lnTo>
                  <a:lnTo>
                    <a:pt x="1393" y="4208"/>
                  </a:lnTo>
                  <a:lnTo>
                    <a:pt x="1272" y="4157"/>
                  </a:lnTo>
                  <a:lnTo>
                    <a:pt x="1155" y="4099"/>
                  </a:lnTo>
                  <a:lnTo>
                    <a:pt x="1044" y="4035"/>
                  </a:lnTo>
                  <a:lnTo>
                    <a:pt x="935" y="3963"/>
                  </a:lnTo>
                  <a:lnTo>
                    <a:pt x="831" y="3887"/>
                  </a:lnTo>
                  <a:lnTo>
                    <a:pt x="732" y="3804"/>
                  </a:lnTo>
                  <a:lnTo>
                    <a:pt x="639" y="3715"/>
                  </a:lnTo>
                  <a:lnTo>
                    <a:pt x="551" y="3623"/>
                  </a:lnTo>
                  <a:lnTo>
                    <a:pt x="467" y="3523"/>
                  </a:lnTo>
                  <a:lnTo>
                    <a:pt x="391" y="3420"/>
                  </a:lnTo>
                  <a:lnTo>
                    <a:pt x="320" y="3311"/>
                  </a:lnTo>
                  <a:lnTo>
                    <a:pt x="255" y="3200"/>
                  </a:lnTo>
                  <a:lnTo>
                    <a:pt x="197" y="3083"/>
                  </a:lnTo>
                  <a:lnTo>
                    <a:pt x="146" y="2962"/>
                  </a:lnTo>
                  <a:lnTo>
                    <a:pt x="103" y="2839"/>
                  </a:lnTo>
                  <a:lnTo>
                    <a:pt x="66" y="2713"/>
                  </a:lnTo>
                  <a:lnTo>
                    <a:pt x="38" y="2583"/>
                  </a:lnTo>
                  <a:lnTo>
                    <a:pt x="16" y="2450"/>
                  </a:lnTo>
                  <a:lnTo>
                    <a:pt x="4" y="2314"/>
                  </a:lnTo>
                  <a:lnTo>
                    <a:pt x="0" y="2177"/>
                  </a:lnTo>
                  <a:lnTo>
                    <a:pt x="0" y="2176"/>
                  </a:lnTo>
                  <a:lnTo>
                    <a:pt x="4" y="2039"/>
                  </a:lnTo>
                  <a:lnTo>
                    <a:pt x="16" y="1904"/>
                  </a:lnTo>
                  <a:lnTo>
                    <a:pt x="38" y="1771"/>
                  </a:lnTo>
                  <a:lnTo>
                    <a:pt x="66" y="1641"/>
                  </a:lnTo>
                  <a:lnTo>
                    <a:pt x="103" y="1515"/>
                  </a:lnTo>
                  <a:lnTo>
                    <a:pt x="146" y="1391"/>
                  </a:lnTo>
                  <a:lnTo>
                    <a:pt x="197" y="1270"/>
                  </a:lnTo>
                  <a:lnTo>
                    <a:pt x="255" y="1154"/>
                  </a:lnTo>
                  <a:lnTo>
                    <a:pt x="320" y="1042"/>
                  </a:lnTo>
                  <a:lnTo>
                    <a:pt x="391" y="934"/>
                  </a:lnTo>
                  <a:lnTo>
                    <a:pt x="467" y="830"/>
                  </a:lnTo>
                  <a:lnTo>
                    <a:pt x="551" y="731"/>
                  </a:lnTo>
                  <a:lnTo>
                    <a:pt x="639" y="638"/>
                  </a:lnTo>
                  <a:lnTo>
                    <a:pt x="732" y="550"/>
                  </a:lnTo>
                  <a:lnTo>
                    <a:pt x="831" y="467"/>
                  </a:lnTo>
                  <a:lnTo>
                    <a:pt x="935" y="390"/>
                  </a:lnTo>
                  <a:lnTo>
                    <a:pt x="1044" y="319"/>
                  </a:lnTo>
                  <a:lnTo>
                    <a:pt x="1155" y="255"/>
                  </a:lnTo>
                  <a:lnTo>
                    <a:pt x="1272" y="197"/>
                  </a:lnTo>
                  <a:lnTo>
                    <a:pt x="1393" y="146"/>
                  </a:lnTo>
                  <a:lnTo>
                    <a:pt x="1516" y="103"/>
                  </a:lnTo>
                  <a:lnTo>
                    <a:pt x="1643" y="67"/>
                  </a:lnTo>
                  <a:lnTo>
                    <a:pt x="1773" y="37"/>
                  </a:lnTo>
                  <a:lnTo>
                    <a:pt x="1906" y="17"/>
                  </a:lnTo>
                  <a:lnTo>
                    <a:pt x="2042" y="4"/>
                  </a:lnTo>
                  <a:lnTo>
                    <a:pt x="2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0FD2B2FB-5903-4EE7-994C-34A71D5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1060"/>
              <a:ext cx="448" cy="455"/>
            </a:xfrm>
            <a:custGeom>
              <a:avLst/>
              <a:gdLst>
                <a:gd name="T0" fmla="*/ 783 w 896"/>
                <a:gd name="T1" fmla="*/ 0 h 910"/>
                <a:gd name="T2" fmla="*/ 808 w 896"/>
                <a:gd name="T3" fmla="*/ 3 h 910"/>
                <a:gd name="T4" fmla="*/ 831 w 896"/>
                <a:gd name="T5" fmla="*/ 12 h 910"/>
                <a:gd name="T6" fmla="*/ 851 w 896"/>
                <a:gd name="T7" fmla="*/ 27 h 910"/>
                <a:gd name="T8" fmla="*/ 866 w 896"/>
                <a:gd name="T9" fmla="*/ 46 h 910"/>
                <a:gd name="T10" fmla="*/ 877 w 896"/>
                <a:gd name="T11" fmla="*/ 69 h 910"/>
                <a:gd name="T12" fmla="*/ 881 w 896"/>
                <a:gd name="T13" fmla="*/ 94 h 910"/>
                <a:gd name="T14" fmla="*/ 896 w 896"/>
                <a:gd name="T15" fmla="*/ 796 h 910"/>
                <a:gd name="T16" fmla="*/ 893 w 896"/>
                <a:gd name="T17" fmla="*/ 822 h 910"/>
                <a:gd name="T18" fmla="*/ 884 w 896"/>
                <a:gd name="T19" fmla="*/ 844 h 910"/>
                <a:gd name="T20" fmla="*/ 869 w 896"/>
                <a:gd name="T21" fmla="*/ 865 h 910"/>
                <a:gd name="T22" fmla="*/ 849 w 896"/>
                <a:gd name="T23" fmla="*/ 881 h 910"/>
                <a:gd name="T24" fmla="*/ 826 w 896"/>
                <a:gd name="T25" fmla="*/ 890 h 910"/>
                <a:gd name="T26" fmla="*/ 802 w 896"/>
                <a:gd name="T27" fmla="*/ 894 h 910"/>
                <a:gd name="T28" fmla="*/ 98 w 896"/>
                <a:gd name="T29" fmla="*/ 910 h 910"/>
                <a:gd name="T30" fmla="*/ 97 w 896"/>
                <a:gd name="T31" fmla="*/ 910 h 910"/>
                <a:gd name="T32" fmla="*/ 71 w 896"/>
                <a:gd name="T33" fmla="*/ 906 h 910"/>
                <a:gd name="T34" fmla="*/ 48 w 896"/>
                <a:gd name="T35" fmla="*/ 897 h 910"/>
                <a:gd name="T36" fmla="*/ 29 w 896"/>
                <a:gd name="T37" fmla="*/ 882 h 910"/>
                <a:gd name="T38" fmla="*/ 15 w 896"/>
                <a:gd name="T39" fmla="*/ 863 h 910"/>
                <a:gd name="T40" fmla="*/ 4 w 896"/>
                <a:gd name="T41" fmla="*/ 840 h 910"/>
                <a:gd name="T42" fmla="*/ 0 w 896"/>
                <a:gd name="T43" fmla="*/ 816 h 910"/>
                <a:gd name="T44" fmla="*/ 4 w 896"/>
                <a:gd name="T45" fmla="*/ 791 h 910"/>
                <a:gd name="T46" fmla="*/ 12 w 896"/>
                <a:gd name="T47" fmla="*/ 767 h 910"/>
                <a:gd name="T48" fmla="*/ 27 w 896"/>
                <a:gd name="T49" fmla="*/ 748 h 910"/>
                <a:gd name="T50" fmla="*/ 46 w 896"/>
                <a:gd name="T51" fmla="*/ 732 h 910"/>
                <a:gd name="T52" fmla="*/ 68 w 896"/>
                <a:gd name="T53" fmla="*/ 722 h 910"/>
                <a:gd name="T54" fmla="*/ 94 w 896"/>
                <a:gd name="T55" fmla="*/ 718 h 910"/>
                <a:gd name="T56" fmla="*/ 701 w 896"/>
                <a:gd name="T57" fmla="*/ 705 h 910"/>
                <a:gd name="T58" fmla="*/ 689 w 896"/>
                <a:gd name="T59" fmla="*/ 98 h 910"/>
                <a:gd name="T60" fmla="*/ 692 w 896"/>
                <a:gd name="T61" fmla="*/ 73 h 910"/>
                <a:gd name="T62" fmla="*/ 701 w 896"/>
                <a:gd name="T63" fmla="*/ 50 h 910"/>
                <a:gd name="T64" fmla="*/ 716 w 896"/>
                <a:gd name="T65" fmla="*/ 30 h 910"/>
                <a:gd name="T66" fmla="*/ 735 w 896"/>
                <a:gd name="T67" fmla="*/ 14 h 910"/>
                <a:gd name="T68" fmla="*/ 757 w 896"/>
                <a:gd name="T69" fmla="*/ 4 h 910"/>
                <a:gd name="T70" fmla="*/ 783 w 896"/>
                <a:gd name="T71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6" h="910">
                  <a:moveTo>
                    <a:pt x="783" y="0"/>
                  </a:moveTo>
                  <a:lnTo>
                    <a:pt x="808" y="3"/>
                  </a:lnTo>
                  <a:lnTo>
                    <a:pt x="831" y="12"/>
                  </a:lnTo>
                  <a:lnTo>
                    <a:pt x="851" y="27"/>
                  </a:lnTo>
                  <a:lnTo>
                    <a:pt x="866" y="46"/>
                  </a:lnTo>
                  <a:lnTo>
                    <a:pt x="877" y="69"/>
                  </a:lnTo>
                  <a:lnTo>
                    <a:pt x="881" y="94"/>
                  </a:lnTo>
                  <a:lnTo>
                    <a:pt x="896" y="796"/>
                  </a:lnTo>
                  <a:lnTo>
                    <a:pt x="893" y="822"/>
                  </a:lnTo>
                  <a:lnTo>
                    <a:pt x="884" y="844"/>
                  </a:lnTo>
                  <a:lnTo>
                    <a:pt x="869" y="865"/>
                  </a:lnTo>
                  <a:lnTo>
                    <a:pt x="849" y="881"/>
                  </a:lnTo>
                  <a:lnTo>
                    <a:pt x="826" y="890"/>
                  </a:lnTo>
                  <a:lnTo>
                    <a:pt x="802" y="894"/>
                  </a:lnTo>
                  <a:lnTo>
                    <a:pt x="98" y="910"/>
                  </a:lnTo>
                  <a:lnTo>
                    <a:pt x="97" y="910"/>
                  </a:lnTo>
                  <a:lnTo>
                    <a:pt x="71" y="906"/>
                  </a:lnTo>
                  <a:lnTo>
                    <a:pt x="48" y="897"/>
                  </a:lnTo>
                  <a:lnTo>
                    <a:pt x="29" y="882"/>
                  </a:lnTo>
                  <a:lnTo>
                    <a:pt x="15" y="863"/>
                  </a:lnTo>
                  <a:lnTo>
                    <a:pt x="4" y="840"/>
                  </a:lnTo>
                  <a:lnTo>
                    <a:pt x="0" y="816"/>
                  </a:lnTo>
                  <a:lnTo>
                    <a:pt x="4" y="791"/>
                  </a:lnTo>
                  <a:lnTo>
                    <a:pt x="12" y="767"/>
                  </a:lnTo>
                  <a:lnTo>
                    <a:pt x="27" y="748"/>
                  </a:lnTo>
                  <a:lnTo>
                    <a:pt x="46" y="732"/>
                  </a:lnTo>
                  <a:lnTo>
                    <a:pt x="68" y="722"/>
                  </a:lnTo>
                  <a:lnTo>
                    <a:pt x="94" y="718"/>
                  </a:lnTo>
                  <a:lnTo>
                    <a:pt x="701" y="705"/>
                  </a:lnTo>
                  <a:lnTo>
                    <a:pt x="689" y="98"/>
                  </a:lnTo>
                  <a:lnTo>
                    <a:pt x="692" y="73"/>
                  </a:lnTo>
                  <a:lnTo>
                    <a:pt x="701" y="50"/>
                  </a:lnTo>
                  <a:lnTo>
                    <a:pt x="716" y="30"/>
                  </a:lnTo>
                  <a:lnTo>
                    <a:pt x="735" y="14"/>
                  </a:lnTo>
                  <a:lnTo>
                    <a:pt x="757" y="4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3C34B28-CDEA-4252-B502-859CAD771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1789"/>
              <a:ext cx="595" cy="763"/>
            </a:xfrm>
            <a:custGeom>
              <a:avLst/>
              <a:gdLst>
                <a:gd name="T0" fmla="*/ 673 w 1191"/>
                <a:gd name="T1" fmla="*/ 388 h 1526"/>
                <a:gd name="T2" fmla="*/ 286 w 1191"/>
                <a:gd name="T3" fmla="*/ 911 h 1526"/>
                <a:gd name="T4" fmla="*/ 673 w 1191"/>
                <a:gd name="T5" fmla="*/ 911 h 1526"/>
                <a:gd name="T6" fmla="*/ 673 w 1191"/>
                <a:gd name="T7" fmla="*/ 388 h 1526"/>
                <a:gd name="T8" fmla="*/ 775 w 1191"/>
                <a:gd name="T9" fmla="*/ 0 h 1526"/>
                <a:gd name="T10" fmla="*/ 799 w 1191"/>
                <a:gd name="T11" fmla="*/ 4 h 1526"/>
                <a:gd name="T12" fmla="*/ 820 w 1191"/>
                <a:gd name="T13" fmla="*/ 15 h 1526"/>
                <a:gd name="T14" fmla="*/ 839 w 1191"/>
                <a:gd name="T15" fmla="*/ 31 h 1526"/>
                <a:gd name="T16" fmla="*/ 853 w 1191"/>
                <a:gd name="T17" fmla="*/ 50 h 1526"/>
                <a:gd name="T18" fmla="*/ 862 w 1191"/>
                <a:gd name="T19" fmla="*/ 71 h 1526"/>
                <a:gd name="T20" fmla="*/ 865 w 1191"/>
                <a:gd name="T21" fmla="*/ 95 h 1526"/>
                <a:gd name="T22" fmla="*/ 865 w 1191"/>
                <a:gd name="T23" fmla="*/ 911 h 1526"/>
                <a:gd name="T24" fmla="*/ 1094 w 1191"/>
                <a:gd name="T25" fmla="*/ 911 h 1526"/>
                <a:gd name="T26" fmla="*/ 1120 w 1191"/>
                <a:gd name="T27" fmla="*/ 914 h 1526"/>
                <a:gd name="T28" fmla="*/ 1143 w 1191"/>
                <a:gd name="T29" fmla="*/ 924 h 1526"/>
                <a:gd name="T30" fmla="*/ 1163 w 1191"/>
                <a:gd name="T31" fmla="*/ 939 h 1526"/>
                <a:gd name="T32" fmla="*/ 1178 w 1191"/>
                <a:gd name="T33" fmla="*/ 958 h 1526"/>
                <a:gd name="T34" fmla="*/ 1187 w 1191"/>
                <a:gd name="T35" fmla="*/ 981 h 1526"/>
                <a:gd name="T36" fmla="*/ 1191 w 1191"/>
                <a:gd name="T37" fmla="*/ 1006 h 1526"/>
                <a:gd name="T38" fmla="*/ 1187 w 1191"/>
                <a:gd name="T39" fmla="*/ 1032 h 1526"/>
                <a:gd name="T40" fmla="*/ 1178 w 1191"/>
                <a:gd name="T41" fmla="*/ 1055 h 1526"/>
                <a:gd name="T42" fmla="*/ 1163 w 1191"/>
                <a:gd name="T43" fmla="*/ 1075 h 1526"/>
                <a:gd name="T44" fmla="*/ 1143 w 1191"/>
                <a:gd name="T45" fmla="*/ 1090 h 1526"/>
                <a:gd name="T46" fmla="*/ 1120 w 1191"/>
                <a:gd name="T47" fmla="*/ 1099 h 1526"/>
                <a:gd name="T48" fmla="*/ 1094 w 1191"/>
                <a:gd name="T49" fmla="*/ 1103 h 1526"/>
                <a:gd name="T50" fmla="*/ 865 w 1191"/>
                <a:gd name="T51" fmla="*/ 1103 h 1526"/>
                <a:gd name="T52" fmla="*/ 865 w 1191"/>
                <a:gd name="T53" fmla="*/ 1430 h 1526"/>
                <a:gd name="T54" fmla="*/ 862 w 1191"/>
                <a:gd name="T55" fmla="*/ 1456 h 1526"/>
                <a:gd name="T56" fmla="*/ 851 w 1191"/>
                <a:gd name="T57" fmla="*/ 1479 h 1526"/>
                <a:gd name="T58" fmla="*/ 836 w 1191"/>
                <a:gd name="T59" fmla="*/ 1497 h 1526"/>
                <a:gd name="T60" fmla="*/ 818 w 1191"/>
                <a:gd name="T61" fmla="*/ 1512 h 1526"/>
                <a:gd name="T62" fmla="*/ 795 w 1191"/>
                <a:gd name="T63" fmla="*/ 1523 h 1526"/>
                <a:gd name="T64" fmla="*/ 769 w 1191"/>
                <a:gd name="T65" fmla="*/ 1526 h 1526"/>
                <a:gd name="T66" fmla="*/ 744 w 1191"/>
                <a:gd name="T67" fmla="*/ 1523 h 1526"/>
                <a:gd name="T68" fmla="*/ 721 w 1191"/>
                <a:gd name="T69" fmla="*/ 1512 h 1526"/>
                <a:gd name="T70" fmla="*/ 701 w 1191"/>
                <a:gd name="T71" fmla="*/ 1497 h 1526"/>
                <a:gd name="T72" fmla="*/ 686 w 1191"/>
                <a:gd name="T73" fmla="*/ 1479 h 1526"/>
                <a:gd name="T74" fmla="*/ 677 w 1191"/>
                <a:gd name="T75" fmla="*/ 1456 h 1526"/>
                <a:gd name="T76" fmla="*/ 673 w 1191"/>
                <a:gd name="T77" fmla="*/ 1430 h 1526"/>
                <a:gd name="T78" fmla="*/ 673 w 1191"/>
                <a:gd name="T79" fmla="*/ 1103 h 1526"/>
                <a:gd name="T80" fmla="*/ 96 w 1191"/>
                <a:gd name="T81" fmla="*/ 1103 h 1526"/>
                <a:gd name="T82" fmla="*/ 75 w 1191"/>
                <a:gd name="T83" fmla="*/ 1100 h 1526"/>
                <a:gd name="T84" fmla="*/ 55 w 1191"/>
                <a:gd name="T85" fmla="*/ 1094 h 1526"/>
                <a:gd name="T86" fmla="*/ 37 w 1191"/>
                <a:gd name="T87" fmla="*/ 1083 h 1526"/>
                <a:gd name="T88" fmla="*/ 21 w 1191"/>
                <a:gd name="T89" fmla="*/ 1068 h 1526"/>
                <a:gd name="T90" fmla="*/ 10 w 1191"/>
                <a:gd name="T91" fmla="*/ 1051 h 1526"/>
                <a:gd name="T92" fmla="*/ 1 w 1191"/>
                <a:gd name="T93" fmla="*/ 1025 h 1526"/>
                <a:gd name="T94" fmla="*/ 0 w 1191"/>
                <a:gd name="T95" fmla="*/ 998 h 1526"/>
                <a:gd name="T96" fmla="*/ 6 w 1191"/>
                <a:gd name="T97" fmla="*/ 973 h 1526"/>
                <a:gd name="T98" fmla="*/ 18 w 1191"/>
                <a:gd name="T99" fmla="*/ 950 h 1526"/>
                <a:gd name="T100" fmla="*/ 691 w 1191"/>
                <a:gd name="T101" fmla="*/ 39 h 1526"/>
                <a:gd name="T102" fmla="*/ 709 w 1191"/>
                <a:gd name="T103" fmla="*/ 21 h 1526"/>
                <a:gd name="T104" fmla="*/ 729 w 1191"/>
                <a:gd name="T105" fmla="*/ 8 h 1526"/>
                <a:gd name="T106" fmla="*/ 752 w 1191"/>
                <a:gd name="T107" fmla="*/ 1 h 1526"/>
                <a:gd name="T108" fmla="*/ 775 w 1191"/>
                <a:gd name="T10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91" h="1526">
                  <a:moveTo>
                    <a:pt x="673" y="388"/>
                  </a:moveTo>
                  <a:lnTo>
                    <a:pt x="286" y="911"/>
                  </a:lnTo>
                  <a:lnTo>
                    <a:pt x="673" y="911"/>
                  </a:lnTo>
                  <a:lnTo>
                    <a:pt x="673" y="388"/>
                  </a:lnTo>
                  <a:close/>
                  <a:moveTo>
                    <a:pt x="775" y="0"/>
                  </a:moveTo>
                  <a:lnTo>
                    <a:pt x="799" y="4"/>
                  </a:lnTo>
                  <a:lnTo>
                    <a:pt x="820" y="15"/>
                  </a:lnTo>
                  <a:lnTo>
                    <a:pt x="839" y="31"/>
                  </a:lnTo>
                  <a:lnTo>
                    <a:pt x="853" y="50"/>
                  </a:lnTo>
                  <a:lnTo>
                    <a:pt x="862" y="71"/>
                  </a:lnTo>
                  <a:lnTo>
                    <a:pt x="865" y="95"/>
                  </a:lnTo>
                  <a:lnTo>
                    <a:pt x="865" y="911"/>
                  </a:lnTo>
                  <a:lnTo>
                    <a:pt x="1094" y="911"/>
                  </a:lnTo>
                  <a:lnTo>
                    <a:pt x="1120" y="914"/>
                  </a:lnTo>
                  <a:lnTo>
                    <a:pt x="1143" y="924"/>
                  </a:lnTo>
                  <a:lnTo>
                    <a:pt x="1163" y="939"/>
                  </a:lnTo>
                  <a:lnTo>
                    <a:pt x="1178" y="958"/>
                  </a:lnTo>
                  <a:lnTo>
                    <a:pt x="1187" y="981"/>
                  </a:lnTo>
                  <a:lnTo>
                    <a:pt x="1191" y="1006"/>
                  </a:lnTo>
                  <a:lnTo>
                    <a:pt x="1187" y="1032"/>
                  </a:lnTo>
                  <a:lnTo>
                    <a:pt x="1178" y="1055"/>
                  </a:lnTo>
                  <a:lnTo>
                    <a:pt x="1163" y="1075"/>
                  </a:lnTo>
                  <a:lnTo>
                    <a:pt x="1143" y="1090"/>
                  </a:lnTo>
                  <a:lnTo>
                    <a:pt x="1120" y="1099"/>
                  </a:lnTo>
                  <a:lnTo>
                    <a:pt x="1094" y="1103"/>
                  </a:lnTo>
                  <a:lnTo>
                    <a:pt x="865" y="1103"/>
                  </a:lnTo>
                  <a:lnTo>
                    <a:pt x="865" y="1430"/>
                  </a:lnTo>
                  <a:lnTo>
                    <a:pt x="862" y="1456"/>
                  </a:lnTo>
                  <a:lnTo>
                    <a:pt x="851" y="1479"/>
                  </a:lnTo>
                  <a:lnTo>
                    <a:pt x="836" y="1497"/>
                  </a:lnTo>
                  <a:lnTo>
                    <a:pt x="818" y="1512"/>
                  </a:lnTo>
                  <a:lnTo>
                    <a:pt x="795" y="1523"/>
                  </a:lnTo>
                  <a:lnTo>
                    <a:pt x="769" y="1526"/>
                  </a:lnTo>
                  <a:lnTo>
                    <a:pt x="744" y="1523"/>
                  </a:lnTo>
                  <a:lnTo>
                    <a:pt x="721" y="1512"/>
                  </a:lnTo>
                  <a:lnTo>
                    <a:pt x="701" y="1497"/>
                  </a:lnTo>
                  <a:lnTo>
                    <a:pt x="686" y="1479"/>
                  </a:lnTo>
                  <a:lnTo>
                    <a:pt x="677" y="1456"/>
                  </a:lnTo>
                  <a:lnTo>
                    <a:pt x="673" y="1430"/>
                  </a:lnTo>
                  <a:lnTo>
                    <a:pt x="673" y="1103"/>
                  </a:lnTo>
                  <a:lnTo>
                    <a:pt x="96" y="1103"/>
                  </a:lnTo>
                  <a:lnTo>
                    <a:pt x="75" y="1100"/>
                  </a:lnTo>
                  <a:lnTo>
                    <a:pt x="55" y="1094"/>
                  </a:lnTo>
                  <a:lnTo>
                    <a:pt x="37" y="1083"/>
                  </a:lnTo>
                  <a:lnTo>
                    <a:pt x="21" y="1068"/>
                  </a:lnTo>
                  <a:lnTo>
                    <a:pt x="10" y="1051"/>
                  </a:lnTo>
                  <a:lnTo>
                    <a:pt x="1" y="1025"/>
                  </a:lnTo>
                  <a:lnTo>
                    <a:pt x="0" y="998"/>
                  </a:lnTo>
                  <a:lnTo>
                    <a:pt x="6" y="973"/>
                  </a:lnTo>
                  <a:lnTo>
                    <a:pt x="18" y="950"/>
                  </a:lnTo>
                  <a:lnTo>
                    <a:pt x="691" y="39"/>
                  </a:lnTo>
                  <a:lnTo>
                    <a:pt x="709" y="21"/>
                  </a:lnTo>
                  <a:lnTo>
                    <a:pt x="729" y="8"/>
                  </a:lnTo>
                  <a:lnTo>
                    <a:pt x="752" y="1"/>
                  </a:lnTo>
                  <a:lnTo>
                    <a:pt x="7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9560D869-19DC-4321-8EF7-B5414BF9D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789"/>
              <a:ext cx="520" cy="736"/>
            </a:xfrm>
            <a:custGeom>
              <a:avLst/>
              <a:gdLst>
                <a:gd name="T0" fmla="*/ 528 w 1040"/>
                <a:gd name="T1" fmla="*/ 0 h 1472"/>
                <a:gd name="T2" fmla="*/ 631 w 1040"/>
                <a:gd name="T3" fmla="*/ 13 h 1472"/>
                <a:gd name="T4" fmla="*/ 727 w 1040"/>
                <a:gd name="T5" fmla="*/ 50 h 1472"/>
                <a:gd name="T6" fmla="*/ 809 w 1040"/>
                <a:gd name="T7" fmla="*/ 107 h 1472"/>
                <a:gd name="T8" fmla="*/ 877 w 1040"/>
                <a:gd name="T9" fmla="*/ 182 h 1472"/>
                <a:gd name="T10" fmla="*/ 928 w 1040"/>
                <a:gd name="T11" fmla="*/ 275 h 1472"/>
                <a:gd name="T12" fmla="*/ 958 w 1040"/>
                <a:gd name="T13" fmla="*/ 380 h 1472"/>
                <a:gd name="T14" fmla="*/ 962 w 1040"/>
                <a:gd name="T15" fmla="*/ 486 h 1472"/>
                <a:gd name="T16" fmla="*/ 942 w 1040"/>
                <a:gd name="T17" fmla="*/ 588 h 1472"/>
                <a:gd name="T18" fmla="*/ 899 w 1040"/>
                <a:gd name="T19" fmla="*/ 683 h 1472"/>
                <a:gd name="T20" fmla="*/ 832 w 1040"/>
                <a:gd name="T21" fmla="*/ 767 h 1472"/>
                <a:gd name="T22" fmla="*/ 943 w 1040"/>
                <a:gd name="T23" fmla="*/ 1280 h 1472"/>
                <a:gd name="T24" fmla="*/ 991 w 1040"/>
                <a:gd name="T25" fmla="*/ 1293 h 1472"/>
                <a:gd name="T26" fmla="*/ 1026 w 1040"/>
                <a:gd name="T27" fmla="*/ 1327 h 1472"/>
                <a:gd name="T28" fmla="*/ 1040 w 1040"/>
                <a:gd name="T29" fmla="*/ 1375 h 1472"/>
                <a:gd name="T30" fmla="*/ 1026 w 1040"/>
                <a:gd name="T31" fmla="*/ 1424 h 1472"/>
                <a:gd name="T32" fmla="*/ 991 w 1040"/>
                <a:gd name="T33" fmla="*/ 1459 h 1472"/>
                <a:gd name="T34" fmla="*/ 943 w 1040"/>
                <a:gd name="T35" fmla="*/ 1472 h 1472"/>
                <a:gd name="T36" fmla="*/ 74 w 1040"/>
                <a:gd name="T37" fmla="*/ 1469 h 1472"/>
                <a:gd name="T38" fmla="*/ 34 w 1040"/>
                <a:gd name="T39" fmla="*/ 1449 h 1472"/>
                <a:gd name="T40" fmla="*/ 8 w 1040"/>
                <a:gd name="T41" fmla="*/ 1413 h 1472"/>
                <a:gd name="T42" fmla="*/ 0 w 1040"/>
                <a:gd name="T43" fmla="*/ 1369 h 1472"/>
                <a:gd name="T44" fmla="*/ 14 w 1040"/>
                <a:gd name="T45" fmla="*/ 1326 h 1472"/>
                <a:gd name="T46" fmla="*/ 696 w 1040"/>
                <a:gd name="T47" fmla="*/ 633 h 1472"/>
                <a:gd name="T48" fmla="*/ 742 w 1040"/>
                <a:gd name="T49" fmla="*/ 569 h 1472"/>
                <a:gd name="T50" fmla="*/ 766 w 1040"/>
                <a:gd name="T51" fmla="*/ 503 h 1472"/>
                <a:gd name="T52" fmla="*/ 770 w 1040"/>
                <a:gd name="T53" fmla="*/ 436 h 1472"/>
                <a:gd name="T54" fmla="*/ 760 w 1040"/>
                <a:gd name="T55" fmla="*/ 376 h 1472"/>
                <a:gd name="T56" fmla="*/ 731 w 1040"/>
                <a:gd name="T57" fmla="*/ 309 h 1472"/>
                <a:gd name="T58" fmla="*/ 677 w 1040"/>
                <a:gd name="T59" fmla="*/ 247 h 1472"/>
                <a:gd name="T60" fmla="*/ 607 w 1040"/>
                <a:gd name="T61" fmla="*/ 207 h 1472"/>
                <a:gd name="T62" fmla="*/ 525 w 1040"/>
                <a:gd name="T63" fmla="*/ 192 h 1472"/>
                <a:gd name="T64" fmla="*/ 472 w 1040"/>
                <a:gd name="T65" fmla="*/ 195 h 1472"/>
                <a:gd name="T66" fmla="*/ 382 w 1040"/>
                <a:gd name="T67" fmla="*/ 221 h 1472"/>
                <a:gd name="T68" fmla="*/ 305 w 1040"/>
                <a:gd name="T69" fmla="*/ 272 h 1472"/>
                <a:gd name="T70" fmla="*/ 245 w 1040"/>
                <a:gd name="T71" fmla="*/ 341 h 1472"/>
                <a:gd name="T72" fmla="*/ 206 w 1040"/>
                <a:gd name="T73" fmla="*/ 424 h 1472"/>
                <a:gd name="T74" fmla="*/ 192 w 1040"/>
                <a:gd name="T75" fmla="*/ 519 h 1472"/>
                <a:gd name="T76" fmla="*/ 179 w 1040"/>
                <a:gd name="T77" fmla="*/ 568 h 1472"/>
                <a:gd name="T78" fmla="*/ 145 w 1040"/>
                <a:gd name="T79" fmla="*/ 601 h 1472"/>
                <a:gd name="T80" fmla="*/ 96 w 1040"/>
                <a:gd name="T81" fmla="*/ 615 h 1472"/>
                <a:gd name="T82" fmla="*/ 47 w 1040"/>
                <a:gd name="T83" fmla="*/ 601 h 1472"/>
                <a:gd name="T84" fmla="*/ 14 w 1040"/>
                <a:gd name="T85" fmla="*/ 568 h 1472"/>
                <a:gd name="T86" fmla="*/ 0 w 1040"/>
                <a:gd name="T87" fmla="*/ 519 h 1472"/>
                <a:gd name="T88" fmla="*/ 16 w 1040"/>
                <a:gd name="T89" fmla="*/ 392 h 1472"/>
                <a:gd name="T90" fmla="*/ 61 w 1040"/>
                <a:gd name="T91" fmla="*/ 275 h 1472"/>
                <a:gd name="T92" fmla="*/ 132 w 1040"/>
                <a:gd name="T93" fmla="*/ 174 h 1472"/>
                <a:gd name="T94" fmla="*/ 223 w 1040"/>
                <a:gd name="T95" fmla="*/ 93 h 1472"/>
                <a:gd name="T96" fmla="*/ 332 w 1040"/>
                <a:gd name="T97" fmla="*/ 35 h 1472"/>
                <a:gd name="T98" fmla="*/ 454 w 1040"/>
                <a:gd name="T99" fmla="*/ 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0" h="1472">
                  <a:moveTo>
                    <a:pt x="520" y="0"/>
                  </a:moveTo>
                  <a:lnTo>
                    <a:pt x="528" y="0"/>
                  </a:lnTo>
                  <a:lnTo>
                    <a:pt x="580" y="4"/>
                  </a:lnTo>
                  <a:lnTo>
                    <a:pt x="631" y="13"/>
                  </a:lnTo>
                  <a:lnTo>
                    <a:pt x="680" y="29"/>
                  </a:lnTo>
                  <a:lnTo>
                    <a:pt x="727" y="50"/>
                  </a:lnTo>
                  <a:lnTo>
                    <a:pt x="770" y="76"/>
                  </a:lnTo>
                  <a:lnTo>
                    <a:pt x="809" y="107"/>
                  </a:lnTo>
                  <a:lnTo>
                    <a:pt x="845" y="142"/>
                  </a:lnTo>
                  <a:lnTo>
                    <a:pt x="877" y="182"/>
                  </a:lnTo>
                  <a:lnTo>
                    <a:pt x="905" y="227"/>
                  </a:lnTo>
                  <a:lnTo>
                    <a:pt x="928" y="275"/>
                  </a:lnTo>
                  <a:lnTo>
                    <a:pt x="946" y="327"/>
                  </a:lnTo>
                  <a:lnTo>
                    <a:pt x="958" y="380"/>
                  </a:lnTo>
                  <a:lnTo>
                    <a:pt x="963" y="433"/>
                  </a:lnTo>
                  <a:lnTo>
                    <a:pt x="962" y="486"/>
                  </a:lnTo>
                  <a:lnTo>
                    <a:pt x="955" y="537"/>
                  </a:lnTo>
                  <a:lnTo>
                    <a:pt x="942" y="588"/>
                  </a:lnTo>
                  <a:lnTo>
                    <a:pt x="923" y="636"/>
                  </a:lnTo>
                  <a:lnTo>
                    <a:pt x="899" y="683"/>
                  </a:lnTo>
                  <a:lnTo>
                    <a:pt x="868" y="727"/>
                  </a:lnTo>
                  <a:lnTo>
                    <a:pt x="832" y="767"/>
                  </a:lnTo>
                  <a:lnTo>
                    <a:pt x="325" y="1280"/>
                  </a:lnTo>
                  <a:lnTo>
                    <a:pt x="943" y="1280"/>
                  </a:lnTo>
                  <a:lnTo>
                    <a:pt x="969" y="1283"/>
                  </a:lnTo>
                  <a:lnTo>
                    <a:pt x="991" y="1293"/>
                  </a:lnTo>
                  <a:lnTo>
                    <a:pt x="1012" y="1308"/>
                  </a:lnTo>
                  <a:lnTo>
                    <a:pt x="1026" y="1327"/>
                  </a:lnTo>
                  <a:lnTo>
                    <a:pt x="1036" y="1350"/>
                  </a:lnTo>
                  <a:lnTo>
                    <a:pt x="1040" y="1375"/>
                  </a:lnTo>
                  <a:lnTo>
                    <a:pt x="1036" y="1401"/>
                  </a:lnTo>
                  <a:lnTo>
                    <a:pt x="1026" y="1424"/>
                  </a:lnTo>
                  <a:lnTo>
                    <a:pt x="1012" y="1444"/>
                  </a:lnTo>
                  <a:lnTo>
                    <a:pt x="991" y="1459"/>
                  </a:lnTo>
                  <a:lnTo>
                    <a:pt x="969" y="1468"/>
                  </a:lnTo>
                  <a:lnTo>
                    <a:pt x="943" y="1472"/>
                  </a:lnTo>
                  <a:lnTo>
                    <a:pt x="96" y="1472"/>
                  </a:lnTo>
                  <a:lnTo>
                    <a:pt x="74" y="1469"/>
                  </a:lnTo>
                  <a:lnTo>
                    <a:pt x="53" y="1461"/>
                  </a:lnTo>
                  <a:lnTo>
                    <a:pt x="34" y="1449"/>
                  </a:lnTo>
                  <a:lnTo>
                    <a:pt x="19" y="1433"/>
                  </a:lnTo>
                  <a:lnTo>
                    <a:pt x="8" y="1413"/>
                  </a:lnTo>
                  <a:lnTo>
                    <a:pt x="2" y="1390"/>
                  </a:lnTo>
                  <a:lnTo>
                    <a:pt x="0" y="1369"/>
                  </a:lnTo>
                  <a:lnTo>
                    <a:pt x="4" y="1347"/>
                  </a:lnTo>
                  <a:lnTo>
                    <a:pt x="14" y="1326"/>
                  </a:lnTo>
                  <a:lnTo>
                    <a:pt x="28" y="1308"/>
                  </a:lnTo>
                  <a:lnTo>
                    <a:pt x="696" y="633"/>
                  </a:lnTo>
                  <a:lnTo>
                    <a:pt x="721" y="602"/>
                  </a:lnTo>
                  <a:lnTo>
                    <a:pt x="742" y="569"/>
                  </a:lnTo>
                  <a:lnTo>
                    <a:pt x="756" y="537"/>
                  </a:lnTo>
                  <a:lnTo>
                    <a:pt x="766" y="503"/>
                  </a:lnTo>
                  <a:lnTo>
                    <a:pt x="770" y="470"/>
                  </a:lnTo>
                  <a:lnTo>
                    <a:pt x="770" y="436"/>
                  </a:lnTo>
                  <a:lnTo>
                    <a:pt x="767" y="405"/>
                  </a:lnTo>
                  <a:lnTo>
                    <a:pt x="760" y="376"/>
                  </a:lnTo>
                  <a:lnTo>
                    <a:pt x="751" y="348"/>
                  </a:lnTo>
                  <a:lnTo>
                    <a:pt x="731" y="309"/>
                  </a:lnTo>
                  <a:lnTo>
                    <a:pt x="707" y="275"/>
                  </a:lnTo>
                  <a:lnTo>
                    <a:pt x="677" y="247"/>
                  </a:lnTo>
                  <a:lnTo>
                    <a:pt x="644" y="224"/>
                  </a:lnTo>
                  <a:lnTo>
                    <a:pt x="607" y="207"/>
                  </a:lnTo>
                  <a:lnTo>
                    <a:pt x="567" y="196"/>
                  </a:lnTo>
                  <a:lnTo>
                    <a:pt x="525" y="192"/>
                  </a:lnTo>
                  <a:lnTo>
                    <a:pt x="520" y="192"/>
                  </a:lnTo>
                  <a:lnTo>
                    <a:pt x="472" y="195"/>
                  </a:lnTo>
                  <a:lnTo>
                    <a:pt x="425" y="205"/>
                  </a:lnTo>
                  <a:lnTo>
                    <a:pt x="382" y="221"/>
                  </a:lnTo>
                  <a:lnTo>
                    <a:pt x="341" y="244"/>
                  </a:lnTo>
                  <a:lnTo>
                    <a:pt x="305" y="272"/>
                  </a:lnTo>
                  <a:lnTo>
                    <a:pt x="273" y="305"/>
                  </a:lnTo>
                  <a:lnTo>
                    <a:pt x="245" y="341"/>
                  </a:lnTo>
                  <a:lnTo>
                    <a:pt x="223" y="381"/>
                  </a:lnTo>
                  <a:lnTo>
                    <a:pt x="206" y="424"/>
                  </a:lnTo>
                  <a:lnTo>
                    <a:pt x="196" y="471"/>
                  </a:lnTo>
                  <a:lnTo>
                    <a:pt x="192" y="519"/>
                  </a:lnTo>
                  <a:lnTo>
                    <a:pt x="188" y="545"/>
                  </a:lnTo>
                  <a:lnTo>
                    <a:pt x="179" y="568"/>
                  </a:lnTo>
                  <a:lnTo>
                    <a:pt x="164" y="586"/>
                  </a:lnTo>
                  <a:lnTo>
                    <a:pt x="145" y="601"/>
                  </a:lnTo>
                  <a:lnTo>
                    <a:pt x="121" y="612"/>
                  </a:lnTo>
                  <a:lnTo>
                    <a:pt x="96" y="615"/>
                  </a:lnTo>
                  <a:lnTo>
                    <a:pt x="70" y="612"/>
                  </a:lnTo>
                  <a:lnTo>
                    <a:pt x="47" y="601"/>
                  </a:lnTo>
                  <a:lnTo>
                    <a:pt x="28" y="586"/>
                  </a:lnTo>
                  <a:lnTo>
                    <a:pt x="14" y="568"/>
                  </a:lnTo>
                  <a:lnTo>
                    <a:pt x="4" y="545"/>
                  </a:lnTo>
                  <a:lnTo>
                    <a:pt x="0" y="519"/>
                  </a:lnTo>
                  <a:lnTo>
                    <a:pt x="4" y="454"/>
                  </a:lnTo>
                  <a:lnTo>
                    <a:pt x="16" y="392"/>
                  </a:lnTo>
                  <a:lnTo>
                    <a:pt x="35" y="331"/>
                  </a:lnTo>
                  <a:lnTo>
                    <a:pt x="61" y="275"/>
                  </a:lnTo>
                  <a:lnTo>
                    <a:pt x="93" y="223"/>
                  </a:lnTo>
                  <a:lnTo>
                    <a:pt x="132" y="174"/>
                  </a:lnTo>
                  <a:lnTo>
                    <a:pt x="175" y="131"/>
                  </a:lnTo>
                  <a:lnTo>
                    <a:pt x="223" y="93"/>
                  </a:lnTo>
                  <a:lnTo>
                    <a:pt x="276" y="60"/>
                  </a:lnTo>
                  <a:lnTo>
                    <a:pt x="332" y="35"/>
                  </a:lnTo>
                  <a:lnTo>
                    <a:pt x="392" y="16"/>
                  </a:lnTo>
                  <a:lnTo>
                    <a:pt x="454" y="4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3DADD2A5-D6FF-40E1-B755-AD693769E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1980"/>
              <a:ext cx="340" cy="572"/>
            </a:xfrm>
            <a:custGeom>
              <a:avLst/>
              <a:gdLst>
                <a:gd name="T0" fmla="*/ 123 w 681"/>
                <a:gd name="T1" fmla="*/ 4 h 1144"/>
                <a:gd name="T2" fmla="*/ 164 w 681"/>
                <a:gd name="T3" fmla="*/ 29 h 1144"/>
                <a:gd name="T4" fmla="*/ 190 w 681"/>
                <a:gd name="T5" fmla="*/ 72 h 1144"/>
                <a:gd name="T6" fmla="*/ 192 w 681"/>
                <a:gd name="T7" fmla="*/ 560 h 1144"/>
                <a:gd name="T8" fmla="*/ 288 w 681"/>
                <a:gd name="T9" fmla="*/ 530 h 1144"/>
                <a:gd name="T10" fmla="*/ 343 w 681"/>
                <a:gd name="T11" fmla="*/ 526 h 1144"/>
                <a:gd name="T12" fmla="*/ 441 w 681"/>
                <a:gd name="T13" fmla="*/ 541 h 1144"/>
                <a:gd name="T14" fmla="*/ 527 w 681"/>
                <a:gd name="T15" fmla="*/ 581 h 1144"/>
                <a:gd name="T16" fmla="*/ 598 w 681"/>
                <a:gd name="T17" fmla="*/ 643 h 1144"/>
                <a:gd name="T18" fmla="*/ 649 w 681"/>
                <a:gd name="T19" fmla="*/ 722 h 1144"/>
                <a:gd name="T20" fmla="*/ 677 w 681"/>
                <a:gd name="T21" fmla="*/ 814 h 1144"/>
                <a:gd name="T22" fmla="*/ 681 w 681"/>
                <a:gd name="T23" fmla="*/ 1048 h 1144"/>
                <a:gd name="T24" fmla="*/ 668 w 681"/>
                <a:gd name="T25" fmla="*/ 1097 h 1144"/>
                <a:gd name="T26" fmla="*/ 633 w 681"/>
                <a:gd name="T27" fmla="*/ 1130 h 1144"/>
                <a:gd name="T28" fmla="*/ 585 w 681"/>
                <a:gd name="T29" fmla="*/ 1144 h 1144"/>
                <a:gd name="T30" fmla="*/ 536 w 681"/>
                <a:gd name="T31" fmla="*/ 1130 h 1144"/>
                <a:gd name="T32" fmla="*/ 503 w 681"/>
                <a:gd name="T33" fmla="*/ 1097 h 1144"/>
                <a:gd name="T34" fmla="*/ 489 w 681"/>
                <a:gd name="T35" fmla="*/ 1048 h 1144"/>
                <a:gd name="T36" fmla="*/ 485 w 681"/>
                <a:gd name="T37" fmla="*/ 831 h 1144"/>
                <a:gd name="T38" fmla="*/ 457 w 681"/>
                <a:gd name="T39" fmla="*/ 773 h 1144"/>
                <a:gd name="T40" fmla="*/ 407 w 681"/>
                <a:gd name="T41" fmla="*/ 733 h 1144"/>
                <a:gd name="T42" fmla="*/ 343 w 681"/>
                <a:gd name="T43" fmla="*/ 718 h 1144"/>
                <a:gd name="T44" fmla="*/ 305 w 681"/>
                <a:gd name="T45" fmla="*/ 722 h 1144"/>
                <a:gd name="T46" fmla="*/ 248 w 681"/>
                <a:gd name="T47" fmla="*/ 750 h 1144"/>
                <a:gd name="T48" fmla="*/ 207 w 681"/>
                <a:gd name="T49" fmla="*/ 800 h 1144"/>
                <a:gd name="T50" fmla="*/ 192 w 681"/>
                <a:gd name="T51" fmla="*/ 863 h 1144"/>
                <a:gd name="T52" fmla="*/ 190 w 681"/>
                <a:gd name="T53" fmla="*/ 1074 h 1144"/>
                <a:gd name="T54" fmla="*/ 164 w 681"/>
                <a:gd name="T55" fmla="*/ 1115 h 1144"/>
                <a:gd name="T56" fmla="*/ 123 w 681"/>
                <a:gd name="T57" fmla="*/ 1141 h 1144"/>
                <a:gd name="T58" fmla="*/ 72 w 681"/>
                <a:gd name="T59" fmla="*/ 1141 h 1144"/>
                <a:gd name="T60" fmla="*/ 29 w 681"/>
                <a:gd name="T61" fmla="*/ 1115 h 1144"/>
                <a:gd name="T62" fmla="*/ 4 w 681"/>
                <a:gd name="T63" fmla="*/ 1074 h 1144"/>
                <a:gd name="T64" fmla="*/ 0 w 681"/>
                <a:gd name="T65" fmla="*/ 97 h 1144"/>
                <a:gd name="T66" fmla="*/ 14 w 681"/>
                <a:gd name="T67" fmla="*/ 49 h 1144"/>
                <a:gd name="T68" fmla="*/ 49 w 681"/>
                <a:gd name="T69" fmla="*/ 14 h 1144"/>
                <a:gd name="T70" fmla="*/ 97 w 681"/>
                <a:gd name="T7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1" h="1144">
                  <a:moveTo>
                    <a:pt x="97" y="0"/>
                  </a:moveTo>
                  <a:lnTo>
                    <a:pt x="123" y="4"/>
                  </a:lnTo>
                  <a:lnTo>
                    <a:pt x="145" y="14"/>
                  </a:lnTo>
                  <a:lnTo>
                    <a:pt x="164" y="29"/>
                  </a:lnTo>
                  <a:lnTo>
                    <a:pt x="179" y="49"/>
                  </a:lnTo>
                  <a:lnTo>
                    <a:pt x="190" y="72"/>
                  </a:lnTo>
                  <a:lnTo>
                    <a:pt x="192" y="97"/>
                  </a:lnTo>
                  <a:lnTo>
                    <a:pt x="192" y="560"/>
                  </a:lnTo>
                  <a:lnTo>
                    <a:pt x="238" y="541"/>
                  </a:lnTo>
                  <a:lnTo>
                    <a:pt x="288" y="530"/>
                  </a:lnTo>
                  <a:lnTo>
                    <a:pt x="339" y="526"/>
                  </a:lnTo>
                  <a:lnTo>
                    <a:pt x="343" y="526"/>
                  </a:lnTo>
                  <a:lnTo>
                    <a:pt x="393" y="530"/>
                  </a:lnTo>
                  <a:lnTo>
                    <a:pt x="441" y="541"/>
                  </a:lnTo>
                  <a:lnTo>
                    <a:pt x="485" y="557"/>
                  </a:lnTo>
                  <a:lnTo>
                    <a:pt x="527" y="581"/>
                  </a:lnTo>
                  <a:lnTo>
                    <a:pt x="565" y="610"/>
                  </a:lnTo>
                  <a:lnTo>
                    <a:pt x="598" y="643"/>
                  </a:lnTo>
                  <a:lnTo>
                    <a:pt x="626" y="681"/>
                  </a:lnTo>
                  <a:lnTo>
                    <a:pt x="649" y="722"/>
                  </a:lnTo>
                  <a:lnTo>
                    <a:pt x="667" y="767"/>
                  </a:lnTo>
                  <a:lnTo>
                    <a:pt x="677" y="814"/>
                  </a:lnTo>
                  <a:lnTo>
                    <a:pt x="681" y="863"/>
                  </a:lnTo>
                  <a:lnTo>
                    <a:pt x="681" y="1048"/>
                  </a:lnTo>
                  <a:lnTo>
                    <a:pt x="677" y="1074"/>
                  </a:lnTo>
                  <a:lnTo>
                    <a:pt x="668" y="1097"/>
                  </a:lnTo>
                  <a:lnTo>
                    <a:pt x="653" y="1115"/>
                  </a:lnTo>
                  <a:lnTo>
                    <a:pt x="633" y="1130"/>
                  </a:lnTo>
                  <a:lnTo>
                    <a:pt x="610" y="1141"/>
                  </a:lnTo>
                  <a:lnTo>
                    <a:pt x="585" y="1144"/>
                  </a:lnTo>
                  <a:lnTo>
                    <a:pt x="559" y="1141"/>
                  </a:lnTo>
                  <a:lnTo>
                    <a:pt x="536" y="1130"/>
                  </a:lnTo>
                  <a:lnTo>
                    <a:pt x="518" y="1115"/>
                  </a:lnTo>
                  <a:lnTo>
                    <a:pt x="503" y="1097"/>
                  </a:lnTo>
                  <a:lnTo>
                    <a:pt x="492" y="1074"/>
                  </a:lnTo>
                  <a:lnTo>
                    <a:pt x="489" y="1048"/>
                  </a:lnTo>
                  <a:lnTo>
                    <a:pt x="489" y="863"/>
                  </a:lnTo>
                  <a:lnTo>
                    <a:pt x="485" y="831"/>
                  </a:lnTo>
                  <a:lnTo>
                    <a:pt x="475" y="800"/>
                  </a:lnTo>
                  <a:lnTo>
                    <a:pt x="457" y="773"/>
                  </a:lnTo>
                  <a:lnTo>
                    <a:pt x="434" y="750"/>
                  </a:lnTo>
                  <a:lnTo>
                    <a:pt x="407" y="733"/>
                  </a:lnTo>
                  <a:lnTo>
                    <a:pt x="377" y="722"/>
                  </a:lnTo>
                  <a:lnTo>
                    <a:pt x="343" y="718"/>
                  </a:lnTo>
                  <a:lnTo>
                    <a:pt x="339" y="718"/>
                  </a:lnTo>
                  <a:lnTo>
                    <a:pt x="305" y="722"/>
                  </a:lnTo>
                  <a:lnTo>
                    <a:pt x="274" y="733"/>
                  </a:lnTo>
                  <a:lnTo>
                    <a:pt x="248" y="750"/>
                  </a:lnTo>
                  <a:lnTo>
                    <a:pt x="225" y="773"/>
                  </a:lnTo>
                  <a:lnTo>
                    <a:pt x="207" y="800"/>
                  </a:lnTo>
                  <a:lnTo>
                    <a:pt x="197" y="831"/>
                  </a:lnTo>
                  <a:lnTo>
                    <a:pt x="192" y="863"/>
                  </a:lnTo>
                  <a:lnTo>
                    <a:pt x="192" y="1048"/>
                  </a:lnTo>
                  <a:lnTo>
                    <a:pt x="190" y="1074"/>
                  </a:lnTo>
                  <a:lnTo>
                    <a:pt x="179" y="1097"/>
                  </a:lnTo>
                  <a:lnTo>
                    <a:pt x="164" y="1115"/>
                  </a:lnTo>
                  <a:lnTo>
                    <a:pt x="145" y="1130"/>
                  </a:lnTo>
                  <a:lnTo>
                    <a:pt x="123" y="1141"/>
                  </a:lnTo>
                  <a:lnTo>
                    <a:pt x="97" y="1144"/>
                  </a:lnTo>
                  <a:lnTo>
                    <a:pt x="72" y="1141"/>
                  </a:lnTo>
                  <a:lnTo>
                    <a:pt x="49" y="1130"/>
                  </a:lnTo>
                  <a:lnTo>
                    <a:pt x="29" y="1115"/>
                  </a:lnTo>
                  <a:lnTo>
                    <a:pt x="14" y="1097"/>
                  </a:lnTo>
                  <a:lnTo>
                    <a:pt x="4" y="1074"/>
                  </a:lnTo>
                  <a:lnTo>
                    <a:pt x="0" y="1048"/>
                  </a:lnTo>
                  <a:lnTo>
                    <a:pt x="0" y="97"/>
                  </a:lnTo>
                  <a:lnTo>
                    <a:pt x="4" y="72"/>
                  </a:lnTo>
                  <a:lnTo>
                    <a:pt x="14" y="49"/>
                  </a:lnTo>
                  <a:lnTo>
                    <a:pt x="29" y="29"/>
                  </a:lnTo>
                  <a:lnTo>
                    <a:pt x="49" y="14"/>
                  </a:lnTo>
                  <a:lnTo>
                    <a:pt x="72" y="4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8" name="Group 28">
            <a:extLst>
              <a:ext uri="{FF2B5EF4-FFF2-40B4-BE49-F238E27FC236}">
                <a16:creationId xmlns:a16="http://schemas.microsoft.com/office/drawing/2014/main" id="{5D4A560E-F3CC-44CE-8172-C88F8FD335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0047" y="2558500"/>
            <a:ext cx="630291" cy="504609"/>
            <a:chOff x="2667" y="1222"/>
            <a:chExt cx="2342" cy="1875"/>
          </a:xfrm>
          <a:solidFill>
            <a:schemeClr val="accent2"/>
          </a:solidFill>
          <a:effectLst/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7DEC9DC5-1EB9-464E-8A71-F082F8475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270"/>
              <a:ext cx="1219" cy="610"/>
            </a:xfrm>
            <a:custGeom>
              <a:avLst/>
              <a:gdLst>
                <a:gd name="T0" fmla="*/ 1270 w 2439"/>
                <a:gd name="T1" fmla="*/ 14 h 1222"/>
                <a:gd name="T2" fmla="*/ 1313 w 2439"/>
                <a:gd name="T3" fmla="*/ 73 h 1222"/>
                <a:gd name="T4" fmla="*/ 1301 w 2439"/>
                <a:gd name="T5" fmla="*/ 145 h 1222"/>
                <a:gd name="T6" fmla="*/ 1243 w 2439"/>
                <a:gd name="T7" fmla="*/ 189 h 1222"/>
                <a:gd name="T8" fmla="*/ 1073 w 2439"/>
                <a:gd name="T9" fmla="*/ 195 h 1222"/>
                <a:gd name="T10" fmla="*/ 845 w 2439"/>
                <a:gd name="T11" fmla="*/ 219 h 1222"/>
                <a:gd name="T12" fmla="*/ 623 w 2439"/>
                <a:gd name="T13" fmla="*/ 269 h 1222"/>
                <a:gd name="T14" fmla="*/ 427 w 2439"/>
                <a:gd name="T15" fmla="*/ 348 h 1222"/>
                <a:gd name="T16" fmla="*/ 273 w 2439"/>
                <a:gd name="T17" fmla="*/ 457 h 1222"/>
                <a:gd name="T18" fmla="*/ 198 w 2439"/>
                <a:gd name="T19" fmla="*/ 573 h 1222"/>
                <a:gd name="T20" fmla="*/ 212 w 2439"/>
                <a:gd name="T21" fmla="*/ 685 h 1222"/>
                <a:gd name="T22" fmla="*/ 309 w 2439"/>
                <a:gd name="T23" fmla="*/ 796 h 1222"/>
                <a:gd name="T24" fmla="*/ 480 w 2439"/>
                <a:gd name="T25" fmla="*/ 895 h 1222"/>
                <a:gd name="T26" fmla="*/ 713 w 2439"/>
                <a:gd name="T27" fmla="*/ 973 h 1222"/>
                <a:gd name="T28" fmla="*/ 1001 w 2439"/>
                <a:gd name="T29" fmla="*/ 1020 h 1222"/>
                <a:gd name="T30" fmla="*/ 1314 w 2439"/>
                <a:gd name="T31" fmla="*/ 1028 h 1222"/>
                <a:gd name="T32" fmla="*/ 1587 w 2439"/>
                <a:gd name="T33" fmla="*/ 1000 h 1222"/>
                <a:gd name="T34" fmla="*/ 1833 w 2439"/>
                <a:gd name="T35" fmla="*/ 943 h 1222"/>
                <a:gd name="T36" fmla="*/ 2035 w 2439"/>
                <a:gd name="T37" fmla="*/ 859 h 1222"/>
                <a:gd name="T38" fmla="*/ 2179 w 2439"/>
                <a:gd name="T39" fmla="*/ 755 h 1222"/>
                <a:gd name="T40" fmla="*/ 2243 w 2439"/>
                <a:gd name="T41" fmla="*/ 648 h 1222"/>
                <a:gd name="T42" fmla="*/ 2226 w 2439"/>
                <a:gd name="T43" fmla="*/ 545 h 1222"/>
                <a:gd name="T44" fmla="*/ 2129 w 2439"/>
                <a:gd name="T45" fmla="*/ 439 h 1222"/>
                <a:gd name="T46" fmla="*/ 1963 w 2439"/>
                <a:gd name="T47" fmla="*/ 343 h 1222"/>
                <a:gd name="T48" fmla="*/ 1853 w 2439"/>
                <a:gd name="T49" fmla="*/ 284 h 1222"/>
                <a:gd name="T50" fmla="*/ 1833 w 2439"/>
                <a:gd name="T51" fmla="*/ 215 h 1222"/>
                <a:gd name="T52" fmla="*/ 1869 w 2439"/>
                <a:gd name="T53" fmla="*/ 149 h 1222"/>
                <a:gd name="T54" fmla="*/ 1938 w 2439"/>
                <a:gd name="T55" fmla="*/ 129 h 1222"/>
                <a:gd name="T56" fmla="*/ 2126 w 2439"/>
                <a:gd name="T57" fmla="*/ 210 h 1222"/>
                <a:gd name="T58" fmla="*/ 2311 w 2439"/>
                <a:gd name="T59" fmla="*/ 346 h 1222"/>
                <a:gd name="T60" fmla="*/ 2416 w 2439"/>
                <a:gd name="T61" fmla="*/ 499 h 1222"/>
                <a:gd name="T62" fmla="*/ 2436 w 2439"/>
                <a:gd name="T63" fmla="*/ 657 h 1222"/>
                <a:gd name="T64" fmla="*/ 2386 w 2439"/>
                <a:gd name="T65" fmla="*/ 801 h 1222"/>
                <a:gd name="T66" fmla="*/ 2267 w 2439"/>
                <a:gd name="T67" fmla="*/ 934 h 1222"/>
                <a:gd name="T68" fmla="*/ 2075 w 2439"/>
                <a:gd name="T69" fmla="*/ 1055 h 1222"/>
                <a:gd name="T70" fmla="*/ 1828 w 2439"/>
                <a:gd name="T71" fmla="*/ 1145 h 1222"/>
                <a:gd name="T72" fmla="*/ 1539 w 2439"/>
                <a:gd name="T73" fmla="*/ 1203 h 1222"/>
                <a:gd name="T74" fmla="*/ 1220 w 2439"/>
                <a:gd name="T75" fmla="*/ 1222 h 1222"/>
                <a:gd name="T76" fmla="*/ 878 w 2439"/>
                <a:gd name="T77" fmla="*/ 1199 h 1222"/>
                <a:gd name="T78" fmla="*/ 566 w 2439"/>
                <a:gd name="T79" fmla="*/ 1131 h 1222"/>
                <a:gd name="T80" fmla="*/ 315 w 2439"/>
                <a:gd name="T81" fmla="*/ 1027 h 1222"/>
                <a:gd name="T82" fmla="*/ 143 w 2439"/>
                <a:gd name="T83" fmla="*/ 906 h 1222"/>
                <a:gd name="T84" fmla="*/ 37 w 2439"/>
                <a:gd name="T85" fmla="*/ 765 h 1222"/>
                <a:gd name="T86" fmla="*/ 0 w 2439"/>
                <a:gd name="T87" fmla="*/ 612 h 1222"/>
                <a:gd name="T88" fmla="*/ 36 w 2439"/>
                <a:gd name="T89" fmla="*/ 459 h 1222"/>
                <a:gd name="T90" fmla="*/ 138 w 2439"/>
                <a:gd name="T91" fmla="*/ 319 h 1222"/>
                <a:gd name="T92" fmla="*/ 315 w 2439"/>
                <a:gd name="T93" fmla="*/ 189 h 1222"/>
                <a:gd name="T94" fmla="*/ 545 w 2439"/>
                <a:gd name="T95" fmla="*/ 91 h 1222"/>
                <a:gd name="T96" fmla="*/ 817 w 2439"/>
                <a:gd name="T97" fmla="*/ 27 h 1222"/>
                <a:gd name="T98" fmla="*/ 1117 w 2439"/>
                <a:gd name="T9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9" h="1222">
                  <a:moveTo>
                    <a:pt x="1222" y="0"/>
                  </a:moveTo>
                  <a:lnTo>
                    <a:pt x="1247" y="3"/>
                  </a:lnTo>
                  <a:lnTo>
                    <a:pt x="1270" y="14"/>
                  </a:lnTo>
                  <a:lnTo>
                    <a:pt x="1289" y="28"/>
                  </a:lnTo>
                  <a:lnTo>
                    <a:pt x="1304" y="48"/>
                  </a:lnTo>
                  <a:lnTo>
                    <a:pt x="1313" y="73"/>
                  </a:lnTo>
                  <a:lnTo>
                    <a:pt x="1316" y="98"/>
                  </a:lnTo>
                  <a:lnTo>
                    <a:pt x="1311" y="124"/>
                  </a:lnTo>
                  <a:lnTo>
                    <a:pt x="1301" y="145"/>
                  </a:lnTo>
                  <a:lnTo>
                    <a:pt x="1286" y="165"/>
                  </a:lnTo>
                  <a:lnTo>
                    <a:pt x="1266" y="179"/>
                  </a:lnTo>
                  <a:lnTo>
                    <a:pt x="1243" y="189"/>
                  </a:lnTo>
                  <a:lnTo>
                    <a:pt x="1218" y="192"/>
                  </a:lnTo>
                  <a:lnTo>
                    <a:pt x="1146" y="192"/>
                  </a:lnTo>
                  <a:lnTo>
                    <a:pt x="1073" y="195"/>
                  </a:lnTo>
                  <a:lnTo>
                    <a:pt x="997" y="199"/>
                  </a:lnTo>
                  <a:lnTo>
                    <a:pt x="920" y="208"/>
                  </a:lnTo>
                  <a:lnTo>
                    <a:pt x="845" y="219"/>
                  </a:lnTo>
                  <a:lnTo>
                    <a:pt x="770" y="232"/>
                  </a:lnTo>
                  <a:lnTo>
                    <a:pt x="696" y="249"/>
                  </a:lnTo>
                  <a:lnTo>
                    <a:pt x="623" y="269"/>
                  </a:lnTo>
                  <a:lnTo>
                    <a:pt x="554" y="292"/>
                  </a:lnTo>
                  <a:lnTo>
                    <a:pt x="488" y="319"/>
                  </a:lnTo>
                  <a:lnTo>
                    <a:pt x="427" y="348"/>
                  </a:lnTo>
                  <a:lnTo>
                    <a:pt x="370" y="381"/>
                  </a:lnTo>
                  <a:lnTo>
                    <a:pt x="318" y="417"/>
                  </a:lnTo>
                  <a:lnTo>
                    <a:pt x="273" y="457"/>
                  </a:lnTo>
                  <a:lnTo>
                    <a:pt x="238" y="495"/>
                  </a:lnTo>
                  <a:lnTo>
                    <a:pt x="212" y="533"/>
                  </a:lnTo>
                  <a:lnTo>
                    <a:pt x="198" y="573"/>
                  </a:lnTo>
                  <a:lnTo>
                    <a:pt x="192" y="612"/>
                  </a:lnTo>
                  <a:lnTo>
                    <a:pt x="198" y="648"/>
                  </a:lnTo>
                  <a:lnTo>
                    <a:pt x="212" y="685"/>
                  </a:lnTo>
                  <a:lnTo>
                    <a:pt x="236" y="724"/>
                  </a:lnTo>
                  <a:lnTo>
                    <a:pt x="268" y="759"/>
                  </a:lnTo>
                  <a:lnTo>
                    <a:pt x="309" y="796"/>
                  </a:lnTo>
                  <a:lnTo>
                    <a:pt x="359" y="831"/>
                  </a:lnTo>
                  <a:lnTo>
                    <a:pt x="416" y="863"/>
                  </a:lnTo>
                  <a:lnTo>
                    <a:pt x="480" y="895"/>
                  </a:lnTo>
                  <a:lnTo>
                    <a:pt x="551" y="923"/>
                  </a:lnTo>
                  <a:lnTo>
                    <a:pt x="629" y="950"/>
                  </a:lnTo>
                  <a:lnTo>
                    <a:pt x="713" y="973"/>
                  </a:lnTo>
                  <a:lnTo>
                    <a:pt x="804" y="993"/>
                  </a:lnTo>
                  <a:lnTo>
                    <a:pt x="900" y="1008"/>
                  </a:lnTo>
                  <a:lnTo>
                    <a:pt x="1001" y="1020"/>
                  </a:lnTo>
                  <a:lnTo>
                    <a:pt x="1108" y="1028"/>
                  </a:lnTo>
                  <a:lnTo>
                    <a:pt x="1220" y="1030"/>
                  </a:lnTo>
                  <a:lnTo>
                    <a:pt x="1314" y="1028"/>
                  </a:lnTo>
                  <a:lnTo>
                    <a:pt x="1408" y="1023"/>
                  </a:lnTo>
                  <a:lnTo>
                    <a:pt x="1499" y="1013"/>
                  </a:lnTo>
                  <a:lnTo>
                    <a:pt x="1587" y="1000"/>
                  </a:lnTo>
                  <a:lnTo>
                    <a:pt x="1674" y="984"/>
                  </a:lnTo>
                  <a:lnTo>
                    <a:pt x="1755" y="964"/>
                  </a:lnTo>
                  <a:lnTo>
                    <a:pt x="1833" y="943"/>
                  </a:lnTo>
                  <a:lnTo>
                    <a:pt x="1906" y="917"/>
                  </a:lnTo>
                  <a:lnTo>
                    <a:pt x="1973" y="890"/>
                  </a:lnTo>
                  <a:lnTo>
                    <a:pt x="2035" y="859"/>
                  </a:lnTo>
                  <a:lnTo>
                    <a:pt x="2091" y="826"/>
                  </a:lnTo>
                  <a:lnTo>
                    <a:pt x="2139" y="792"/>
                  </a:lnTo>
                  <a:lnTo>
                    <a:pt x="2179" y="755"/>
                  </a:lnTo>
                  <a:lnTo>
                    <a:pt x="2210" y="720"/>
                  </a:lnTo>
                  <a:lnTo>
                    <a:pt x="2230" y="684"/>
                  </a:lnTo>
                  <a:lnTo>
                    <a:pt x="2243" y="648"/>
                  </a:lnTo>
                  <a:lnTo>
                    <a:pt x="2247" y="613"/>
                  </a:lnTo>
                  <a:lnTo>
                    <a:pt x="2241" y="579"/>
                  </a:lnTo>
                  <a:lnTo>
                    <a:pt x="2226" y="545"/>
                  </a:lnTo>
                  <a:lnTo>
                    <a:pt x="2201" y="509"/>
                  </a:lnTo>
                  <a:lnTo>
                    <a:pt x="2169" y="474"/>
                  </a:lnTo>
                  <a:lnTo>
                    <a:pt x="2129" y="439"/>
                  </a:lnTo>
                  <a:lnTo>
                    <a:pt x="2081" y="407"/>
                  </a:lnTo>
                  <a:lnTo>
                    <a:pt x="2025" y="374"/>
                  </a:lnTo>
                  <a:lnTo>
                    <a:pt x="1963" y="343"/>
                  </a:lnTo>
                  <a:lnTo>
                    <a:pt x="1894" y="314"/>
                  </a:lnTo>
                  <a:lnTo>
                    <a:pt x="1872" y="301"/>
                  </a:lnTo>
                  <a:lnTo>
                    <a:pt x="1853" y="284"/>
                  </a:lnTo>
                  <a:lnTo>
                    <a:pt x="1840" y="263"/>
                  </a:lnTo>
                  <a:lnTo>
                    <a:pt x="1833" y="240"/>
                  </a:lnTo>
                  <a:lnTo>
                    <a:pt x="1833" y="215"/>
                  </a:lnTo>
                  <a:lnTo>
                    <a:pt x="1839" y="189"/>
                  </a:lnTo>
                  <a:lnTo>
                    <a:pt x="1852" y="168"/>
                  </a:lnTo>
                  <a:lnTo>
                    <a:pt x="1869" y="149"/>
                  </a:lnTo>
                  <a:lnTo>
                    <a:pt x="1890" y="137"/>
                  </a:lnTo>
                  <a:lnTo>
                    <a:pt x="1913" y="129"/>
                  </a:lnTo>
                  <a:lnTo>
                    <a:pt x="1938" y="129"/>
                  </a:lnTo>
                  <a:lnTo>
                    <a:pt x="1963" y="135"/>
                  </a:lnTo>
                  <a:lnTo>
                    <a:pt x="2048" y="171"/>
                  </a:lnTo>
                  <a:lnTo>
                    <a:pt x="2126" y="210"/>
                  </a:lnTo>
                  <a:lnTo>
                    <a:pt x="2196" y="253"/>
                  </a:lnTo>
                  <a:lnTo>
                    <a:pt x="2257" y="297"/>
                  </a:lnTo>
                  <a:lnTo>
                    <a:pt x="2311" y="346"/>
                  </a:lnTo>
                  <a:lnTo>
                    <a:pt x="2355" y="394"/>
                  </a:lnTo>
                  <a:lnTo>
                    <a:pt x="2389" y="445"/>
                  </a:lnTo>
                  <a:lnTo>
                    <a:pt x="2416" y="499"/>
                  </a:lnTo>
                  <a:lnTo>
                    <a:pt x="2432" y="553"/>
                  </a:lnTo>
                  <a:lnTo>
                    <a:pt x="2439" y="609"/>
                  </a:lnTo>
                  <a:lnTo>
                    <a:pt x="2436" y="657"/>
                  </a:lnTo>
                  <a:lnTo>
                    <a:pt x="2426" y="705"/>
                  </a:lnTo>
                  <a:lnTo>
                    <a:pt x="2409" y="754"/>
                  </a:lnTo>
                  <a:lnTo>
                    <a:pt x="2386" y="801"/>
                  </a:lnTo>
                  <a:lnTo>
                    <a:pt x="2355" y="845"/>
                  </a:lnTo>
                  <a:lnTo>
                    <a:pt x="2317" y="889"/>
                  </a:lnTo>
                  <a:lnTo>
                    <a:pt x="2267" y="934"/>
                  </a:lnTo>
                  <a:lnTo>
                    <a:pt x="2210" y="978"/>
                  </a:lnTo>
                  <a:lnTo>
                    <a:pt x="2145" y="1018"/>
                  </a:lnTo>
                  <a:lnTo>
                    <a:pt x="2075" y="1055"/>
                  </a:lnTo>
                  <a:lnTo>
                    <a:pt x="1998" y="1088"/>
                  </a:lnTo>
                  <a:lnTo>
                    <a:pt x="1916" y="1119"/>
                  </a:lnTo>
                  <a:lnTo>
                    <a:pt x="1828" y="1145"/>
                  </a:lnTo>
                  <a:lnTo>
                    <a:pt x="1735" y="1169"/>
                  </a:lnTo>
                  <a:lnTo>
                    <a:pt x="1638" y="1187"/>
                  </a:lnTo>
                  <a:lnTo>
                    <a:pt x="1539" y="1203"/>
                  </a:lnTo>
                  <a:lnTo>
                    <a:pt x="1435" y="1213"/>
                  </a:lnTo>
                  <a:lnTo>
                    <a:pt x="1328" y="1220"/>
                  </a:lnTo>
                  <a:lnTo>
                    <a:pt x="1220" y="1222"/>
                  </a:lnTo>
                  <a:lnTo>
                    <a:pt x="1102" y="1220"/>
                  </a:lnTo>
                  <a:lnTo>
                    <a:pt x="989" y="1212"/>
                  </a:lnTo>
                  <a:lnTo>
                    <a:pt x="878" y="1199"/>
                  </a:lnTo>
                  <a:lnTo>
                    <a:pt x="770" y="1180"/>
                  </a:lnTo>
                  <a:lnTo>
                    <a:pt x="666" y="1159"/>
                  </a:lnTo>
                  <a:lnTo>
                    <a:pt x="566" y="1131"/>
                  </a:lnTo>
                  <a:lnTo>
                    <a:pt x="473" y="1099"/>
                  </a:lnTo>
                  <a:lnTo>
                    <a:pt x="386" y="1062"/>
                  </a:lnTo>
                  <a:lnTo>
                    <a:pt x="315" y="1027"/>
                  </a:lnTo>
                  <a:lnTo>
                    <a:pt x="251" y="988"/>
                  </a:lnTo>
                  <a:lnTo>
                    <a:pt x="192" y="949"/>
                  </a:lnTo>
                  <a:lnTo>
                    <a:pt x="143" y="906"/>
                  </a:lnTo>
                  <a:lnTo>
                    <a:pt x="100" y="860"/>
                  </a:lnTo>
                  <a:lnTo>
                    <a:pt x="64" y="813"/>
                  </a:lnTo>
                  <a:lnTo>
                    <a:pt x="37" y="765"/>
                  </a:lnTo>
                  <a:lnTo>
                    <a:pt x="18" y="715"/>
                  </a:lnTo>
                  <a:lnTo>
                    <a:pt x="5" y="664"/>
                  </a:lnTo>
                  <a:lnTo>
                    <a:pt x="0" y="612"/>
                  </a:lnTo>
                  <a:lnTo>
                    <a:pt x="5" y="559"/>
                  </a:lnTo>
                  <a:lnTo>
                    <a:pt x="16" y="509"/>
                  </a:lnTo>
                  <a:lnTo>
                    <a:pt x="36" y="459"/>
                  </a:lnTo>
                  <a:lnTo>
                    <a:pt x="63" y="411"/>
                  </a:lnTo>
                  <a:lnTo>
                    <a:pt x="97" y="364"/>
                  </a:lnTo>
                  <a:lnTo>
                    <a:pt x="138" y="319"/>
                  </a:lnTo>
                  <a:lnTo>
                    <a:pt x="191" y="273"/>
                  </a:lnTo>
                  <a:lnTo>
                    <a:pt x="249" y="229"/>
                  </a:lnTo>
                  <a:lnTo>
                    <a:pt x="315" y="189"/>
                  </a:lnTo>
                  <a:lnTo>
                    <a:pt x="386" y="154"/>
                  </a:lnTo>
                  <a:lnTo>
                    <a:pt x="463" y="121"/>
                  </a:lnTo>
                  <a:lnTo>
                    <a:pt x="545" y="91"/>
                  </a:lnTo>
                  <a:lnTo>
                    <a:pt x="632" y="65"/>
                  </a:lnTo>
                  <a:lnTo>
                    <a:pt x="721" y="44"/>
                  </a:lnTo>
                  <a:lnTo>
                    <a:pt x="817" y="27"/>
                  </a:lnTo>
                  <a:lnTo>
                    <a:pt x="913" y="13"/>
                  </a:lnTo>
                  <a:lnTo>
                    <a:pt x="1014" y="4"/>
                  </a:lnTo>
                  <a:lnTo>
                    <a:pt x="1117" y="0"/>
                  </a:lnTo>
                  <a:lnTo>
                    <a:pt x="1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1E604453-4B04-4A3C-A67C-EA7AA70DD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7" y="1222"/>
              <a:ext cx="2342" cy="1875"/>
            </a:xfrm>
            <a:custGeom>
              <a:avLst/>
              <a:gdLst>
                <a:gd name="T0" fmla="*/ 1787 w 4685"/>
                <a:gd name="T1" fmla="*/ 2682 h 3750"/>
                <a:gd name="T2" fmla="*/ 1828 w 4685"/>
                <a:gd name="T3" fmla="*/ 2741 h 3750"/>
                <a:gd name="T4" fmla="*/ 2110 w 4685"/>
                <a:gd name="T5" fmla="*/ 2749 h 3750"/>
                <a:gd name="T6" fmla="*/ 2231 w 4685"/>
                <a:gd name="T7" fmla="*/ 2694 h 3750"/>
                <a:gd name="T8" fmla="*/ 1993 w 4685"/>
                <a:gd name="T9" fmla="*/ 2654 h 3750"/>
                <a:gd name="T10" fmla="*/ 1479 w 4685"/>
                <a:gd name="T11" fmla="*/ 1890 h 3750"/>
                <a:gd name="T12" fmla="*/ 917 w 4685"/>
                <a:gd name="T13" fmla="*/ 2028 h 3750"/>
                <a:gd name="T14" fmla="*/ 486 w 4685"/>
                <a:gd name="T15" fmla="*/ 2246 h 3750"/>
                <a:gd name="T16" fmla="*/ 236 w 4685"/>
                <a:gd name="T17" fmla="*/ 2522 h 3750"/>
                <a:gd name="T18" fmla="*/ 212 w 4685"/>
                <a:gd name="T19" fmla="*/ 2830 h 3750"/>
                <a:gd name="T20" fmla="*/ 421 w 4685"/>
                <a:gd name="T21" fmla="*/ 3115 h 3750"/>
                <a:gd name="T22" fmla="*/ 819 w 4685"/>
                <a:gd name="T23" fmla="*/ 3346 h 3750"/>
                <a:gd name="T24" fmla="*/ 1359 w 4685"/>
                <a:gd name="T25" fmla="*/ 3501 h 3750"/>
                <a:gd name="T26" fmla="*/ 1993 w 4685"/>
                <a:gd name="T27" fmla="*/ 3558 h 3750"/>
                <a:gd name="T28" fmla="*/ 2626 w 4685"/>
                <a:gd name="T29" fmla="*/ 3501 h 3750"/>
                <a:gd name="T30" fmla="*/ 3166 w 4685"/>
                <a:gd name="T31" fmla="*/ 3346 h 3750"/>
                <a:gd name="T32" fmla="*/ 3564 w 4685"/>
                <a:gd name="T33" fmla="*/ 3115 h 3750"/>
                <a:gd name="T34" fmla="*/ 3774 w 4685"/>
                <a:gd name="T35" fmla="*/ 2830 h 3750"/>
                <a:gd name="T36" fmla="*/ 3749 w 4685"/>
                <a:gd name="T37" fmla="*/ 2522 h 3750"/>
                <a:gd name="T38" fmla="*/ 3496 w 4685"/>
                <a:gd name="T39" fmla="*/ 2244 h 3750"/>
                <a:gd name="T40" fmla="*/ 3064 w 4685"/>
                <a:gd name="T41" fmla="*/ 2027 h 3750"/>
                <a:gd name="T42" fmla="*/ 2364 w 4685"/>
                <a:gd name="T43" fmla="*/ 2549 h 3750"/>
                <a:gd name="T44" fmla="*/ 2460 w 4685"/>
                <a:gd name="T45" fmla="*/ 2674 h 3750"/>
                <a:gd name="T46" fmla="*/ 2410 w 4685"/>
                <a:gd name="T47" fmla="*/ 2827 h 3750"/>
                <a:gd name="T48" fmla="*/ 2231 w 4685"/>
                <a:gd name="T49" fmla="*/ 2920 h 3750"/>
                <a:gd name="T50" fmla="*/ 1993 w 4685"/>
                <a:gd name="T51" fmla="*/ 2950 h 3750"/>
                <a:gd name="T52" fmla="*/ 1756 w 4685"/>
                <a:gd name="T53" fmla="*/ 2920 h 3750"/>
                <a:gd name="T54" fmla="*/ 1575 w 4685"/>
                <a:gd name="T55" fmla="*/ 2827 h 3750"/>
                <a:gd name="T56" fmla="*/ 1526 w 4685"/>
                <a:gd name="T57" fmla="*/ 2671 h 3750"/>
                <a:gd name="T58" fmla="*/ 1637 w 4685"/>
                <a:gd name="T59" fmla="*/ 2540 h 3750"/>
                <a:gd name="T60" fmla="*/ 1847 w 4685"/>
                <a:gd name="T61" fmla="*/ 2473 h 3750"/>
                <a:gd name="T62" fmla="*/ 2076 w 4685"/>
                <a:gd name="T63" fmla="*/ 2465 h 3750"/>
                <a:gd name="T64" fmla="*/ 2126 w 4685"/>
                <a:gd name="T65" fmla="*/ 1856 h 3750"/>
                <a:gd name="T66" fmla="*/ 3799 w 4685"/>
                <a:gd name="T67" fmla="*/ 741 h 3750"/>
                <a:gd name="T68" fmla="*/ 3934 w 4685"/>
                <a:gd name="T69" fmla="*/ 17 h 3750"/>
                <a:gd name="T70" fmla="*/ 3990 w 4685"/>
                <a:gd name="T71" fmla="*/ 696 h 3750"/>
                <a:gd name="T72" fmla="*/ 4668 w 4685"/>
                <a:gd name="T73" fmla="*/ 751 h 3750"/>
                <a:gd name="T74" fmla="*/ 4672 w 4685"/>
                <a:gd name="T75" fmla="*/ 858 h 3750"/>
                <a:gd name="T76" fmla="*/ 4046 w 4685"/>
                <a:gd name="T77" fmla="*/ 1445 h 3750"/>
                <a:gd name="T78" fmla="*/ 3683 w 4685"/>
                <a:gd name="T79" fmla="*/ 1408 h 3750"/>
                <a:gd name="T80" fmla="*/ 3670 w 4685"/>
                <a:gd name="T81" fmla="*/ 1292 h 3750"/>
                <a:gd name="T82" fmla="*/ 4008 w 4685"/>
                <a:gd name="T83" fmla="*/ 1253 h 3750"/>
                <a:gd name="T84" fmla="*/ 3105 w 4685"/>
                <a:gd name="T85" fmla="*/ 1836 h 3750"/>
                <a:gd name="T86" fmla="*/ 3559 w 4685"/>
                <a:gd name="T87" fmla="*/ 2054 h 3750"/>
                <a:gd name="T88" fmla="*/ 3876 w 4685"/>
                <a:gd name="T89" fmla="*/ 2357 h 3750"/>
                <a:gd name="T90" fmla="*/ 3985 w 4685"/>
                <a:gd name="T91" fmla="*/ 2707 h 3750"/>
                <a:gd name="T92" fmla="*/ 3876 w 4685"/>
                <a:gd name="T93" fmla="*/ 3055 h 3750"/>
                <a:gd name="T94" fmla="*/ 3559 w 4685"/>
                <a:gd name="T95" fmla="*/ 3358 h 3750"/>
                <a:gd name="T96" fmla="*/ 3048 w 4685"/>
                <a:gd name="T97" fmla="*/ 3595 h 3750"/>
                <a:gd name="T98" fmla="*/ 2411 w 4685"/>
                <a:gd name="T99" fmla="*/ 3728 h 3750"/>
                <a:gd name="T100" fmla="*/ 1712 w 4685"/>
                <a:gd name="T101" fmla="*/ 3740 h 3750"/>
                <a:gd name="T102" fmla="*/ 1056 w 4685"/>
                <a:gd name="T103" fmla="*/ 3631 h 3750"/>
                <a:gd name="T104" fmla="*/ 515 w 4685"/>
                <a:gd name="T105" fmla="*/ 3412 h 3750"/>
                <a:gd name="T106" fmla="*/ 158 w 4685"/>
                <a:gd name="T107" fmla="*/ 3120 h 3750"/>
                <a:gd name="T108" fmla="*/ 4 w 4685"/>
                <a:gd name="T109" fmla="*/ 2778 h 3750"/>
                <a:gd name="T110" fmla="*/ 71 w 4685"/>
                <a:gd name="T111" fmla="*/ 2424 h 3750"/>
                <a:gd name="T112" fmla="*/ 348 w 4685"/>
                <a:gd name="T113" fmla="*/ 2109 h 3750"/>
                <a:gd name="T114" fmla="*/ 823 w 4685"/>
                <a:gd name="T115" fmla="*/ 1856 h 3750"/>
                <a:gd name="T116" fmla="*/ 1440 w 4685"/>
                <a:gd name="T117" fmla="*/ 1701 h 3750"/>
                <a:gd name="T118" fmla="*/ 2131 w 4685"/>
                <a:gd name="T119" fmla="*/ 1664 h 3750"/>
                <a:gd name="T120" fmla="*/ 2792 w 4685"/>
                <a:gd name="T121" fmla="*/ 1748 h 3750"/>
                <a:gd name="T122" fmla="*/ 3269 w 4685"/>
                <a:gd name="T123" fmla="*/ 57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85" h="3750">
                  <a:moveTo>
                    <a:pt x="1993" y="2654"/>
                  </a:moveTo>
                  <a:lnTo>
                    <a:pt x="1931" y="2657"/>
                  </a:lnTo>
                  <a:lnTo>
                    <a:pt x="1875" y="2662"/>
                  </a:lnTo>
                  <a:lnTo>
                    <a:pt x="1828" y="2671"/>
                  </a:lnTo>
                  <a:lnTo>
                    <a:pt x="1787" y="2682"/>
                  </a:lnTo>
                  <a:lnTo>
                    <a:pt x="1755" y="2694"/>
                  </a:lnTo>
                  <a:lnTo>
                    <a:pt x="1730" y="2707"/>
                  </a:lnTo>
                  <a:lnTo>
                    <a:pt x="1755" y="2718"/>
                  </a:lnTo>
                  <a:lnTo>
                    <a:pt x="1787" y="2729"/>
                  </a:lnTo>
                  <a:lnTo>
                    <a:pt x="1828" y="2741"/>
                  </a:lnTo>
                  <a:lnTo>
                    <a:pt x="1875" y="2749"/>
                  </a:lnTo>
                  <a:lnTo>
                    <a:pt x="1931" y="2755"/>
                  </a:lnTo>
                  <a:lnTo>
                    <a:pt x="1993" y="2758"/>
                  </a:lnTo>
                  <a:lnTo>
                    <a:pt x="2055" y="2755"/>
                  </a:lnTo>
                  <a:lnTo>
                    <a:pt x="2110" y="2749"/>
                  </a:lnTo>
                  <a:lnTo>
                    <a:pt x="2157" y="2741"/>
                  </a:lnTo>
                  <a:lnTo>
                    <a:pt x="2198" y="2729"/>
                  </a:lnTo>
                  <a:lnTo>
                    <a:pt x="2231" y="2718"/>
                  </a:lnTo>
                  <a:lnTo>
                    <a:pt x="2255" y="2707"/>
                  </a:lnTo>
                  <a:lnTo>
                    <a:pt x="2231" y="2694"/>
                  </a:lnTo>
                  <a:lnTo>
                    <a:pt x="2198" y="2682"/>
                  </a:lnTo>
                  <a:lnTo>
                    <a:pt x="2157" y="2671"/>
                  </a:lnTo>
                  <a:lnTo>
                    <a:pt x="2110" y="2662"/>
                  </a:lnTo>
                  <a:lnTo>
                    <a:pt x="2055" y="2657"/>
                  </a:lnTo>
                  <a:lnTo>
                    <a:pt x="1993" y="2654"/>
                  </a:lnTo>
                  <a:close/>
                  <a:moveTo>
                    <a:pt x="1993" y="1855"/>
                  </a:moveTo>
                  <a:lnTo>
                    <a:pt x="1861" y="1856"/>
                  </a:lnTo>
                  <a:lnTo>
                    <a:pt x="1730" y="1863"/>
                  </a:lnTo>
                  <a:lnTo>
                    <a:pt x="1604" y="1875"/>
                  </a:lnTo>
                  <a:lnTo>
                    <a:pt x="1479" y="1890"/>
                  </a:lnTo>
                  <a:lnTo>
                    <a:pt x="1359" y="1910"/>
                  </a:lnTo>
                  <a:lnTo>
                    <a:pt x="1241" y="1934"/>
                  </a:lnTo>
                  <a:lnTo>
                    <a:pt x="1129" y="1963"/>
                  </a:lnTo>
                  <a:lnTo>
                    <a:pt x="1021" y="1994"/>
                  </a:lnTo>
                  <a:lnTo>
                    <a:pt x="917" y="2028"/>
                  </a:lnTo>
                  <a:lnTo>
                    <a:pt x="819" y="2067"/>
                  </a:lnTo>
                  <a:lnTo>
                    <a:pt x="727" y="2106"/>
                  </a:lnTo>
                  <a:lnTo>
                    <a:pt x="640" y="2150"/>
                  </a:lnTo>
                  <a:lnTo>
                    <a:pt x="560" y="2197"/>
                  </a:lnTo>
                  <a:lnTo>
                    <a:pt x="486" y="2246"/>
                  </a:lnTo>
                  <a:lnTo>
                    <a:pt x="421" y="2297"/>
                  </a:lnTo>
                  <a:lnTo>
                    <a:pt x="363" y="2351"/>
                  </a:lnTo>
                  <a:lnTo>
                    <a:pt x="311" y="2406"/>
                  </a:lnTo>
                  <a:lnTo>
                    <a:pt x="270" y="2463"/>
                  </a:lnTo>
                  <a:lnTo>
                    <a:pt x="236" y="2522"/>
                  </a:lnTo>
                  <a:lnTo>
                    <a:pt x="212" y="2581"/>
                  </a:lnTo>
                  <a:lnTo>
                    <a:pt x="198" y="2644"/>
                  </a:lnTo>
                  <a:lnTo>
                    <a:pt x="192" y="2707"/>
                  </a:lnTo>
                  <a:lnTo>
                    <a:pt x="198" y="2768"/>
                  </a:lnTo>
                  <a:lnTo>
                    <a:pt x="212" y="2830"/>
                  </a:lnTo>
                  <a:lnTo>
                    <a:pt x="236" y="2890"/>
                  </a:lnTo>
                  <a:lnTo>
                    <a:pt x="270" y="2948"/>
                  </a:lnTo>
                  <a:lnTo>
                    <a:pt x="311" y="3007"/>
                  </a:lnTo>
                  <a:lnTo>
                    <a:pt x="363" y="3061"/>
                  </a:lnTo>
                  <a:lnTo>
                    <a:pt x="421" y="3115"/>
                  </a:lnTo>
                  <a:lnTo>
                    <a:pt x="486" y="3166"/>
                  </a:lnTo>
                  <a:lnTo>
                    <a:pt x="560" y="3214"/>
                  </a:lnTo>
                  <a:lnTo>
                    <a:pt x="640" y="3261"/>
                  </a:lnTo>
                  <a:lnTo>
                    <a:pt x="727" y="3305"/>
                  </a:lnTo>
                  <a:lnTo>
                    <a:pt x="819" y="3346"/>
                  </a:lnTo>
                  <a:lnTo>
                    <a:pt x="917" y="3383"/>
                  </a:lnTo>
                  <a:lnTo>
                    <a:pt x="1021" y="3419"/>
                  </a:lnTo>
                  <a:lnTo>
                    <a:pt x="1129" y="3449"/>
                  </a:lnTo>
                  <a:lnTo>
                    <a:pt x="1241" y="3477"/>
                  </a:lnTo>
                  <a:lnTo>
                    <a:pt x="1359" y="3501"/>
                  </a:lnTo>
                  <a:lnTo>
                    <a:pt x="1479" y="3521"/>
                  </a:lnTo>
                  <a:lnTo>
                    <a:pt x="1604" y="3537"/>
                  </a:lnTo>
                  <a:lnTo>
                    <a:pt x="1730" y="3548"/>
                  </a:lnTo>
                  <a:lnTo>
                    <a:pt x="1861" y="3556"/>
                  </a:lnTo>
                  <a:lnTo>
                    <a:pt x="1993" y="3558"/>
                  </a:lnTo>
                  <a:lnTo>
                    <a:pt x="2124" y="3556"/>
                  </a:lnTo>
                  <a:lnTo>
                    <a:pt x="2255" y="3548"/>
                  </a:lnTo>
                  <a:lnTo>
                    <a:pt x="2382" y="3537"/>
                  </a:lnTo>
                  <a:lnTo>
                    <a:pt x="2507" y="3521"/>
                  </a:lnTo>
                  <a:lnTo>
                    <a:pt x="2626" y="3501"/>
                  </a:lnTo>
                  <a:lnTo>
                    <a:pt x="2744" y="3477"/>
                  </a:lnTo>
                  <a:lnTo>
                    <a:pt x="2856" y="3449"/>
                  </a:lnTo>
                  <a:lnTo>
                    <a:pt x="2964" y="3419"/>
                  </a:lnTo>
                  <a:lnTo>
                    <a:pt x="3068" y="3383"/>
                  </a:lnTo>
                  <a:lnTo>
                    <a:pt x="3166" y="3346"/>
                  </a:lnTo>
                  <a:lnTo>
                    <a:pt x="3259" y="3305"/>
                  </a:lnTo>
                  <a:lnTo>
                    <a:pt x="3346" y="3261"/>
                  </a:lnTo>
                  <a:lnTo>
                    <a:pt x="3425" y="3214"/>
                  </a:lnTo>
                  <a:lnTo>
                    <a:pt x="3499" y="3166"/>
                  </a:lnTo>
                  <a:lnTo>
                    <a:pt x="3564" y="3115"/>
                  </a:lnTo>
                  <a:lnTo>
                    <a:pt x="3623" y="3061"/>
                  </a:lnTo>
                  <a:lnTo>
                    <a:pt x="3674" y="3007"/>
                  </a:lnTo>
                  <a:lnTo>
                    <a:pt x="3715" y="2948"/>
                  </a:lnTo>
                  <a:lnTo>
                    <a:pt x="3749" y="2890"/>
                  </a:lnTo>
                  <a:lnTo>
                    <a:pt x="3774" y="2830"/>
                  </a:lnTo>
                  <a:lnTo>
                    <a:pt x="3788" y="2768"/>
                  </a:lnTo>
                  <a:lnTo>
                    <a:pt x="3793" y="2707"/>
                  </a:lnTo>
                  <a:lnTo>
                    <a:pt x="3788" y="2643"/>
                  </a:lnTo>
                  <a:lnTo>
                    <a:pt x="3774" y="2581"/>
                  </a:lnTo>
                  <a:lnTo>
                    <a:pt x="3749" y="2522"/>
                  </a:lnTo>
                  <a:lnTo>
                    <a:pt x="3715" y="2462"/>
                  </a:lnTo>
                  <a:lnTo>
                    <a:pt x="3673" y="2405"/>
                  </a:lnTo>
                  <a:lnTo>
                    <a:pt x="3621" y="2350"/>
                  </a:lnTo>
                  <a:lnTo>
                    <a:pt x="3563" y="2296"/>
                  </a:lnTo>
                  <a:lnTo>
                    <a:pt x="3496" y="2244"/>
                  </a:lnTo>
                  <a:lnTo>
                    <a:pt x="3424" y="2196"/>
                  </a:lnTo>
                  <a:lnTo>
                    <a:pt x="3343" y="2149"/>
                  </a:lnTo>
                  <a:lnTo>
                    <a:pt x="3256" y="2105"/>
                  </a:lnTo>
                  <a:lnTo>
                    <a:pt x="3164" y="2065"/>
                  </a:lnTo>
                  <a:lnTo>
                    <a:pt x="3064" y="2027"/>
                  </a:lnTo>
                  <a:lnTo>
                    <a:pt x="2960" y="1993"/>
                  </a:lnTo>
                  <a:lnTo>
                    <a:pt x="2852" y="1961"/>
                  </a:lnTo>
                  <a:lnTo>
                    <a:pt x="2298" y="2515"/>
                  </a:lnTo>
                  <a:lnTo>
                    <a:pt x="2333" y="2532"/>
                  </a:lnTo>
                  <a:lnTo>
                    <a:pt x="2364" y="2549"/>
                  </a:lnTo>
                  <a:lnTo>
                    <a:pt x="2393" y="2570"/>
                  </a:lnTo>
                  <a:lnTo>
                    <a:pt x="2417" y="2593"/>
                  </a:lnTo>
                  <a:lnTo>
                    <a:pt x="2437" y="2617"/>
                  </a:lnTo>
                  <a:lnTo>
                    <a:pt x="2451" y="2644"/>
                  </a:lnTo>
                  <a:lnTo>
                    <a:pt x="2460" y="2674"/>
                  </a:lnTo>
                  <a:lnTo>
                    <a:pt x="2463" y="2707"/>
                  </a:lnTo>
                  <a:lnTo>
                    <a:pt x="2460" y="2741"/>
                  </a:lnTo>
                  <a:lnTo>
                    <a:pt x="2448" y="2772"/>
                  </a:lnTo>
                  <a:lnTo>
                    <a:pt x="2433" y="2800"/>
                  </a:lnTo>
                  <a:lnTo>
                    <a:pt x="2410" y="2827"/>
                  </a:lnTo>
                  <a:lnTo>
                    <a:pt x="2382" y="2852"/>
                  </a:lnTo>
                  <a:lnTo>
                    <a:pt x="2349" y="2871"/>
                  </a:lnTo>
                  <a:lnTo>
                    <a:pt x="2313" y="2890"/>
                  </a:lnTo>
                  <a:lnTo>
                    <a:pt x="2273" y="2906"/>
                  </a:lnTo>
                  <a:lnTo>
                    <a:pt x="2231" y="2920"/>
                  </a:lnTo>
                  <a:lnTo>
                    <a:pt x="2185" y="2930"/>
                  </a:lnTo>
                  <a:lnTo>
                    <a:pt x="2138" y="2938"/>
                  </a:lnTo>
                  <a:lnTo>
                    <a:pt x="2090" y="2944"/>
                  </a:lnTo>
                  <a:lnTo>
                    <a:pt x="2042" y="2948"/>
                  </a:lnTo>
                  <a:lnTo>
                    <a:pt x="1993" y="2950"/>
                  </a:lnTo>
                  <a:lnTo>
                    <a:pt x="1944" y="2948"/>
                  </a:lnTo>
                  <a:lnTo>
                    <a:pt x="1895" y="2944"/>
                  </a:lnTo>
                  <a:lnTo>
                    <a:pt x="1847" y="2938"/>
                  </a:lnTo>
                  <a:lnTo>
                    <a:pt x="1800" y="2930"/>
                  </a:lnTo>
                  <a:lnTo>
                    <a:pt x="1756" y="2920"/>
                  </a:lnTo>
                  <a:lnTo>
                    <a:pt x="1712" y="2906"/>
                  </a:lnTo>
                  <a:lnTo>
                    <a:pt x="1672" y="2890"/>
                  </a:lnTo>
                  <a:lnTo>
                    <a:pt x="1637" y="2871"/>
                  </a:lnTo>
                  <a:lnTo>
                    <a:pt x="1604" y="2852"/>
                  </a:lnTo>
                  <a:lnTo>
                    <a:pt x="1575" y="2827"/>
                  </a:lnTo>
                  <a:lnTo>
                    <a:pt x="1554" y="2800"/>
                  </a:lnTo>
                  <a:lnTo>
                    <a:pt x="1537" y="2772"/>
                  </a:lnTo>
                  <a:lnTo>
                    <a:pt x="1526" y="2741"/>
                  </a:lnTo>
                  <a:lnTo>
                    <a:pt x="1523" y="2707"/>
                  </a:lnTo>
                  <a:lnTo>
                    <a:pt x="1526" y="2671"/>
                  </a:lnTo>
                  <a:lnTo>
                    <a:pt x="1537" y="2640"/>
                  </a:lnTo>
                  <a:lnTo>
                    <a:pt x="1554" y="2611"/>
                  </a:lnTo>
                  <a:lnTo>
                    <a:pt x="1575" y="2584"/>
                  </a:lnTo>
                  <a:lnTo>
                    <a:pt x="1604" y="2561"/>
                  </a:lnTo>
                  <a:lnTo>
                    <a:pt x="1637" y="2540"/>
                  </a:lnTo>
                  <a:lnTo>
                    <a:pt x="1672" y="2522"/>
                  </a:lnTo>
                  <a:lnTo>
                    <a:pt x="1712" y="2506"/>
                  </a:lnTo>
                  <a:lnTo>
                    <a:pt x="1756" y="2492"/>
                  </a:lnTo>
                  <a:lnTo>
                    <a:pt x="1800" y="2482"/>
                  </a:lnTo>
                  <a:lnTo>
                    <a:pt x="1847" y="2473"/>
                  </a:lnTo>
                  <a:lnTo>
                    <a:pt x="1895" y="2468"/>
                  </a:lnTo>
                  <a:lnTo>
                    <a:pt x="1944" y="2463"/>
                  </a:lnTo>
                  <a:lnTo>
                    <a:pt x="1993" y="2462"/>
                  </a:lnTo>
                  <a:lnTo>
                    <a:pt x="2076" y="2466"/>
                  </a:lnTo>
                  <a:lnTo>
                    <a:pt x="2076" y="2465"/>
                  </a:lnTo>
                  <a:lnTo>
                    <a:pt x="2629" y="1912"/>
                  </a:lnTo>
                  <a:lnTo>
                    <a:pt x="2508" y="1892"/>
                  </a:lnTo>
                  <a:lnTo>
                    <a:pt x="2383" y="1875"/>
                  </a:lnTo>
                  <a:lnTo>
                    <a:pt x="2256" y="1863"/>
                  </a:lnTo>
                  <a:lnTo>
                    <a:pt x="2126" y="1856"/>
                  </a:lnTo>
                  <a:lnTo>
                    <a:pt x="1993" y="1855"/>
                  </a:lnTo>
                  <a:close/>
                  <a:moveTo>
                    <a:pt x="3788" y="322"/>
                  </a:moveTo>
                  <a:lnTo>
                    <a:pt x="3434" y="677"/>
                  </a:lnTo>
                  <a:lnTo>
                    <a:pt x="3444" y="1097"/>
                  </a:lnTo>
                  <a:lnTo>
                    <a:pt x="3799" y="741"/>
                  </a:lnTo>
                  <a:lnTo>
                    <a:pt x="3788" y="322"/>
                  </a:lnTo>
                  <a:close/>
                  <a:moveTo>
                    <a:pt x="3870" y="0"/>
                  </a:moveTo>
                  <a:lnTo>
                    <a:pt x="3893" y="2"/>
                  </a:lnTo>
                  <a:lnTo>
                    <a:pt x="3914" y="7"/>
                  </a:lnTo>
                  <a:lnTo>
                    <a:pt x="3934" y="17"/>
                  </a:lnTo>
                  <a:lnTo>
                    <a:pt x="3950" y="33"/>
                  </a:lnTo>
                  <a:lnTo>
                    <a:pt x="3963" y="50"/>
                  </a:lnTo>
                  <a:lnTo>
                    <a:pt x="3971" y="71"/>
                  </a:lnTo>
                  <a:lnTo>
                    <a:pt x="3974" y="94"/>
                  </a:lnTo>
                  <a:lnTo>
                    <a:pt x="3990" y="696"/>
                  </a:lnTo>
                  <a:lnTo>
                    <a:pt x="4592" y="711"/>
                  </a:lnTo>
                  <a:lnTo>
                    <a:pt x="4614" y="714"/>
                  </a:lnTo>
                  <a:lnTo>
                    <a:pt x="4635" y="723"/>
                  </a:lnTo>
                  <a:lnTo>
                    <a:pt x="4654" y="735"/>
                  </a:lnTo>
                  <a:lnTo>
                    <a:pt x="4668" y="751"/>
                  </a:lnTo>
                  <a:lnTo>
                    <a:pt x="4679" y="771"/>
                  </a:lnTo>
                  <a:lnTo>
                    <a:pt x="4685" y="794"/>
                  </a:lnTo>
                  <a:lnTo>
                    <a:pt x="4685" y="815"/>
                  </a:lnTo>
                  <a:lnTo>
                    <a:pt x="4681" y="838"/>
                  </a:lnTo>
                  <a:lnTo>
                    <a:pt x="4672" y="858"/>
                  </a:lnTo>
                  <a:lnTo>
                    <a:pt x="4658" y="875"/>
                  </a:lnTo>
                  <a:lnTo>
                    <a:pt x="4115" y="1418"/>
                  </a:lnTo>
                  <a:lnTo>
                    <a:pt x="4095" y="1432"/>
                  </a:lnTo>
                  <a:lnTo>
                    <a:pt x="4072" y="1442"/>
                  </a:lnTo>
                  <a:lnTo>
                    <a:pt x="4046" y="1445"/>
                  </a:lnTo>
                  <a:lnTo>
                    <a:pt x="4045" y="1445"/>
                  </a:lnTo>
                  <a:lnTo>
                    <a:pt x="3749" y="1438"/>
                  </a:lnTo>
                  <a:lnTo>
                    <a:pt x="3724" y="1434"/>
                  </a:lnTo>
                  <a:lnTo>
                    <a:pt x="3701" y="1424"/>
                  </a:lnTo>
                  <a:lnTo>
                    <a:pt x="3683" y="1408"/>
                  </a:lnTo>
                  <a:lnTo>
                    <a:pt x="3668" y="1388"/>
                  </a:lnTo>
                  <a:lnTo>
                    <a:pt x="3658" y="1365"/>
                  </a:lnTo>
                  <a:lnTo>
                    <a:pt x="3655" y="1340"/>
                  </a:lnTo>
                  <a:lnTo>
                    <a:pt x="3660" y="1314"/>
                  </a:lnTo>
                  <a:lnTo>
                    <a:pt x="3670" y="1292"/>
                  </a:lnTo>
                  <a:lnTo>
                    <a:pt x="3685" y="1273"/>
                  </a:lnTo>
                  <a:lnTo>
                    <a:pt x="3705" y="1257"/>
                  </a:lnTo>
                  <a:lnTo>
                    <a:pt x="3729" y="1249"/>
                  </a:lnTo>
                  <a:lnTo>
                    <a:pt x="3755" y="1246"/>
                  </a:lnTo>
                  <a:lnTo>
                    <a:pt x="4008" y="1253"/>
                  </a:lnTo>
                  <a:lnTo>
                    <a:pt x="4364" y="898"/>
                  </a:lnTo>
                  <a:lnTo>
                    <a:pt x="3926" y="886"/>
                  </a:lnTo>
                  <a:lnTo>
                    <a:pt x="3422" y="1391"/>
                  </a:lnTo>
                  <a:lnTo>
                    <a:pt x="3009" y="1805"/>
                  </a:lnTo>
                  <a:lnTo>
                    <a:pt x="3105" y="1836"/>
                  </a:lnTo>
                  <a:lnTo>
                    <a:pt x="3201" y="1870"/>
                  </a:lnTo>
                  <a:lnTo>
                    <a:pt x="3290" y="1909"/>
                  </a:lnTo>
                  <a:lnTo>
                    <a:pt x="3377" y="1950"/>
                  </a:lnTo>
                  <a:lnTo>
                    <a:pt x="3471" y="2000"/>
                  </a:lnTo>
                  <a:lnTo>
                    <a:pt x="3559" y="2054"/>
                  </a:lnTo>
                  <a:lnTo>
                    <a:pt x="3637" y="2109"/>
                  </a:lnTo>
                  <a:lnTo>
                    <a:pt x="3710" y="2168"/>
                  </a:lnTo>
                  <a:lnTo>
                    <a:pt x="3772" y="2229"/>
                  </a:lnTo>
                  <a:lnTo>
                    <a:pt x="3829" y="2293"/>
                  </a:lnTo>
                  <a:lnTo>
                    <a:pt x="3876" y="2357"/>
                  </a:lnTo>
                  <a:lnTo>
                    <a:pt x="3914" y="2424"/>
                  </a:lnTo>
                  <a:lnTo>
                    <a:pt x="3946" y="2492"/>
                  </a:lnTo>
                  <a:lnTo>
                    <a:pt x="3967" y="2563"/>
                  </a:lnTo>
                  <a:lnTo>
                    <a:pt x="3981" y="2634"/>
                  </a:lnTo>
                  <a:lnTo>
                    <a:pt x="3985" y="2707"/>
                  </a:lnTo>
                  <a:lnTo>
                    <a:pt x="3981" y="2778"/>
                  </a:lnTo>
                  <a:lnTo>
                    <a:pt x="3967" y="2850"/>
                  </a:lnTo>
                  <a:lnTo>
                    <a:pt x="3946" y="2920"/>
                  </a:lnTo>
                  <a:lnTo>
                    <a:pt x="3914" y="2988"/>
                  </a:lnTo>
                  <a:lnTo>
                    <a:pt x="3876" y="3055"/>
                  </a:lnTo>
                  <a:lnTo>
                    <a:pt x="3829" y="3120"/>
                  </a:lnTo>
                  <a:lnTo>
                    <a:pt x="3772" y="3183"/>
                  </a:lnTo>
                  <a:lnTo>
                    <a:pt x="3710" y="3244"/>
                  </a:lnTo>
                  <a:lnTo>
                    <a:pt x="3637" y="3302"/>
                  </a:lnTo>
                  <a:lnTo>
                    <a:pt x="3559" y="3358"/>
                  </a:lnTo>
                  <a:lnTo>
                    <a:pt x="3471" y="3412"/>
                  </a:lnTo>
                  <a:lnTo>
                    <a:pt x="3377" y="3462"/>
                  </a:lnTo>
                  <a:lnTo>
                    <a:pt x="3273" y="3510"/>
                  </a:lnTo>
                  <a:lnTo>
                    <a:pt x="3164" y="3556"/>
                  </a:lnTo>
                  <a:lnTo>
                    <a:pt x="3048" y="3595"/>
                  </a:lnTo>
                  <a:lnTo>
                    <a:pt x="2929" y="3631"/>
                  </a:lnTo>
                  <a:lnTo>
                    <a:pt x="2804" y="3662"/>
                  </a:lnTo>
                  <a:lnTo>
                    <a:pt x="2676" y="3688"/>
                  </a:lnTo>
                  <a:lnTo>
                    <a:pt x="2545" y="3711"/>
                  </a:lnTo>
                  <a:lnTo>
                    <a:pt x="2411" y="3728"/>
                  </a:lnTo>
                  <a:lnTo>
                    <a:pt x="2273" y="3740"/>
                  </a:lnTo>
                  <a:lnTo>
                    <a:pt x="2134" y="3748"/>
                  </a:lnTo>
                  <a:lnTo>
                    <a:pt x="1993" y="3750"/>
                  </a:lnTo>
                  <a:lnTo>
                    <a:pt x="1851" y="3748"/>
                  </a:lnTo>
                  <a:lnTo>
                    <a:pt x="1712" y="3740"/>
                  </a:lnTo>
                  <a:lnTo>
                    <a:pt x="1575" y="3728"/>
                  </a:lnTo>
                  <a:lnTo>
                    <a:pt x="1440" y="3711"/>
                  </a:lnTo>
                  <a:lnTo>
                    <a:pt x="1309" y="3688"/>
                  </a:lnTo>
                  <a:lnTo>
                    <a:pt x="1182" y="3662"/>
                  </a:lnTo>
                  <a:lnTo>
                    <a:pt x="1056" y="3631"/>
                  </a:lnTo>
                  <a:lnTo>
                    <a:pt x="937" y="3595"/>
                  </a:lnTo>
                  <a:lnTo>
                    <a:pt x="823" y="3556"/>
                  </a:lnTo>
                  <a:lnTo>
                    <a:pt x="712" y="3510"/>
                  </a:lnTo>
                  <a:lnTo>
                    <a:pt x="609" y="3462"/>
                  </a:lnTo>
                  <a:lnTo>
                    <a:pt x="515" y="3412"/>
                  </a:lnTo>
                  <a:lnTo>
                    <a:pt x="428" y="3358"/>
                  </a:lnTo>
                  <a:lnTo>
                    <a:pt x="348" y="3302"/>
                  </a:lnTo>
                  <a:lnTo>
                    <a:pt x="276" y="3244"/>
                  </a:lnTo>
                  <a:lnTo>
                    <a:pt x="213" y="3183"/>
                  </a:lnTo>
                  <a:lnTo>
                    <a:pt x="158" y="3120"/>
                  </a:lnTo>
                  <a:lnTo>
                    <a:pt x="109" y="3055"/>
                  </a:lnTo>
                  <a:lnTo>
                    <a:pt x="71" y="2988"/>
                  </a:lnTo>
                  <a:lnTo>
                    <a:pt x="40" y="2920"/>
                  </a:lnTo>
                  <a:lnTo>
                    <a:pt x="18" y="2850"/>
                  </a:lnTo>
                  <a:lnTo>
                    <a:pt x="4" y="2778"/>
                  </a:lnTo>
                  <a:lnTo>
                    <a:pt x="0" y="2707"/>
                  </a:lnTo>
                  <a:lnTo>
                    <a:pt x="4" y="2634"/>
                  </a:lnTo>
                  <a:lnTo>
                    <a:pt x="18" y="2563"/>
                  </a:lnTo>
                  <a:lnTo>
                    <a:pt x="40" y="2492"/>
                  </a:lnTo>
                  <a:lnTo>
                    <a:pt x="71" y="2424"/>
                  </a:lnTo>
                  <a:lnTo>
                    <a:pt x="109" y="2357"/>
                  </a:lnTo>
                  <a:lnTo>
                    <a:pt x="158" y="2293"/>
                  </a:lnTo>
                  <a:lnTo>
                    <a:pt x="213" y="2229"/>
                  </a:lnTo>
                  <a:lnTo>
                    <a:pt x="276" y="2168"/>
                  </a:lnTo>
                  <a:lnTo>
                    <a:pt x="348" y="2109"/>
                  </a:lnTo>
                  <a:lnTo>
                    <a:pt x="428" y="2054"/>
                  </a:lnTo>
                  <a:lnTo>
                    <a:pt x="515" y="2000"/>
                  </a:lnTo>
                  <a:lnTo>
                    <a:pt x="609" y="1950"/>
                  </a:lnTo>
                  <a:lnTo>
                    <a:pt x="712" y="1902"/>
                  </a:lnTo>
                  <a:lnTo>
                    <a:pt x="823" y="1856"/>
                  </a:lnTo>
                  <a:lnTo>
                    <a:pt x="937" y="1816"/>
                  </a:lnTo>
                  <a:lnTo>
                    <a:pt x="1056" y="1781"/>
                  </a:lnTo>
                  <a:lnTo>
                    <a:pt x="1182" y="1749"/>
                  </a:lnTo>
                  <a:lnTo>
                    <a:pt x="1309" y="1724"/>
                  </a:lnTo>
                  <a:lnTo>
                    <a:pt x="1440" y="1701"/>
                  </a:lnTo>
                  <a:lnTo>
                    <a:pt x="1575" y="1684"/>
                  </a:lnTo>
                  <a:lnTo>
                    <a:pt x="1712" y="1671"/>
                  </a:lnTo>
                  <a:lnTo>
                    <a:pt x="1851" y="1664"/>
                  </a:lnTo>
                  <a:lnTo>
                    <a:pt x="1993" y="1661"/>
                  </a:lnTo>
                  <a:lnTo>
                    <a:pt x="2131" y="1664"/>
                  </a:lnTo>
                  <a:lnTo>
                    <a:pt x="2269" y="1671"/>
                  </a:lnTo>
                  <a:lnTo>
                    <a:pt x="2404" y="1684"/>
                  </a:lnTo>
                  <a:lnTo>
                    <a:pt x="2537" y="1701"/>
                  </a:lnTo>
                  <a:lnTo>
                    <a:pt x="2667" y="1722"/>
                  </a:lnTo>
                  <a:lnTo>
                    <a:pt x="2792" y="1748"/>
                  </a:lnTo>
                  <a:lnTo>
                    <a:pt x="3256" y="1284"/>
                  </a:lnTo>
                  <a:lnTo>
                    <a:pt x="3240" y="642"/>
                  </a:lnTo>
                  <a:lnTo>
                    <a:pt x="3243" y="615"/>
                  </a:lnTo>
                  <a:lnTo>
                    <a:pt x="3253" y="592"/>
                  </a:lnTo>
                  <a:lnTo>
                    <a:pt x="3269" y="570"/>
                  </a:lnTo>
                  <a:lnTo>
                    <a:pt x="3810" y="29"/>
                  </a:lnTo>
                  <a:lnTo>
                    <a:pt x="3829" y="14"/>
                  </a:lnTo>
                  <a:lnTo>
                    <a:pt x="3849" y="4"/>
                  </a:lnTo>
                  <a:lnTo>
                    <a:pt x="38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91B215F-A619-4D2B-9B29-E2793E5A149E}"/>
              </a:ext>
            </a:extLst>
          </p:cNvPr>
          <p:cNvSpPr txBox="1">
            <a:spLocks/>
          </p:cNvSpPr>
          <p:nvPr/>
        </p:nvSpPr>
        <p:spPr>
          <a:xfrm flipH="1">
            <a:off x="5954404" y="1894510"/>
            <a:ext cx="2385242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sz="1400" dirty="0">
                <a:solidFill>
                  <a:schemeClr val="tx2">
                    <a:lumMod val="75000"/>
                  </a:schemeClr>
                </a:solidFill>
                <a:latin typeface="Nazanintar" panose="02000500000000000000" pitchFamily="2" charset="-78"/>
                <a:ea typeface="Calibri" panose="020F0502020204030204" pitchFamily="34" charset="0"/>
                <a:cs typeface="Nazanintar" panose="02000500000000000000" pitchFamily="2" charset="-78"/>
              </a:rPr>
              <a:t>الگوهای شناسایی تهدیدات با استفاده از داده های بیش از بیست هزار حمله ساخته شده و در تست های صورت گرفته نزدیک به نود درصد حملات را شناسایی کرده است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E158C86C-CBB2-45BE-ADDA-0349EE4AB841}"/>
              </a:ext>
            </a:extLst>
          </p:cNvPr>
          <p:cNvSpPr txBox="1">
            <a:spLocks/>
          </p:cNvSpPr>
          <p:nvPr/>
        </p:nvSpPr>
        <p:spPr>
          <a:xfrm flipH="1">
            <a:off x="6030089" y="1567778"/>
            <a:ext cx="2189735" cy="3806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a-IR" sz="2000" b="1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</a:rPr>
              <a:t>الگوهای شناسایی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30D04F86-8B32-4DD9-9276-591CBD431806}"/>
              </a:ext>
            </a:extLst>
          </p:cNvPr>
          <p:cNvSpPr txBox="1">
            <a:spLocks/>
          </p:cNvSpPr>
          <p:nvPr/>
        </p:nvSpPr>
        <p:spPr>
          <a:xfrm flipH="1">
            <a:off x="845012" y="3129991"/>
            <a:ext cx="1818890" cy="15951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sz="1400" dirty="0">
                <a:solidFill>
                  <a:schemeClr val="tx2">
                    <a:lumMod val="75000"/>
                  </a:schemeClr>
                </a:solidFill>
                <a:latin typeface="Nazanintar" panose="02000500000000000000" pitchFamily="2" charset="-78"/>
                <a:ea typeface="Calibri" panose="020F0502020204030204" pitchFamily="34" charset="0"/>
                <a:cs typeface="Nazanintar" panose="02000500000000000000" pitchFamily="2" charset="-78"/>
              </a:rPr>
              <a:t>پس متصل کردن سامانه شکاربان به سرور خود این سامانه در صورت یافتن تهدید از طریق ایمیل تهدیدات جدید را برای شما ارسال میکند 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15844962-B597-4C44-A92A-233C29E99657}"/>
              </a:ext>
            </a:extLst>
          </p:cNvPr>
          <p:cNvSpPr txBox="1">
            <a:spLocks/>
          </p:cNvSpPr>
          <p:nvPr/>
        </p:nvSpPr>
        <p:spPr>
          <a:xfrm flipH="1">
            <a:off x="623391" y="2718853"/>
            <a:ext cx="2621793" cy="3806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a-IR" sz="2000" b="1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</a:rPr>
              <a:t>دریافت سریع تهدیدات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D70487C0-50C1-45AC-87E1-CD0E67D032CA}"/>
              </a:ext>
            </a:extLst>
          </p:cNvPr>
          <p:cNvSpPr txBox="1">
            <a:spLocks/>
          </p:cNvSpPr>
          <p:nvPr/>
        </p:nvSpPr>
        <p:spPr>
          <a:xfrm flipH="1">
            <a:off x="6777582" y="3994461"/>
            <a:ext cx="2189735" cy="9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a-IR" sz="1400" dirty="0">
                <a:solidFill>
                  <a:schemeClr val="tx2">
                    <a:lumMod val="75000"/>
                  </a:schemeClr>
                </a:solidFill>
                <a:latin typeface="Nazanintar" panose="02000500000000000000" pitchFamily="2" charset="-78"/>
                <a:ea typeface="Calibri" panose="020F0502020204030204" pitchFamily="34" charset="0"/>
                <a:cs typeface="Nazanintar" panose="02000500000000000000" pitchFamily="2" charset="-78"/>
              </a:rPr>
              <a:t>سامانه شکاربان </a:t>
            </a:r>
            <a:r>
              <a:rPr lang="fa-IR" sz="1400" dirty="0" err="1">
                <a:solidFill>
                  <a:schemeClr val="tx2">
                    <a:lumMod val="75000"/>
                  </a:schemeClr>
                </a:solidFill>
                <a:latin typeface="Nazanintar" panose="02000500000000000000" pitchFamily="2" charset="-78"/>
                <a:ea typeface="Calibri" panose="020F0502020204030204" pitchFamily="34" charset="0"/>
                <a:cs typeface="Nazanintar" panose="02000500000000000000" pitchFamily="2" charset="-78"/>
              </a:rPr>
              <a:t>بصورت</a:t>
            </a:r>
            <a:r>
              <a:rPr lang="fa-IR" sz="1400" dirty="0">
                <a:solidFill>
                  <a:schemeClr val="tx2">
                    <a:lumMod val="75000"/>
                  </a:schemeClr>
                </a:solidFill>
                <a:latin typeface="Nazanintar" panose="02000500000000000000" pitchFamily="2" charset="-78"/>
                <a:ea typeface="Calibri" panose="020F0502020204030204" pitchFamily="34" charset="0"/>
                <a:cs typeface="Nazanintar" panose="02000500000000000000" pitchFamily="2" charset="-78"/>
              </a:rPr>
              <a:t> مداوم و در دوره های سی ثانیه ای تهدیدات جدید را شناسایی میکند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A7E5FF6B-DC56-409C-BEF7-3F64B2E578EC}"/>
              </a:ext>
            </a:extLst>
          </p:cNvPr>
          <p:cNvSpPr txBox="1">
            <a:spLocks/>
          </p:cNvSpPr>
          <p:nvPr/>
        </p:nvSpPr>
        <p:spPr>
          <a:xfrm flipH="1">
            <a:off x="6786585" y="3645024"/>
            <a:ext cx="2189735" cy="3806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fa-IR" sz="2000" b="1" dirty="0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</a:rPr>
              <a:t>آنالیز </a:t>
            </a:r>
            <a:r>
              <a:rPr lang="fa-IR" sz="2000" b="1" dirty="0" err="1">
                <a:solidFill>
                  <a:schemeClr val="tx2">
                    <a:lumMod val="75000"/>
                  </a:schemeClr>
                </a:solidFill>
                <a:ea typeface="Calibri" panose="020F0502020204030204" pitchFamily="34" charset="0"/>
              </a:rPr>
              <a:t>تمام‌وقت</a:t>
            </a:r>
            <a:endParaRPr lang="fa-IR" sz="2000" b="1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</p:txBody>
      </p:sp>
      <p:sp>
        <p:nvSpPr>
          <p:cNvPr id="67" name="Rectangle 66">
            <a:hlinkClick r:id="rId3" action="ppaction://hlinksldjump"/>
            <a:extLst>
              <a:ext uri="{FF2B5EF4-FFF2-40B4-BE49-F238E27FC236}">
                <a16:creationId xmlns:a16="http://schemas.microsoft.com/office/drawing/2014/main" id="{07467889-DA4F-479F-BB20-89754DE0923E}"/>
              </a:ext>
            </a:extLst>
          </p:cNvPr>
          <p:cNvSpPr/>
          <p:nvPr/>
        </p:nvSpPr>
        <p:spPr>
          <a:xfrm>
            <a:off x="9751687" y="2799103"/>
            <a:ext cx="1482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b="1" dirty="0" err="1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ویژگی‌های</a:t>
            </a:r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 کلیدی</a:t>
            </a:r>
          </a:p>
        </p:txBody>
      </p:sp>
    </p:spTree>
    <p:extLst>
      <p:ext uri="{BB962C8B-B14F-4D97-AF65-F5344CB8AC3E}">
        <p14:creationId xmlns:p14="http://schemas.microsoft.com/office/powerpoint/2010/main" val="147752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3DB5E08-B68A-FB07-A293-4A11855C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نحوه کارکرد آنلاین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53855E5-A0D2-4417-2794-10BCACF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0C435-5FF9-1B9D-F171-FC7D1C184AC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3703D3-B445-744F-262D-49A912B89304}"/>
              </a:ext>
            </a:extLst>
          </p:cNvPr>
          <p:cNvSpPr/>
          <p:nvPr/>
        </p:nvSpPr>
        <p:spPr>
          <a:xfrm>
            <a:off x="12913539" y="900582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91E0D2A-6560-B6EF-5293-11ED0DA47AA9}"/>
              </a:ext>
            </a:extLst>
          </p:cNvPr>
          <p:cNvSpPr/>
          <p:nvPr/>
        </p:nvSpPr>
        <p:spPr>
          <a:xfrm>
            <a:off x="9853042" y="2297339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3F1D823-7A1D-1BB2-924A-A7C13D37C396}"/>
              </a:ext>
            </a:extLst>
          </p:cNvPr>
          <p:cNvSpPr/>
          <p:nvPr/>
        </p:nvSpPr>
        <p:spPr>
          <a:xfrm>
            <a:off x="10101579" y="900580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58C815-5425-DC6F-3D7B-2B8BCD937052}"/>
              </a:ext>
            </a:extLst>
          </p:cNvPr>
          <p:cNvSpPr/>
          <p:nvPr/>
        </p:nvSpPr>
        <p:spPr>
          <a:xfrm>
            <a:off x="11505839" y="649935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D6BCDD-7341-0F14-7536-5CE428570323}"/>
              </a:ext>
            </a:extLst>
          </p:cNvPr>
          <p:cNvSpPr/>
          <p:nvPr/>
        </p:nvSpPr>
        <p:spPr>
          <a:xfrm>
            <a:off x="13538832" y="2305164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04ECB7-850A-37B3-A25E-621D91887FE1}"/>
              </a:ext>
            </a:extLst>
          </p:cNvPr>
          <p:cNvSpPr/>
          <p:nvPr/>
        </p:nvSpPr>
        <p:spPr>
          <a:xfrm flipV="1">
            <a:off x="12913715" y="3697034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696640-4A66-659D-3056-C139D97E1326}"/>
              </a:ext>
            </a:extLst>
          </p:cNvPr>
          <p:cNvSpPr/>
          <p:nvPr/>
        </p:nvSpPr>
        <p:spPr>
          <a:xfrm flipV="1">
            <a:off x="10101579" y="3699313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79B9D7-E66E-A8E0-A213-B1DAC2D1F1BB}"/>
              </a:ext>
            </a:extLst>
          </p:cNvPr>
          <p:cNvSpPr/>
          <p:nvPr/>
        </p:nvSpPr>
        <p:spPr>
          <a:xfrm flipV="1">
            <a:off x="11505839" y="4328491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0FEEF6-E1F0-E56F-44A3-ED4735777C4F}"/>
              </a:ext>
            </a:extLst>
          </p:cNvPr>
          <p:cNvGrpSpPr/>
          <p:nvPr/>
        </p:nvGrpSpPr>
        <p:grpSpPr>
          <a:xfrm>
            <a:off x="10440934" y="829448"/>
            <a:ext cx="4387131" cy="4585865"/>
            <a:chOff x="4199416" y="1105290"/>
            <a:chExt cx="4387131" cy="45858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CA1C31-F3D0-0886-DC8C-E5768D046990}"/>
                </a:ext>
              </a:extLst>
            </p:cNvPr>
            <p:cNvSpPr/>
            <p:nvPr/>
          </p:nvSpPr>
          <p:spPr>
            <a:xfrm>
              <a:off x="5560794" y="1105290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C30894-5FAF-CAF2-A2AA-EE842431B4DF}"/>
                </a:ext>
              </a:extLst>
            </p:cNvPr>
            <p:cNvSpPr/>
            <p:nvPr/>
          </p:nvSpPr>
          <p:spPr>
            <a:xfrm rot="18922509">
              <a:off x="4199416" y="1716163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25F5C0-F4A4-35FA-C48E-45E12959181D}"/>
                </a:ext>
              </a:extLst>
            </p:cNvPr>
            <p:cNvSpPr/>
            <p:nvPr/>
          </p:nvSpPr>
          <p:spPr>
            <a:xfrm rot="2677491" flipH="1">
              <a:off x="6922171" y="1716163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B088C0-4B31-504A-0356-D1551E0E5C68}"/>
                </a:ext>
              </a:extLst>
            </p:cNvPr>
            <p:cNvSpPr/>
            <p:nvPr/>
          </p:nvSpPr>
          <p:spPr>
            <a:xfrm rot="10800000" flipV="1">
              <a:off x="5560794" y="4983269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C8AC93-54D5-18B7-352A-187D4271FE0F}"/>
                </a:ext>
              </a:extLst>
            </p:cNvPr>
            <p:cNvSpPr/>
            <p:nvPr/>
          </p:nvSpPr>
          <p:spPr>
            <a:xfrm rot="13497161" flipV="1">
              <a:off x="4199416" y="4433951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A2457C-3907-6B73-3658-590A407CD817}"/>
                </a:ext>
              </a:extLst>
            </p:cNvPr>
            <p:cNvSpPr/>
            <p:nvPr/>
          </p:nvSpPr>
          <p:spPr>
            <a:xfrm rot="8152736" flipH="1" flipV="1">
              <a:off x="6922171" y="4433951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40167D-EC40-4BB8-CB4A-5F53E799BABE}"/>
                </a:ext>
              </a:extLst>
            </p:cNvPr>
            <p:cNvSpPr/>
            <p:nvPr/>
          </p:nvSpPr>
          <p:spPr>
            <a:xfrm flipH="1">
              <a:off x="7516134" y="3013502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7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41ECDE-3619-B46D-8401-782AF058FEEE}"/>
              </a:ext>
            </a:extLst>
          </p:cNvPr>
          <p:cNvSpPr/>
          <p:nvPr/>
        </p:nvSpPr>
        <p:spPr>
          <a:xfrm>
            <a:off x="9960925" y="2584890"/>
            <a:ext cx="108638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نحوه کارکرد آنلاین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5FC55DDB-88B3-1619-6035-59E81A746F06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F64E8B-7501-31A3-2D9F-231F111B3A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A5457B-F7A7-CEEF-A064-CCDAE4E2B8F6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226C6FE8-8BA6-47C8-9B3E-D38957AF924D}"/>
              </a:ext>
            </a:extLst>
          </p:cNvPr>
          <p:cNvSpPr txBox="1">
            <a:spLocks/>
          </p:cNvSpPr>
          <p:nvPr/>
        </p:nvSpPr>
        <p:spPr>
          <a:xfrm flipH="1">
            <a:off x="7446242" y="1988840"/>
            <a:ext cx="1517124" cy="18696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fa-IR" sz="1600" dirty="0">
              <a:latin typeface="Shabnam" panose="020B0603030804020204" charset="-78"/>
              <a:ea typeface="Calibri" panose="020F0502020204030204" pitchFamily="34" charset="0"/>
              <a:cs typeface="Shabnam" panose="020B0603030804020204" charset="-78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C15FDB-B336-40B4-848A-30FAD4BF8783}"/>
              </a:ext>
            </a:extLst>
          </p:cNvPr>
          <p:cNvSpPr/>
          <p:nvPr/>
        </p:nvSpPr>
        <p:spPr>
          <a:xfrm rot="10800000">
            <a:off x="7254190" y="1718522"/>
            <a:ext cx="1866145" cy="25564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42329E-229E-4359-BB14-A9FEB3C057F4}"/>
              </a:ext>
            </a:extLst>
          </p:cNvPr>
          <p:cNvSpPr/>
          <p:nvPr/>
        </p:nvSpPr>
        <p:spPr>
          <a:xfrm rot="10800000">
            <a:off x="2810607" y="1718522"/>
            <a:ext cx="1866145" cy="25564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0ABAE09-2413-49AF-9803-F59C2C7C5DAF}"/>
              </a:ext>
            </a:extLst>
          </p:cNvPr>
          <p:cNvSpPr/>
          <p:nvPr/>
        </p:nvSpPr>
        <p:spPr>
          <a:xfrm rot="10800000">
            <a:off x="588816" y="1627287"/>
            <a:ext cx="1866145" cy="30085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1600" dist="50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E64CC56-8860-49BA-BEEB-2F5E0E4E89FB}"/>
              </a:ext>
            </a:extLst>
          </p:cNvPr>
          <p:cNvSpPr/>
          <p:nvPr/>
        </p:nvSpPr>
        <p:spPr>
          <a:xfrm>
            <a:off x="1" y="4539227"/>
            <a:ext cx="9120336" cy="905997"/>
          </a:xfrm>
          <a:custGeom>
            <a:avLst/>
            <a:gdLst>
              <a:gd name="connsiteX0" fmla="*/ 2770437 w 2780823"/>
              <a:gd name="connsiteY0" fmla="*/ 5232 h 905997"/>
              <a:gd name="connsiteX1" fmla="*/ 2759673 w 2780823"/>
              <a:gd name="connsiteY1" fmla="*/ 37712 h 905997"/>
              <a:gd name="connsiteX2" fmla="*/ 2751577 w 2780823"/>
              <a:gd name="connsiteY2" fmla="*/ 67335 h 905997"/>
              <a:gd name="connsiteX3" fmla="*/ 2723859 w 2780823"/>
              <a:gd name="connsiteY3" fmla="*/ 128104 h 905997"/>
              <a:gd name="connsiteX4" fmla="*/ 2617084 w 2780823"/>
              <a:gd name="connsiteY4" fmla="*/ 242404 h 905997"/>
              <a:gd name="connsiteX5" fmla="*/ 2175600 w 2780823"/>
              <a:gd name="connsiteY5" fmla="*/ 369182 h 905997"/>
              <a:gd name="connsiteX6" fmla="*/ 1675728 w 2780823"/>
              <a:gd name="connsiteY6" fmla="*/ 375849 h 905997"/>
              <a:gd name="connsiteX7" fmla="*/ 1453129 w 2780823"/>
              <a:gd name="connsiteY7" fmla="*/ 364515 h 905997"/>
              <a:gd name="connsiteX8" fmla="*/ 1213004 w 2780823"/>
              <a:gd name="connsiteY8" fmla="*/ 360895 h 905997"/>
              <a:gd name="connsiteX9" fmla="*/ 1039077 w 2780823"/>
              <a:gd name="connsiteY9" fmla="*/ 399948 h 905997"/>
              <a:gd name="connsiteX10" fmla="*/ 974879 w 2780823"/>
              <a:gd name="connsiteY10" fmla="*/ 471957 h 905997"/>
              <a:gd name="connsiteX11" fmla="*/ 995357 w 2780823"/>
              <a:gd name="connsiteY11" fmla="*/ 524535 h 905997"/>
              <a:gd name="connsiteX12" fmla="*/ 1066414 w 2780823"/>
              <a:gd name="connsiteY12" fmla="*/ 584733 h 905997"/>
              <a:gd name="connsiteX13" fmla="*/ 1269487 w 2780823"/>
              <a:gd name="connsiteY13" fmla="*/ 675982 h 905997"/>
              <a:gd name="connsiteX14" fmla="*/ 1371500 w 2780823"/>
              <a:gd name="connsiteY14" fmla="*/ 763041 h 905997"/>
              <a:gd name="connsiteX15" fmla="*/ 1267296 w 2780823"/>
              <a:gd name="connsiteY15" fmla="*/ 849813 h 905997"/>
              <a:gd name="connsiteX16" fmla="*/ 1011360 w 2780823"/>
              <a:gd name="connsiteY16" fmla="*/ 875054 h 905997"/>
              <a:gd name="connsiteX17" fmla="*/ 130869 w 2780823"/>
              <a:gd name="connsiteY17" fmla="*/ 642454 h 905997"/>
              <a:gd name="connsiteX18" fmla="*/ 7044 w 2780823"/>
              <a:gd name="connsiteY18" fmla="*/ 571683 h 905997"/>
              <a:gd name="connsiteX19" fmla="*/ 2852 w 2780823"/>
              <a:gd name="connsiteY19" fmla="*/ 584542 h 905997"/>
              <a:gd name="connsiteX20" fmla="*/ 500343 w 2780823"/>
              <a:gd name="connsiteY20" fmla="*/ 819238 h 905997"/>
              <a:gd name="connsiteX21" fmla="*/ 924301 w 2780823"/>
              <a:gd name="connsiteY21" fmla="*/ 899819 h 905997"/>
              <a:gd name="connsiteX22" fmla="*/ 1167570 w 2780823"/>
              <a:gd name="connsiteY22" fmla="*/ 901534 h 905997"/>
              <a:gd name="connsiteX23" fmla="*/ 1351688 w 2780823"/>
              <a:gd name="connsiteY23" fmla="*/ 846384 h 905997"/>
              <a:gd name="connsiteX24" fmla="*/ 1393407 w 2780823"/>
              <a:gd name="connsiteY24" fmla="*/ 737228 h 905997"/>
              <a:gd name="connsiteX25" fmla="*/ 1250532 w 2780823"/>
              <a:gd name="connsiteY25" fmla="*/ 637882 h 905997"/>
              <a:gd name="connsiteX26" fmla="*/ 1049460 w 2780823"/>
              <a:gd name="connsiteY26" fmla="*/ 538251 h 905997"/>
              <a:gd name="connsiteX27" fmla="*/ 1019646 w 2780823"/>
              <a:gd name="connsiteY27" fmla="*/ 505199 h 905997"/>
              <a:gd name="connsiteX28" fmla="*/ 1013645 w 2780823"/>
              <a:gd name="connsiteY28" fmla="*/ 493578 h 905997"/>
              <a:gd name="connsiteX29" fmla="*/ 1012503 w 2780823"/>
              <a:gd name="connsiteY29" fmla="*/ 489292 h 905997"/>
              <a:gd name="connsiteX30" fmla="*/ 1012503 w 2780823"/>
              <a:gd name="connsiteY30" fmla="*/ 487577 h 905997"/>
              <a:gd name="connsiteX31" fmla="*/ 1012503 w 2780823"/>
              <a:gd name="connsiteY31" fmla="*/ 479100 h 905997"/>
              <a:gd name="connsiteX32" fmla="*/ 1014217 w 2780823"/>
              <a:gd name="connsiteY32" fmla="*/ 473671 h 905997"/>
              <a:gd name="connsiteX33" fmla="*/ 1017074 w 2780823"/>
              <a:gd name="connsiteY33" fmla="*/ 468051 h 905997"/>
              <a:gd name="connsiteX34" fmla="*/ 1023552 w 2780823"/>
              <a:gd name="connsiteY34" fmla="*/ 459288 h 905997"/>
              <a:gd name="connsiteX35" fmla="*/ 1039649 w 2780823"/>
              <a:gd name="connsiteY35" fmla="*/ 445763 h 905997"/>
              <a:gd name="connsiteX36" fmla="*/ 1066319 w 2780823"/>
              <a:gd name="connsiteY36" fmla="*/ 431190 h 905997"/>
              <a:gd name="connsiteX37" fmla="*/ 1144424 w 2780823"/>
              <a:gd name="connsiteY37" fmla="*/ 408234 h 905997"/>
              <a:gd name="connsiteX38" fmla="*/ 1386740 w 2780823"/>
              <a:gd name="connsiteY38" fmla="*/ 397185 h 905997"/>
              <a:gd name="connsiteX39" fmla="*/ 1601148 w 2780823"/>
              <a:gd name="connsiteY39" fmla="*/ 409187 h 905997"/>
              <a:gd name="connsiteX40" fmla="*/ 2112545 w 2780823"/>
              <a:gd name="connsiteY40" fmla="*/ 411663 h 905997"/>
              <a:gd name="connsiteX41" fmla="*/ 2351718 w 2780823"/>
              <a:gd name="connsiteY41" fmla="*/ 384041 h 905997"/>
              <a:gd name="connsiteX42" fmla="*/ 2584413 w 2780823"/>
              <a:gd name="connsiteY42" fmla="*/ 307841 h 905997"/>
              <a:gd name="connsiteX43" fmla="*/ 2721478 w 2780823"/>
              <a:gd name="connsiteY43" fmla="*/ 191922 h 905997"/>
              <a:gd name="connsiteX44" fmla="*/ 2777199 w 2780823"/>
              <a:gd name="connsiteY44" fmla="*/ 68097 h 905997"/>
              <a:gd name="connsiteX45" fmla="*/ 2779866 w 2780823"/>
              <a:gd name="connsiteY45" fmla="*/ 6565 h 905997"/>
              <a:gd name="connsiteX46" fmla="*/ 2770341 w 2780823"/>
              <a:gd name="connsiteY46" fmla="*/ 5041 h 90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780823" h="905997">
                <a:moveTo>
                  <a:pt x="2770437" y="5232"/>
                </a:moveTo>
                <a:cubicBezTo>
                  <a:pt x="2767408" y="16233"/>
                  <a:pt x="2763817" y="27072"/>
                  <a:pt x="2759673" y="37712"/>
                </a:cubicBezTo>
                <a:cubicBezTo>
                  <a:pt x="2756625" y="47237"/>
                  <a:pt x="2754816" y="57619"/>
                  <a:pt x="2751577" y="67335"/>
                </a:cubicBezTo>
                <a:cubicBezTo>
                  <a:pt x="2744519" y="88518"/>
                  <a:pt x="2735223" y="108883"/>
                  <a:pt x="2723859" y="128104"/>
                </a:cubicBezTo>
                <a:cubicBezTo>
                  <a:pt x="2696542" y="173167"/>
                  <a:pt x="2660185" y="212086"/>
                  <a:pt x="2617084" y="242404"/>
                </a:cubicBezTo>
                <a:cubicBezTo>
                  <a:pt x="2489925" y="333368"/>
                  <a:pt x="2326953" y="355942"/>
                  <a:pt x="2175600" y="369182"/>
                </a:cubicBezTo>
                <a:cubicBezTo>
                  <a:pt x="2009484" y="384041"/>
                  <a:pt x="1842225" y="382326"/>
                  <a:pt x="1675728" y="375849"/>
                </a:cubicBezTo>
                <a:cubicBezTo>
                  <a:pt x="1601433" y="372897"/>
                  <a:pt x="1527233" y="368896"/>
                  <a:pt x="1453129" y="364515"/>
                </a:cubicBezTo>
                <a:cubicBezTo>
                  <a:pt x="1373024" y="359847"/>
                  <a:pt x="1293109" y="354990"/>
                  <a:pt x="1213004" y="360895"/>
                </a:cubicBezTo>
                <a:cubicBezTo>
                  <a:pt x="1154520" y="365372"/>
                  <a:pt x="1092417" y="373849"/>
                  <a:pt x="1039077" y="399948"/>
                </a:cubicBezTo>
                <a:cubicBezTo>
                  <a:pt x="1010502" y="414044"/>
                  <a:pt x="976974" y="436428"/>
                  <a:pt x="974879" y="471957"/>
                </a:cubicBezTo>
                <a:cubicBezTo>
                  <a:pt x="973640" y="491578"/>
                  <a:pt x="984404" y="509294"/>
                  <a:pt x="995357" y="524535"/>
                </a:cubicBezTo>
                <a:cubicBezTo>
                  <a:pt x="1014817" y="549119"/>
                  <a:pt x="1038973" y="569578"/>
                  <a:pt x="1066414" y="584733"/>
                </a:cubicBezTo>
                <a:cubicBezTo>
                  <a:pt x="1130232" y="622833"/>
                  <a:pt x="1201669" y="646264"/>
                  <a:pt x="1269487" y="675982"/>
                </a:cubicBezTo>
                <a:cubicBezTo>
                  <a:pt x="1304825" y="691412"/>
                  <a:pt x="1374262" y="716082"/>
                  <a:pt x="1371500" y="763041"/>
                </a:cubicBezTo>
                <a:cubicBezTo>
                  <a:pt x="1368737" y="809999"/>
                  <a:pt x="1304825" y="837431"/>
                  <a:pt x="1267296" y="849813"/>
                </a:cubicBezTo>
                <a:cubicBezTo>
                  <a:pt x="1185762" y="876578"/>
                  <a:pt x="1095846" y="877245"/>
                  <a:pt x="1011360" y="875054"/>
                </a:cubicBezTo>
                <a:cubicBezTo>
                  <a:pt x="703845" y="866501"/>
                  <a:pt x="402484" y="786891"/>
                  <a:pt x="130869" y="642454"/>
                </a:cubicBezTo>
                <a:cubicBezTo>
                  <a:pt x="88958" y="620070"/>
                  <a:pt x="47715" y="596353"/>
                  <a:pt x="7044" y="571683"/>
                </a:cubicBezTo>
                <a:cubicBezTo>
                  <a:pt x="90" y="567492"/>
                  <a:pt x="-2481" y="581208"/>
                  <a:pt x="2852" y="584542"/>
                </a:cubicBezTo>
                <a:cubicBezTo>
                  <a:pt x="155720" y="687726"/>
                  <a:pt x="323498" y="766879"/>
                  <a:pt x="500343" y="819238"/>
                </a:cubicBezTo>
                <a:cubicBezTo>
                  <a:pt x="638380" y="861167"/>
                  <a:pt x="780512" y="888180"/>
                  <a:pt x="924301" y="899819"/>
                </a:cubicBezTo>
                <a:cubicBezTo>
                  <a:pt x="1005187" y="907440"/>
                  <a:pt x="1086588" y="908011"/>
                  <a:pt x="1167570" y="901534"/>
                </a:cubicBezTo>
                <a:cubicBezTo>
                  <a:pt x="1230530" y="895724"/>
                  <a:pt x="1298538" y="882484"/>
                  <a:pt x="1351688" y="846384"/>
                </a:cubicBezTo>
                <a:cubicBezTo>
                  <a:pt x="1388169" y="821619"/>
                  <a:pt x="1412838" y="780757"/>
                  <a:pt x="1393407" y="737228"/>
                </a:cubicBezTo>
                <a:cubicBezTo>
                  <a:pt x="1369023" y="682745"/>
                  <a:pt x="1301301" y="659313"/>
                  <a:pt x="1250532" y="637882"/>
                </a:cubicBezTo>
                <a:cubicBezTo>
                  <a:pt x="1182905" y="609307"/>
                  <a:pt x="1106419" y="586066"/>
                  <a:pt x="1049460" y="538251"/>
                </a:cubicBezTo>
                <a:cubicBezTo>
                  <a:pt x="1037782" y="528935"/>
                  <a:pt x="1027714" y="517772"/>
                  <a:pt x="1019646" y="505199"/>
                </a:cubicBezTo>
                <a:cubicBezTo>
                  <a:pt x="1017446" y="501427"/>
                  <a:pt x="1015446" y="497550"/>
                  <a:pt x="1013645" y="493578"/>
                </a:cubicBezTo>
                <a:cubicBezTo>
                  <a:pt x="1013179" y="492178"/>
                  <a:pt x="1012798" y="490740"/>
                  <a:pt x="1012503" y="489292"/>
                </a:cubicBezTo>
                <a:cubicBezTo>
                  <a:pt x="1011455" y="485196"/>
                  <a:pt x="1012503" y="489864"/>
                  <a:pt x="1012503" y="487577"/>
                </a:cubicBezTo>
                <a:cubicBezTo>
                  <a:pt x="1012264" y="484758"/>
                  <a:pt x="1012264" y="481920"/>
                  <a:pt x="1012503" y="479100"/>
                </a:cubicBezTo>
                <a:cubicBezTo>
                  <a:pt x="1011931" y="483101"/>
                  <a:pt x="1013645" y="475386"/>
                  <a:pt x="1014217" y="473671"/>
                </a:cubicBezTo>
                <a:cubicBezTo>
                  <a:pt x="1015836" y="468909"/>
                  <a:pt x="1014217" y="472147"/>
                  <a:pt x="1017074" y="468051"/>
                </a:cubicBezTo>
                <a:cubicBezTo>
                  <a:pt x="1019065" y="465003"/>
                  <a:pt x="1021227" y="462079"/>
                  <a:pt x="1023552" y="459288"/>
                </a:cubicBezTo>
                <a:cubicBezTo>
                  <a:pt x="1028419" y="454212"/>
                  <a:pt x="1033810" y="449677"/>
                  <a:pt x="1039649" y="445763"/>
                </a:cubicBezTo>
                <a:cubicBezTo>
                  <a:pt x="1048050" y="440057"/>
                  <a:pt x="1056975" y="435171"/>
                  <a:pt x="1066319" y="431190"/>
                </a:cubicBezTo>
                <a:cubicBezTo>
                  <a:pt x="1091436" y="420703"/>
                  <a:pt x="1117630" y="412997"/>
                  <a:pt x="1144424" y="408234"/>
                </a:cubicBezTo>
                <a:cubicBezTo>
                  <a:pt x="1223958" y="392899"/>
                  <a:pt x="1306349" y="392518"/>
                  <a:pt x="1386740" y="397185"/>
                </a:cubicBezTo>
                <a:cubicBezTo>
                  <a:pt x="1458177" y="401281"/>
                  <a:pt x="1529615" y="405758"/>
                  <a:pt x="1601148" y="409187"/>
                </a:cubicBezTo>
                <a:cubicBezTo>
                  <a:pt x="1771359" y="417474"/>
                  <a:pt x="1942333" y="421665"/>
                  <a:pt x="2112545" y="411663"/>
                </a:cubicBezTo>
                <a:cubicBezTo>
                  <a:pt x="2192764" y="407463"/>
                  <a:pt x="2272651" y="398243"/>
                  <a:pt x="2351718" y="384041"/>
                </a:cubicBezTo>
                <a:cubicBezTo>
                  <a:pt x="2432299" y="368991"/>
                  <a:pt x="2511928" y="346989"/>
                  <a:pt x="2584413" y="307841"/>
                </a:cubicBezTo>
                <a:cubicBezTo>
                  <a:pt x="2638125" y="279837"/>
                  <a:pt x="2684950" y="240242"/>
                  <a:pt x="2721478" y="191922"/>
                </a:cubicBezTo>
                <a:cubicBezTo>
                  <a:pt x="2748319" y="154888"/>
                  <a:pt x="2767284" y="112750"/>
                  <a:pt x="2777199" y="68097"/>
                </a:cubicBezTo>
                <a:cubicBezTo>
                  <a:pt x="2780847" y="47799"/>
                  <a:pt x="2781752" y="27101"/>
                  <a:pt x="2779866" y="6565"/>
                </a:cubicBezTo>
                <a:cubicBezTo>
                  <a:pt x="2779866" y="-674"/>
                  <a:pt x="2772151" y="-2960"/>
                  <a:pt x="2770341" y="5041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  <a:effectLst>
            <a:outerShdw blurRad="152400" dist="635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0262C8-9F00-4579-BBD7-6B600A8D0B2F}"/>
              </a:ext>
            </a:extLst>
          </p:cNvPr>
          <p:cNvGrpSpPr/>
          <p:nvPr/>
        </p:nvGrpSpPr>
        <p:grpSpPr>
          <a:xfrm>
            <a:off x="1285254" y="4389436"/>
            <a:ext cx="473267" cy="881027"/>
            <a:chOff x="784029" y="2871520"/>
            <a:chExt cx="473267" cy="88102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743A730-501C-48A4-85AF-3C31027F493C}"/>
                </a:ext>
              </a:extLst>
            </p:cNvPr>
            <p:cNvGrpSpPr/>
            <p:nvPr/>
          </p:nvGrpSpPr>
          <p:grpSpPr>
            <a:xfrm>
              <a:off x="784029" y="2871520"/>
              <a:ext cx="473267" cy="473267"/>
              <a:chOff x="741896" y="3000616"/>
              <a:chExt cx="473267" cy="47326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4BBF9C5-2C5F-450C-B200-F5987BF6DC89}"/>
                  </a:ext>
                </a:extLst>
              </p:cNvPr>
              <p:cNvSpPr/>
              <p:nvPr/>
            </p:nvSpPr>
            <p:spPr>
              <a:xfrm>
                <a:off x="741896" y="3000616"/>
                <a:ext cx="473267" cy="47326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0FE329E-C72F-4920-982D-CB81C7CB599A}"/>
                  </a:ext>
                </a:extLst>
              </p:cNvPr>
              <p:cNvSpPr/>
              <p:nvPr/>
            </p:nvSpPr>
            <p:spPr>
              <a:xfrm flipH="1">
                <a:off x="840481" y="3099914"/>
                <a:ext cx="276097" cy="274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63500" dir="10800000" algn="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Isosceles Triangle 1626">
              <a:extLst>
                <a:ext uri="{FF2B5EF4-FFF2-40B4-BE49-F238E27FC236}">
                  <a16:creationId xmlns:a16="http://schemas.microsoft.com/office/drawing/2014/main" id="{14163A03-7248-48EB-AFF0-A73233326A4F}"/>
                </a:ext>
              </a:extLst>
            </p:cNvPr>
            <p:cNvSpPr/>
            <p:nvPr/>
          </p:nvSpPr>
          <p:spPr>
            <a:xfrm flipH="1" flipV="1">
              <a:off x="929918" y="3329474"/>
              <a:ext cx="181488" cy="423073"/>
            </a:xfrm>
            <a:custGeom>
              <a:avLst/>
              <a:gdLst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47159 h 447159"/>
                <a:gd name="connsiteX1" fmla="*/ 90744 w 181488"/>
                <a:gd name="connsiteY1" fmla="*/ 0 h 447159"/>
                <a:gd name="connsiteX2" fmla="*/ 181488 w 181488"/>
                <a:gd name="connsiteY2" fmla="*/ 447159 h 447159"/>
                <a:gd name="connsiteX3" fmla="*/ 0 w 181488"/>
                <a:gd name="connsiteY3" fmla="*/ 447159 h 447159"/>
                <a:gd name="connsiteX0" fmla="*/ 0 w 181488"/>
                <a:gd name="connsiteY0" fmla="*/ 491413 h 491413"/>
                <a:gd name="connsiteX1" fmla="*/ 93125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88" h="491413">
                  <a:moveTo>
                    <a:pt x="0" y="491413"/>
                  </a:moveTo>
                  <a:cubicBezTo>
                    <a:pt x="49297" y="384758"/>
                    <a:pt x="91452" y="168567"/>
                    <a:pt x="93125" y="0"/>
                  </a:cubicBezTo>
                  <a:cubicBezTo>
                    <a:pt x="92417" y="151897"/>
                    <a:pt x="108377" y="275222"/>
                    <a:pt x="181488" y="491413"/>
                  </a:cubicBezTo>
                  <a:lnTo>
                    <a:pt x="0" y="4914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40DF663-790B-4ECD-9620-50C951F1F309}"/>
              </a:ext>
            </a:extLst>
          </p:cNvPr>
          <p:cNvGrpSpPr/>
          <p:nvPr/>
        </p:nvGrpSpPr>
        <p:grpSpPr>
          <a:xfrm>
            <a:off x="3516897" y="4043079"/>
            <a:ext cx="473267" cy="881027"/>
            <a:chOff x="784029" y="2871520"/>
            <a:chExt cx="473267" cy="88102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EA4E08A-CD1E-4B93-8A1F-C9750DD849F9}"/>
                </a:ext>
              </a:extLst>
            </p:cNvPr>
            <p:cNvGrpSpPr/>
            <p:nvPr/>
          </p:nvGrpSpPr>
          <p:grpSpPr>
            <a:xfrm>
              <a:off x="784029" y="2871520"/>
              <a:ext cx="473267" cy="473267"/>
              <a:chOff x="741896" y="3000616"/>
              <a:chExt cx="473267" cy="47326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7478903-4959-4DF1-91F1-57F0CC759582}"/>
                  </a:ext>
                </a:extLst>
              </p:cNvPr>
              <p:cNvSpPr/>
              <p:nvPr/>
            </p:nvSpPr>
            <p:spPr>
              <a:xfrm>
                <a:off x="741896" y="3000616"/>
                <a:ext cx="473267" cy="47326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C2A0C618-F8B8-4979-9817-C927742C1D99}"/>
                  </a:ext>
                </a:extLst>
              </p:cNvPr>
              <p:cNvSpPr/>
              <p:nvPr/>
            </p:nvSpPr>
            <p:spPr>
              <a:xfrm flipH="1">
                <a:off x="840481" y="3099914"/>
                <a:ext cx="276097" cy="274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63500" dir="10800000" algn="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Isosceles Triangle 1626">
              <a:extLst>
                <a:ext uri="{FF2B5EF4-FFF2-40B4-BE49-F238E27FC236}">
                  <a16:creationId xmlns:a16="http://schemas.microsoft.com/office/drawing/2014/main" id="{ED6862D4-9F08-4C33-B6B9-6D97BF258372}"/>
                </a:ext>
              </a:extLst>
            </p:cNvPr>
            <p:cNvSpPr/>
            <p:nvPr/>
          </p:nvSpPr>
          <p:spPr>
            <a:xfrm flipH="1" flipV="1">
              <a:off x="929918" y="3329474"/>
              <a:ext cx="181488" cy="423073"/>
            </a:xfrm>
            <a:custGeom>
              <a:avLst/>
              <a:gdLst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47159 h 447159"/>
                <a:gd name="connsiteX1" fmla="*/ 90744 w 181488"/>
                <a:gd name="connsiteY1" fmla="*/ 0 h 447159"/>
                <a:gd name="connsiteX2" fmla="*/ 181488 w 181488"/>
                <a:gd name="connsiteY2" fmla="*/ 447159 h 447159"/>
                <a:gd name="connsiteX3" fmla="*/ 0 w 181488"/>
                <a:gd name="connsiteY3" fmla="*/ 447159 h 447159"/>
                <a:gd name="connsiteX0" fmla="*/ 0 w 181488"/>
                <a:gd name="connsiteY0" fmla="*/ 491413 h 491413"/>
                <a:gd name="connsiteX1" fmla="*/ 93125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88" h="491413">
                  <a:moveTo>
                    <a:pt x="0" y="491413"/>
                  </a:moveTo>
                  <a:cubicBezTo>
                    <a:pt x="49297" y="384758"/>
                    <a:pt x="91452" y="168567"/>
                    <a:pt x="93125" y="0"/>
                  </a:cubicBezTo>
                  <a:cubicBezTo>
                    <a:pt x="92417" y="151897"/>
                    <a:pt x="108377" y="275222"/>
                    <a:pt x="181488" y="491413"/>
                  </a:cubicBezTo>
                  <a:lnTo>
                    <a:pt x="0" y="4914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98B5692-657C-4617-9A6F-674C04C29088}"/>
              </a:ext>
            </a:extLst>
          </p:cNvPr>
          <p:cNvGrpSpPr/>
          <p:nvPr/>
        </p:nvGrpSpPr>
        <p:grpSpPr>
          <a:xfrm>
            <a:off x="7960481" y="4043079"/>
            <a:ext cx="473267" cy="881027"/>
            <a:chOff x="784029" y="2871520"/>
            <a:chExt cx="473267" cy="88102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0C99E84-BDB0-47CB-ABCA-E45A8A03D082}"/>
                </a:ext>
              </a:extLst>
            </p:cNvPr>
            <p:cNvGrpSpPr/>
            <p:nvPr/>
          </p:nvGrpSpPr>
          <p:grpSpPr>
            <a:xfrm>
              <a:off x="784029" y="2871520"/>
              <a:ext cx="473267" cy="473267"/>
              <a:chOff x="741896" y="3000616"/>
              <a:chExt cx="473267" cy="473267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2BA5A1A-37A5-469B-B288-BD01E5F4E812}"/>
                  </a:ext>
                </a:extLst>
              </p:cNvPr>
              <p:cNvSpPr/>
              <p:nvPr/>
            </p:nvSpPr>
            <p:spPr>
              <a:xfrm>
                <a:off x="741896" y="3000616"/>
                <a:ext cx="473267" cy="47326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4A49F41-3EEC-40BC-9813-B0D700C12725}"/>
                  </a:ext>
                </a:extLst>
              </p:cNvPr>
              <p:cNvSpPr/>
              <p:nvPr/>
            </p:nvSpPr>
            <p:spPr>
              <a:xfrm flipH="1">
                <a:off x="840481" y="3099914"/>
                <a:ext cx="276097" cy="274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63500" dir="10800000" algn="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Isosceles Triangle 1626">
              <a:extLst>
                <a:ext uri="{FF2B5EF4-FFF2-40B4-BE49-F238E27FC236}">
                  <a16:creationId xmlns:a16="http://schemas.microsoft.com/office/drawing/2014/main" id="{D5C40145-CF5F-450F-A6DF-007A75716A34}"/>
                </a:ext>
              </a:extLst>
            </p:cNvPr>
            <p:cNvSpPr/>
            <p:nvPr/>
          </p:nvSpPr>
          <p:spPr>
            <a:xfrm flipH="1" flipV="1">
              <a:off x="929918" y="3329474"/>
              <a:ext cx="181488" cy="423073"/>
            </a:xfrm>
            <a:custGeom>
              <a:avLst/>
              <a:gdLst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47159 h 447159"/>
                <a:gd name="connsiteX1" fmla="*/ 90744 w 181488"/>
                <a:gd name="connsiteY1" fmla="*/ 0 h 447159"/>
                <a:gd name="connsiteX2" fmla="*/ 181488 w 181488"/>
                <a:gd name="connsiteY2" fmla="*/ 447159 h 447159"/>
                <a:gd name="connsiteX3" fmla="*/ 0 w 181488"/>
                <a:gd name="connsiteY3" fmla="*/ 447159 h 447159"/>
                <a:gd name="connsiteX0" fmla="*/ 0 w 181488"/>
                <a:gd name="connsiteY0" fmla="*/ 491413 h 491413"/>
                <a:gd name="connsiteX1" fmla="*/ 93125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88" h="491413">
                  <a:moveTo>
                    <a:pt x="0" y="491413"/>
                  </a:moveTo>
                  <a:cubicBezTo>
                    <a:pt x="49297" y="384758"/>
                    <a:pt x="91452" y="168567"/>
                    <a:pt x="93125" y="0"/>
                  </a:cubicBezTo>
                  <a:cubicBezTo>
                    <a:pt x="92417" y="151897"/>
                    <a:pt x="108377" y="275222"/>
                    <a:pt x="181488" y="491413"/>
                  </a:cubicBezTo>
                  <a:lnTo>
                    <a:pt x="0" y="4914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15472C0-785E-4FB0-B491-60C7D09C8BF7}"/>
              </a:ext>
            </a:extLst>
          </p:cNvPr>
          <p:cNvSpPr/>
          <p:nvPr/>
        </p:nvSpPr>
        <p:spPr>
          <a:xfrm rot="10800000">
            <a:off x="5032398" y="1718522"/>
            <a:ext cx="1866145" cy="25564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5B66EC9-893E-46DA-8EF0-3DA0030FA073}"/>
              </a:ext>
            </a:extLst>
          </p:cNvPr>
          <p:cNvGrpSpPr/>
          <p:nvPr/>
        </p:nvGrpSpPr>
        <p:grpSpPr>
          <a:xfrm>
            <a:off x="5738688" y="4043079"/>
            <a:ext cx="473267" cy="881027"/>
            <a:chOff x="784029" y="2871520"/>
            <a:chExt cx="473267" cy="88102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C8C67A8-0CEE-40D2-A514-513DAC275912}"/>
                </a:ext>
              </a:extLst>
            </p:cNvPr>
            <p:cNvGrpSpPr/>
            <p:nvPr/>
          </p:nvGrpSpPr>
          <p:grpSpPr>
            <a:xfrm>
              <a:off x="784029" y="2871520"/>
              <a:ext cx="473267" cy="473267"/>
              <a:chOff x="741896" y="3000616"/>
              <a:chExt cx="473267" cy="473267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0707764-9ADC-4AD0-BDA5-EC7F56E7273D}"/>
                  </a:ext>
                </a:extLst>
              </p:cNvPr>
              <p:cNvSpPr/>
              <p:nvPr/>
            </p:nvSpPr>
            <p:spPr>
              <a:xfrm>
                <a:off x="741896" y="3000616"/>
                <a:ext cx="473267" cy="47326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CECE355-D360-402B-B7AF-A3C3543BE4B1}"/>
                  </a:ext>
                </a:extLst>
              </p:cNvPr>
              <p:cNvSpPr/>
              <p:nvPr/>
            </p:nvSpPr>
            <p:spPr>
              <a:xfrm flipH="1">
                <a:off x="840481" y="3099914"/>
                <a:ext cx="276097" cy="274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63500" dir="10800000" algn="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7" name="Isosceles Triangle 1626">
              <a:extLst>
                <a:ext uri="{FF2B5EF4-FFF2-40B4-BE49-F238E27FC236}">
                  <a16:creationId xmlns:a16="http://schemas.microsoft.com/office/drawing/2014/main" id="{BF77DE33-5CE4-4D50-A181-1CFCDB667A97}"/>
                </a:ext>
              </a:extLst>
            </p:cNvPr>
            <p:cNvSpPr/>
            <p:nvPr/>
          </p:nvSpPr>
          <p:spPr>
            <a:xfrm flipH="1" flipV="1">
              <a:off x="929918" y="3329474"/>
              <a:ext cx="181488" cy="423073"/>
            </a:xfrm>
            <a:custGeom>
              <a:avLst/>
              <a:gdLst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91413 h 491413"/>
                <a:gd name="connsiteX1" fmla="*/ 90744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  <a:gd name="connsiteX0" fmla="*/ 0 w 181488"/>
                <a:gd name="connsiteY0" fmla="*/ 447159 h 447159"/>
                <a:gd name="connsiteX1" fmla="*/ 90744 w 181488"/>
                <a:gd name="connsiteY1" fmla="*/ 0 h 447159"/>
                <a:gd name="connsiteX2" fmla="*/ 181488 w 181488"/>
                <a:gd name="connsiteY2" fmla="*/ 447159 h 447159"/>
                <a:gd name="connsiteX3" fmla="*/ 0 w 181488"/>
                <a:gd name="connsiteY3" fmla="*/ 447159 h 447159"/>
                <a:gd name="connsiteX0" fmla="*/ 0 w 181488"/>
                <a:gd name="connsiteY0" fmla="*/ 491413 h 491413"/>
                <a:gd name="connsiteX1" fmla="*/ 93125 w 181488"/>
                <a:gd name="connsiteY1" fmla="*/ 0 h 491413"/>
                <a:gd name="connsiteX2" fmla="*/ 181488 w 181488"/>
                <a:gd name="connsiteY2" fmla="*/ 491413 h 491413"/>
                <a:gd name="connsiteX3" fmla="*/ 0 w 181488"/>
                <a:gd name="connsiteY3" fmla="*/ 491413 h 4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88" h="491413">
                  <a:moveTo>
                    <a:pt x="0" y="491413"/>
                  </a:moveTo>
                  <a:cubicBezTo>
                    <a:pt x="49297" y="384758"/>
                    <a:pt x="91452" y="168567"/>
                    <a:pt x="93125" y="0"/>
                  </a:cubicBezTo>
                  <a:cubicBezTo>
                    <a:pt x="92417" y="151897"/>
                    <a:pt x="108377" y="275222"/>
                    <a:pt x="181488" y="491413"/>
                  </a:cubicBezTo>
                  <a:lnTo>
                    <a:pt x="0" y="4914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 Placeholder 7">
            <a:extLst>
              <a:ext uri="{FF2B5EF4-FFF2-40B4-BE49-F238E27FC236}">
                <a16:creationId xmlns:a16="http://schemas.microsoft.com/office/drawing/2014/main" id="{D8F4BBFF-6343-4F1C-9461-E6341BAC4CB5}"/>
              </a:ext>
            </a:extLst>
          </p:cNvPr>
          <p:cNvSpPr txBox="1">
            <a:spLocks/>
          </p:cNvSpPr>
          <p:nvPr/>
        </p:nvSpPr>
        <p:spPr>
          <a:xfrm flipH="1">
            <a:off x="7446242" y="1988840"/>
            <a:ext cx="1517124" cy="18696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a-IR" sz="1600" dirty="0">
                <a:ea typeface="Calibri" panose="020F0502020204030204" pitchFamily="34" charset="0"/>
              </a:rPr>
              <a:t>ثبت نام در سامانه و دریافت فایل </a:t>
            </a:r>
            <a:r>
              <a:rPr lang="fa-IR" sz="1600" dirty="0" err="1">
                <a:ea typeface="Calibri" panose="020F0502020204030204" pitchFamily="34" charset="0"/>
              </a:rPr>
              <a:t>آنالیزور</a:t>
            </a:r>
            <a:endParaRPr lang="fa-IR" sz="1600" dirty="0">
              <a:ea typeface="Calibri" panose="020F0502020204030204" pitchFamily="34" charset="0"/>
            </a:endParaRPr>
          </a:p>
        </p:txBody>
      </p:sp>
      <p:sp>
        <p:nvSpPr>
          <p:cNvPr id="111" name="Text Placeholder 7">
            <a:extLst>
              <a:ext uri="{FF2B5EF4-FFF2-40B4-BE49-F238E27FC236}">
                <a16:creationId xmlns:a16="http://schemas.microsoft.com/office/drawing/2014/main" id="{1EBBFA60-5498-4FD7-8FA3-EECAC6214F43}"/>
              </a:ext>
            </a:extLst>
          </p:cNvPr>
          <p:cNvSpPr txBox="1">
            <a:spLocks/>
          </p:cNvSpPr>
          <p:nvPr/>
        </p:nvSpPr>
        <p:spPr>
          <a:xfrm flipH="1">
            <a:off x="5160357" y="1938318"/>
            <a:ext cx="1673308" cy="19707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a-IR" sz="1600" dirty="0">
                <a:ea typeface="Calibri" panose="020F0502020204030204" pitchFamily="34" charset="0"/>
              </a:rPr>
              <a:t>نصب فایل </a:t>
            </a:r>
            <a:r>
              <a:rPr lang="fa-IR" sz="1600" dirty="0" err="1">
                <a:ea typeface="Calibri" panose="020F0502020204030204" pitchFamily="34" charset="0"/>
              </a:rPr>
              <a:t>آنالیزور</a:t>
            </a:r>
            <a:r>
              <a:rPr lang="fa-IR" sz="1600" dirty="0">
                <a:ea typeface="Calibri" panose="020F0502020204030204" pitchFamily="34" charset="0"/>
              </a:rPr>
              <a:t> در سرور و انجام پیکره بندی لازم برای برقراری ارتباط با سامانه شکاربان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0956D108-8E30-4A8E-92CD-34ECC988079F}"/>
              </a:ext>
            </a:extLst>
          </p:cNvPr>
          <p:cNvSpPr txBox="1">
            <a:spLocks/>
          </p:cNvSpPr>
          <p:nvPr/>
        </p:nvSpPr>
        <p:spPr>
          <a:xfrm flipH="1">
            <a:off x="2985963" y="1988840"/>
            <a:ext cx="1517124" cy="186969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a-IR" sz="1600" dirty="0" err="1">
                <a:ea typeface="Calibri" panose="020F0502020204030204" pitchFamily="34" charset="0"/>
              </a:rPr>
              <a:t>فایلی</a:t>
            </a:r>
            <a:r>
              <a:rPr lang="fa-IR" sz="1600" dirty="0">
                <a:ea typeface="Calibri" panose="020F0502020204030204" pitchFamily="34" charset="0"/>
              </a:rPr>
              <a:t> که وارد سرور شده است متصل شدن خود را به اطلاع سامانه شکار بان میرساند</a:t>
            </a:r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20D8B8E6-09D2-46ED-B704-97E3B4626617}"/>
              </a:ext>
            </a:extLst>
          </p:cNvPr>
          <p:cNvSpPr txBox="1">
            <a:spLocks/>
          </p:cNvSpPr>
          <p:nvPr/>
        </p:nvSpPr>
        <p:spPr>
          <a:xfrm flipH="1">
            <a:off x="623391" y="1761093"/>
            <a:ext cx="1768219" cy="18287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1pPr>
            <a:lvl2pPr marL="822960" marR="0" lvl="1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2pPr>
            <a:lvl3pPr marL="1280160" marR="0" lvl="2" indent="-285750" algn="just" rtl="1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rgbClr val="1C1C1C"/>
                </a:solidFill>
                <a:latin typeface="Shabnam" panose="020B0603030804020204" pitchFamily="34" charset="-78"/>
                <a:ea typeface="Arial"/>
                <a:cs typeface="Shabnam" panose="020B0603030804020204" pitchFamily="34" charset="-78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a-IR" sz="1500" dirty="0">
                <a:solidFill>
                  <a:schemeClr val="bg1"/>
                </a:solidFill>
                <a:ea typeface="Calibri" panose="020F0502020204030204" pitchFamily="34" charset="0"/>
              </a:rPr>
              <a:t>اکنون تمام مراحل انجام شده و در صورت یافتن تهدید </a:t>
            </a:r>
            <a:r>
              <a:rPr lang="fa-IR" sz="1500" dirty="0" err="1">
                <a:solidFill>
                  <a:schemeClr val="bg1"/>
                </a:solidFill>
                <a:ea typeface="Calibri" panose="020F0502020204030204" pitchFamily="34" charset="0"/>
              </a:rPr>
              <a:t>بصورت</a:t>
            </a:r>
            <a:r>
              <a:rPr lang="fa-IR" sz="1500" dirty="0">
                <a:solidFill>
                  <a:schemeClr val="bg1"/>
                </a:solidFill>
                <a:ea typeface="Calibri" panose="020F0502020204030204" pitchFamily="34" charset="0"/>
              </a:rPr>
              <a:t> ایمیل به اطلاع شما میرسد و در بخش لیست تهدیدات شکاربان میتواند جزئیات آن را ببینید</a:t>
            </a:r>
          </a:p>
        </p:txBody>
      </p:sp>
    </p:spTree>
    <p:extLst>
      <p:ext uri="{BB962C8B-B14F-4D97-AF65-F5344CB8AC3E}">
        <p14:creationId xmlns:p14="http://schemas.microsoft.com/office/powerpoint/2010/main" val="2486521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6" grpId="0" animBg="1"/>
      <p:bldP spid="57" grpId="0" animBg="1"/>
      <p:bldP spid="58" grpId="0" animBg="1"/>
      <p:bldP spid="59" grpId="0" animBg="1"/>
      <p:bldP spid="104" grpId="0" animBg="1"/>
      <p:bldP spid="110" grpId="0"/>
      <p:bldP spid="111" grpId="0"/>
      <p:bldP spid="112" grpId="0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3DB5E08-B68A-FB07-A293-4A11855C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548680"/>
            <a:ext cx="8208912" cy="663294"/>
          </a:xfrm>
        </p:spPr>
        <p:txBody>
          <a:bodyPr>
            <a:normAutofit fontScale="90000"/>
          </a:bodyPr>
          <a:lstStyle/>
          <a:p>
            <a:r>
              <a:rPr lang="fa-IR" dirty="0"/>
              <a:t>تصاویری از بخش آنلاین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28D09-24A2-477D-AC48-0FD5608A9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92" y="2203639"/>
            <a:ext cx="2776901" cy="2738754"/>
          </a:xfr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53855E5-A0D2-4417-2794-10BCACF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69" y="6130875"/>
            <a:ext cx="671171" cy="333647"/>
          </a:xfrm>
        </p:spPr>
        <p:txBody>
          <a:bodyPr/>
          <a:lstStyle/>
          <a:p>
            <a:r>
              <a:rPr lang="fa-IR" dirty="0"/>
              <a:t>6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E80DDE-9FA9-ABAB-05A6-AC640389D5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3703D3-B445-744F-262D-49A912B89304}"/>
              </a:ext>
            </a:extLst>
          </p:cNvPr>
          <p:cNvSpPr/>
          <p:nvPr/>
        </p:nvSpPr>
        <p:spPr>
          <a:xfrm>
            <a:off x="12913539" y="900582"/>
            <a:ext cx="1718867" cy="1718954"/>
          </a:xfrm>
          <a:custGeom>
            <a:avLst/>
            <a:gdLst>
              <a:gd name="connsiteX0" fmla="*/ 616122 w 1996310"/>
              <a:gd name="connsiteY0" fmla="*/ 0 h 1996412"/>
              <a:gd name="connsiteX1" fmla="*/ 648621 w 1996310"/>
              <a:gd name="connsiteY1" fmla="*/ 6989 h 1996412"/>
              <a:gd name="connsiteX2" fmla="*/ 1989496 w 1996310"/>
              <a:gd name="connsiteY2" fmla="*/ 1347529 h 1996412"/>
              <a:gd name="connsiteX3" fmla="*/ 1989496 w 1996310"/>
              <a:gd name="connsiteY3" fmla="*/ 1424062 h 1996412"/>
              <a:gd name="connsiteX4" fmla="*/ 1942319 w 1996310"/>
              <a:gd name="connsiteY4" fmla="*/ 1469142 h 1996412"/>
              <a:gd name="connsiteX5" fmla="*/ 661078 w 1996310"/>
              <a:gd name="connsiteY5" fmla="*/ 1996412 h 1996412"/>
              <a:gd name="connsiteX6" fmla="*/ 633884 w 1996310"/>
              <a:gd name="connsiteY6" fmla="*/ 1939933 h 1996412"/>
              <a:gd name="connsiteX7" fmla="*/ 52983 w 1996310"/>
              <a:gd name="connsiteY7" fmla="*/ 1355009 h 1996412"/>
              <a:gd name="connsiteX8" fmla="*/ 0 w 1996310"/>
              <a:gd name="connsiteY8" fmla="*/ 1329143 h 1996412"/>
              <a:gd name="connsiteX9" fmla="*/ 536096 w 1996310"/>
              <a:gd name="connsiteY9" fmla="*/ 54167 h 1996412"/>
              <a:gd name="connsiteX10" fmla="*/ 583273 w 1996310"/>
              <a:gd name="connsiteY10" fmla="*/ 6989 h 1996412"/>
              <a:gd name="connsiteX11" fmla="*/ 616122 w 1996310"/>
              <a:gd name="connsiteY11" fmla="*/ 0 h 199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6310" h="1996412">
                <a:moveTo>
                  <a:pt x="616122" y="0"/>
                </a:moveTo>
                <a:cubicBezTo>
                  <a:pt x="627654" y="0"/>
                  <a:pt x="639536" y="2446"/>
                  <a:pt x="648621" y="6989"/>
                </a:cubicBezTo>
                <a:cubicBezTo>
                  <a:pt x="1240256" y="299140"/>
                  <a:pt x="1699095" y="767421"/>
                  <a:pt x="1989496" y="1347529"/>
                </a:cubicBezTo>
                <a:cubicBezTo>
                  <a:pt x="1998582" y="1376884"/>
                  <a:pt x="1998582" y="1395056"/>
                  <a:pt x="1989496" y="1424062"/>
                </a:cubicBezTo>
                <a:cubicBezTo>
                  <a:pt x="1980410" y="1442234"/>
                  <a:pt x="1962588" y="1460056"/>
                  <a:pt x="1942319" y="1469142"/>
                </a:cubicBezTo>
                <a:lnTo>
                  <a:pt x="661078" y="1996412"/>
                </a:lnTo>
                <a:lnTo>
                  <a:pt x="633884" y="1939933"/>
                </a:lnTo>
                <a:cubicBezTo>
                  <a:pt x="499759" y="1692747"/>
                  <a:pt x="296808" y="1489085"/>
                  <a:pt x="52983" y="1355009"/>
                </a:cubicBezTo>
                <a:lnTo>
                  <a:pt x="0" y="1329143"/>
                </a:lnTo>
                <a:lnTo>
                  <a:pt x="536096" y="54167"/>
                </a:lnTo>
                <a:cubicBezTo>
                  <a:pt x="545182" y="35995"/>
                  <a:pt x="556364" y="18172"/>
                  <a:pt x="583273" y="6989"/>
                </a:cubicBezTo>
                <a:cubicBezTo>
                  <a:pt x="592359" y="2446"/>
                  <a:pt x="604240" y="0"/>
                  <a:pt x="616122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91E0D2A-6560-B6EF-5293-11ED0DA47AA9}"/>
              </a:ext>
            </a:extLst>
          </p:cNvPr>
          <p:cNvSpPr/>
          <p:nvPr/>
        </p:nvSpPr>
        <p:spPr>
          <a:xfrm>
            <a:off x="9853042" y="2297339"/>
            <a:ext cx="1338962" cy="1731652"/>
          </a:xfrm>
          <a:custGeom>
            <a:avLst/>
            <a:gdLst>
              <a:gd name="connsiteX0" fmla="*/ 239905 w 1555085"/>
              <a:gd name="connsiteY0" fmla="*/ 0 h 2011159"/>
              <a:gd name="connsiteX1" fmla="*/ 275200 w 1555085"/>
              <a:gd name="connsiteY1" fmla="*/ 6639 h 2011159"/>
              <a:gd name="connsiteX2" fmla="*/ 1555085 w 1555085"/>
              <a:gd name="connsiteY2" fmla="*/ 538671 h 2011159"/>
              <a:gd name="connsiteX3" fmla="*/ 1540559 w 1555085"/>
              <a:gd name="connsiteY3" fmla="*/ 578451 h 2011159"/>
              <a:gd name="connsiteX4" fmla="*/ 1475338 w 1555085"/>
              <a:gd name="connsiteY4" fmla="*/ 1011277 h 2011159"/>
              <a:gd name="connsiteX5" fmla="*/ 1540559 w 1555085"/>
              <a:gd name="connsiteY5" fmla="*/ 1432871 h 2011159"/>
              <a:gd name="connsiteX6" fmla="*/ 1554905 w 1555085"/>
              <a:gd name="connsiteY6" fmla="*/ 1471343 h 2011159"/>
              <a:gd name="connsiteX7" fmla="*/ 266114 w 1555085"/>
              <a:gd name="connsiteY7" fmla="*/ 2004519 h 2011159"/>
              <a:gd name="connsiteX8" fmla="*/ 233614 w 1555085"/>
              <a:gd name="connsiteY8" fmla="*/ 2011159 h 2011159"/>
              <a:gd name="connsiteX9" fmla="*/ 200765 w 1555085"/>
              <a:gd name="connsiteY9" fmla="*/ 2004519 h 2011159"/>
              <a:gd name="connsiteX10" fmla="*/ 153588 w 1555085"/>
              <a:gd name="connsiteY10" fmla="*/ 1948255 h 2011159"/>
              <a:gd name="connsiteX11" fmla="*/ 153588 w 1555085"/>
              <a:gd name="connsiteY11" fmla="*/ 53817 h 2011159"/>
              <a:gd name="connsiteX12" fmla="*/ 200765 w 1555085"/>
              <a:gd name="connsiteY12" fmla="*/ 6639 h 2011159"/>
              <a:gd name="connsiteX13" fmla="*/ 209851 w 1555085"/>
              <a:gd name="connsiteY13" fmla="*/ 6639 h 2011159"/>
              <a:gd name="connsiteX14" fmla="*/ 239905 w 1555085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5085" h="2011159">
                <a:moveTo>
                  <a:pt x="239905" y="0"/>
                </a:moveTo>
                <a:cubicBezTo>
                  <a:pt x="250388" y="0"/>
                  <a:pt x="261571" y="2096"/>
                  <a:pt x="275200" y="6639"/>
                </a:cubicBezTo>
                <a:lnTo>
                  <a:pt x="1555085" y="538671"/>
                </a:lnTo>
                <a:lnTo>
                  <a:pt x="1540559" y="578451"/>
                </a:lnTo>
                <a:cubicBezTo>
                  <a:pt x="1498164" y="715104"/>
                  <a:pt x="1475338" y="860465"/>
                  <a:pt x="1475338" y="1011277"/>
                </a:cubicBezTo>
                <a:cubicBezTo>
                  <a:pt x="1475338" y="1157547"/>
                  <a:pt x="1498164" y="1299217"/>
                  <a:pt x="1540559" y="1432871"/>
                </a:cubicBezTo>
                <a:lnTo>
                  <a:pt x="1554905" y="1471343"/>
                </a:lnTo>
                <a:lnTo>
                  <a:pt x="266114" y="2004519"/>
                </a:lnTo>
                <a:cubicBezTo>
                  <a:pt x="257028" y="2009062"/>
                  <a:pt x="245147" y="2011159"/>
                  <a:pt x="233614" y="2011159"/>
                </a:cubicBezTo>
                <a:cubicBezTo>
                  <a:pt x="221733" y="2011159"/>
                  <a:pt x="209851" y="2009062"/>
                  <a:pt x="200765" y="2004519"/>
                </a:cubicBezTo>
                <a:cubicBezTo>
                  <a:pt x="182943" y="1995433"/>
                  <a:pt x="162674" y="1975164"/>
                  <a:pt x="153588" y="1948255"/>
                </a:cubicBezTo>
                <a:cubicBezTo>
                  <a:pt x="-51195" y="1329706"/>
                  <a:pt x="-51195" y="672716"/>
                  <a:pt x="153588" y="53817"/>
                </a:cubicBezTo>
                <a:cubicBezTo>
                  <a:pt x="162674" y="35994"/>
                  <a:pt x="182943" y="15725"/>
                  <a:pt x="200765" y="6639"/>
                </a:cubicBezTo>
                <a:lnTo>
                  <a:pt x="209851" y="6639"/>
                </a:lnTo>
                <a:cubicBezTo>
                  <a:pt x="219985" y="2096"/>
                  <a:pt x="229421" y="0"/>
                  <a:pt x="239905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3F1D823-7A1D-1BB2-924A-A7C13D37C396}"/>
              </a:ext>
            </a:extLst>
          </p:cNvPr>
          <p:cNvSpPr/>
          <p:nvPr/>
        </p:nvSpPr>
        <p:spPr>
          <a:xfrm>
            <a:off x="10101579" y="900580"/>
            <a:ext cx="1717122" cy="1716678"/>
          </a:xfrm>
          <a:custGeom>
            <a:avLst/>
            <a:gdLst>
              <a:gd name="connsiteX0" fmla="*/ 1389275 w 1994284"/>
              <a:gd name="connsiteY0" fmla="*/ 0 h 1993768"/>
              <a:gd name="connsiteX1" fmla="*/ 1421774 w 1994284"/>
              <a:gd name="connsiteY1" fmla="*/ 6989 h 1993768"/>
              <a:gd name="connsiteX2" fmla="*/ 1468951 w 1994284"/>
              <a:gd name="connsiteY2" fmla="*/ 54167 h 1993768"/>
              <a:gd name="connsiteX3" fmla="*/ 1994284 w 1994284"/>
              <a:gd name="connsiteY3" fmla="*/ 1332144 h 1993768"/>
              <a:gd name="connsiteX4" fmla="*/ 1946735 w 1994284"/>
              <a:gd name="connsiteY4" fmla="*/ 1355009 h 1993768"/>
              <a:gd name="connsiteX5" fmla="*/ 1361819 w 1994284"/>
              <a:gd name="connsiteY5" fmla="*/ 1939933 h 1993768"/>
              <a:gd name="connsiteX6" fmla="*/ 1335931 w 1994284"/>
              <a:gd name="connsiteY6" fmla="*/ 1993768 h 1993768"/>
              <a:gd name="connsiteX7" fmla="*/ 53992 w 1994284"/>
              <a:gd name="connsiteY7" fmla="*/ 1460055 h 1993768"/>
              <a:gd name="connsiteX8" fmla="*/ 6815 w 1994284"/>
              <a:gd name="connsiteY8" fmla="*/ 1412878 h 1993768"/>
              <a:gd name="connsiteX9" fmla="*/ 6815 w 1994284"/>
              <a:gd name="connsiteY9" fmla="*/ 1338792 h 1993768"/>
              <a:gd name="connsiteX10" fmla="*/ 1347340 w 1994284"/>
              <a:gd name="connsiteY10" fmla="*/ 6989 h 1993768"/>
              <a:gd name="connsiteX11" fmla="*/ 1356426 w 1994284"/>
              <a:gd name="connsiteY11" fmla="*/ 6989 h 1993768"/>
              <a:gd name="connsiteX12" fmla="*/ 1389275 w 1994284"/>
              <a:gd name="connsiteY12" fmla="*/ 0 h 199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284" h="1993768">
                <a:moveTo>
                  <a:pt x="1389275" y="0"/>
                </a:moveTo>
                <a:cubicBezTo>
                  <a:pt x="1400807" y="0"/>
                  <a:pt x="1412689" y="2446"/>
                  <a:pt x="1421774" y="6989"/>
                </a:cubicBezTo>
                <a:cubicBezTo>
                  <a:pt x="1439597" y="6989"/>
                  <a:pt x="1459866" y="27258"/>
                  <a:pt x="1468951" y="54167"/>
                </a:cubicBezTo>
                <a:lnTo>
                  <a:pt x="1994284" y="1332144"/>
                </a:lnTo>
                <a:lnTo>
                  <a:pt x="1946735" y="1355009"/>
                </a:lnTo>
                <a:cubicBezTo>
                  <a:pt x="1699553" y="1489085"/>
                  <a:pt x="1495893" y="1692747"/>
                  <a:pt x="1361819" y="1939933"/>
                </a:cubicBezTo>
                <a:lnTo>
                  <a:pt x="1335931" y="1993768"/>
                </a:lnTo>
                <a:lnTo>
                  <a:pt x="53992" y="1460055"/>
                </a:lnTo>
                <a:cubicBezTo>
                  <a:pt x="33723" y="1451319"/>
                  <a:pt x="15551" y="1433147"/>
                  <a:pt x="6815" y="1412878"/>
                </a:cubicBezTo>
                <a:cubicBezTo>
                  <a:pt x="-2271" y="1385969"/>
                  <a:pt x="-2271" y="1367797"/>
                  <a:pt x="6815" y="1338792"/>
                </a:cubicBezTo>
                <a:cubicBezTo>
                  <a:pt x="296866" y="758334"/>
                  <a:pt x="764791" y="287957"/>
                  <a:pt x="1347340" y="6989"/>
                </a:cubicBezTo>
                <a:lnTo>
                  <a:pt x="1356426" y="6989"/>
                </a:lnTo>
                <a:cubicBezTo>
                  <a:pt x="1365512" y="2446"/>
                  <a:pt x="1377393" y="0"/>
                  <a:pt x="138927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58C815-5425-DC6F-3D7B-2B8BCD937052}"/>
              </a:ext>
            </a:extLst>
          </p:cNvPr>
          <p:cNvSpPr/>
          <p:nvPr/>
        </p:nvSpPr>
        <p:spPr>
          <a:xfrm>
            <a:off x="11505839" y="649935"/>
            <a:ext cx="1729830" cy="1337031"/>
          </a:xfrm>
          <a:custGeom>
            <a:avLst/>
            <a:gdLst>
              <a:gd name="connsiteX0" fmla="*/ 989844 w 2009042"/>
              <a:gd name="connsiteY0" fmla="*/ 0 h 1552841"/>
              <a:gd name="connsiteX1" fmla="*/ 1945965 w 2009042"/>
              <a:gd name="connsiteY1" fmla="*/ 158306 h 1552841"/>
              <a:gd name="connsiteX2" fmla="*/ 2002228 w 2009042"/>
              <a:gd name="connsiteY2" fmla="*/ 205833 h 1552841"/>
              <a:gd name="connsiteX3" fmla="*/ 2002228 w 2009042"/>
              <a:gd name="connsiteY3" fmla="*/ 279919 h 1552841"/>
              <a:gd name="connsiteX4" fmla="*/ 1473607 w 2009042"/>
              <a:gd name="connsiteY4" fmla="*/ 1551860 h 1552841"/>
              <a:gd name="connsiteX5" fmla="*/ 1431485 w 2009042"/>
              <a:gd name="connsiteY5" fmla="*/ 1536197 h 1552841"/>
              <a:gd name="connsiteX6" fmla="*/ 1009359 w 2009042"/>
              <a:gd name="connsiteY6" fmla="*/ 1470976 h 1552841"/>
              <a:gd name="connsiteX7" fmla="*/ 576537 w 2009042"/>
              <a:gd name="connsiteY7" fmla="*/ 1536197 h 1552841"/>
              <a:gd name="connsiteX8" fmla="*/ 530958 w 2009042"/>
              <a:gd name="connsiteY8" fmla="*/ 1552841 h 1552841"/>
              <a:gd name="connsiteX9" fmla="*/ 6815 w 2009042"/>
              <a:gd name="connsiteY9" fmla="*/ 270833 h 1552841"/>
              <a:gd name="connsiteX10" fmla="*/ 6815 w 2009042"/>
              <a:gd name="connsiteY10" fmla="*/ 205833 h 1552841"/>
              <a:gd name="connsiteX11" fmla="*/ 53992 w 2009042"/>
              <a:gd name="connsiteY11" fmla="*/ 158306 h 1552841"/>
              <a:gd name="connsiteX12" fmla="*/ 989844 w 2009042"/>
              <a:gd name="connsiteY12" fmla="*/ 0 h 155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9042" h="1552841">
                <a:moveTo>
                  <a:pt x="989844" y="0"/>
                </a:moveTo>
                <a:cubicBezTo>
                  <a:pt x="1311696" y="0"/>
                  <a:pt x="1633548" y="53817"/>
                  <a:pt x="1945965" y="158306"/>
                </a:cubicBezTo>
                <a:cubicBezTo>
                  <a:pt x="1975319" y="167392"/>
                  <a:pt x="1993491" y="185564"/>
                  <a:pt x="2002228" y="205833"/>
                </a:cubicBezTo>
                <a:cubicBezTo>
                  <a:pt x="2011314" y="232742"/>
                  <a:pt x="2011314" y="253011"/>
                  <a:pt x="2002228" y="279919"/>
                </a:cubicBezTo>
                <a:lnTo>
                  <a:pt x="1473607" y="1551860"/>
                </a:lnTo>
                <a:lnTo>
                  <a:pt x="1431485" y="1536197"/>
                </a:lnTo>
                <a:cubicBezTo>
                  <a:pt x="1297500" y="1493802"/>
                  <a:pt x="1155627" y="1470976"/>
                  <a:pt x="1009359" y="1470976"/>
                </a:cubicBezTo>
                <a:cubicBezTo>
                  <a:pt x="858548" y="1470976"/>
                  <a:pt x="713188" y="1493802"/>
                  <a:pt x="576537" y="1536197"/>
                </a:cubicBezTo>
                <a:lnTo>
                  <a:pt x="530958" y="1552841"/>
                </a:lnTo>
                <a:lnTo>
                  <a:pt x="6815" y="270833"/>
                </a:lnTo>
                <a:cubicBezTo>
                  <a:pt x="-2271" y="253011"/>
                  <a:pt x="-2271" y="223656"/>
                  <a:pt x="6815" y="205833"/>
                </a:cubicBezTo>
                <a:cubicBezTo>
                  <a:pt x="15901" y="185564"/>
                  <a:pt x="33724" y="167392"/>
                  <a:pt x="53992" y="158306"/>
                </a:cubicBezTo>
                <a:cubicBezTo>
                  <a:pt x="360119" y="51720"/>
                  <a:pt x="674981" y="0"/>
                  <a:pt x="989844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D6BCDD-7341-0F14-7536-5CE428570323}"/>
              </a:ext>
            </a:extLst>
          </p:cNvPr>
          <p:cNvSpPr/>
          <p:nvPr/>
        </p:nvSpPr>
        <p:spPr>
          <a:xfrm>
            <a:off x="13538832" y="2305164"/>
            <a:ext cx="1340671" cy="1731652"/>
          </a:xfrm>
          <a:custGeom>
            <a:avLst/>
            <a:gdLst>
              <a:gd name="connsiteX0" fmla="*/ 1319538 w 1557069"/>
              <a:gd name="connsiteY0" fmla="*/ 0 h 2011159"/>
              <a:gd name="connsiteX1" fmla="*/ 1357630 w 1557069"/>
              <a:gd name="connsiteY1" fmla="*/ 6639 h 2011159"/>
              <a:gd name="connsiteX2" fmla="*/ 1393624 w 1557069"/>
              <a:gd name="connsiteY2" fmla="*/ 53817 h 2011159"/>
              <a:gd name="connsiteX3" fmla="*/ 1405156 w 1557069"/>
              <a:gd name="connsiteY3" fmla="*/ 53817 h 2011159"/>
              <a:gd name="connsiteX4" fmla="*/ 1393624 w 1557069"/>
              <a:gd name="connsiteY4" fmla="*/ 1948255 h 2011159"/>
              <a:gd name="connsiteX5" fmla="*/ 1348893 w 1557069"/>
              <a:gd name="connsiteY5" fmla="*/ 2004519 h 2011159"/>
              <a:gd name="connsiteX6" fmla="*/ 1314996 w 1557069"/>
              <a:gd name="connsiteY6" fmla="*/ 2011159 h 2011159"/>
              <a:gd name="connsiteX7" fmla="*/ 1281098 w 1557069"/>
              <a:gd name="connsiteY7" fmla="*/ 2004519 h 2011159"/>
              <a:gd name="connsiteX8" fmla="*/ 0 w 1557069"/>
              <a:gd name="connsiteY8" fmla="*/ 1471393 h 2011159"/>
              <a:gd name="connsiteX9" fmla="*/ 17809 w 1557069"/>
              <a:gd name="connsiteY9" fmla="*/ 1423784 h 2011159"/>
              <a:gd name="connsiteX10" fmla="*/ 83406 w 1557069"/>
              <a:gd name="connsiteY10" fmla="*/ 1002190 h 2011159"/>
              <a:gd name="connsiteX11" fmla="*/ 17809 w 1557069"/>
              <a:gd name="connsiteY11" fmla="*/ 569364 h 2011159"/>
              <a:gd name="connsiteX12" fmla="*/ 4096 w 1557069"/>
              <a:gd name="connsiteY12" fmla="*/ 531928 h 2011159"/>
              <a:gd name="connsiteX13" fmla="*/ 1281098 w 1557069"/>
              <a:gd name="connsiteY13" fmla="*/ 6639 h 2011159"/>
              <a:gd name="connsiteX14" fmla="*/ 1319538 w 1557069"/>
              <a:gd name="connsiteY14" fmla="*/ 0 h 201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069" h="2011159">
                <a:moveTo>
                  <a:pt x="1319538" y="0"/>
                </a:moveTo>
                <a:cubicBezTo>
                  <a:pt x="1331420" y="0"/>
                  <a:pt x="1342952" y="2096"/>
                  <a:pt x="1357630" y="6639"/>
                </a:cubicBezTo>
                <a:cubicBezTo>
                  <a:pt x="1375801" y="17822"/>
                  <a:pt x="1384887" y="35994"/>
                  <a:pt x="1393624" y="53817"/>
                </a:cubicBezTo>
                <a:lnTo>
                  <a:pt x="1405156" y="53817"/>
                </a:lnTo>
                <a:cubicBezTo>
                  <a:pt x="1609590" y="672716"/>
                  <a:pt x="1609590" y="1329357"/>
                  <a:pt x="1393624" y="1948255"/>
                </a:cubicBezTo>
                <a:cubicBezTo>
                  <a:pt x="1384887" y="1975164"/>
                  <a:pt x="1366715" y="1995433"/>
                  <a:pt x="1348893" y="2004519"/>
                </a:cubicBezTo>
                <a:cubicBezTo>
                  <a:pt x="1338759" y="2009062"/>
                  <a:pt x="1326877" y="2011159"/>
                  <a:pt x="1314996" y="2011159"/>
                </a:cubicBezTo>
                <a:cubicBezTo>
                  <a:pt x="1303114" y="2011159"/>
                  <a:pt x="1291232" y="2009062"/>
                  <a:pt x="1281098" y="2004519"/>
                </a:cubicBezTo>
                <a:lnTo>
                  <a:pt x="0" y="1471393"/>
                </a:lnTo>
                <a:lnTo>
                  <a:pt x="17809" y="1423784"/>
                </a:lnTo>
                <a:cubicBezTo>
                  <a:pt x="60376" y="1290130"/>
                  <a:pt x="83406" y="1148460"/>
                  <a:pt x="83406" y="1002190"/>
                </a:cubicBezTo>
                <a:cubicBezTo>
                  <a:pt x="83406" y="851378"/>
                  <a:pt x="60376" y="706017"/>
                  <a:pt x="17809" y="569364"/>
                </a:cubicBezTo>
                <a:lnTo>
                  <a:pt x="4096" y="531928"/>
                </a:lnTo>
                <a:lnTo>
                  <a:pt x="1281098" y="6639"/>
                </a:lnTo>
                <a:cubicBezTo>
                  <a:pt x="1295775" y="2096"/>
                  <a:pt x="1307657" y="0"/>
                  <a:pt x="1319538" y="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04ECB7-850A-37B3-A25E-621D91887FE1}"/>
              </a:ext>
            </a:extLst>
          </p:cNvPr>
          <p:cNvSpPr/>
          <p:nvPr/>
        </p:nvSpPr>
        <p:spPr>
          <a:xfrm flipV="1">
            <a:off x="12913715" y="3697034"/>
            <a:ext cx="1718691" cy="1717665"/>
          </a:xfrm>
          <a:custGeom>
            <a:avLst/>
            <a:gdLst>
              <a:gd name="connsiteX0" fmla="*/ 664512 w 1996105"/>
              <a:gd name="connsiteY0" fmla="*/ 1994914 h 1994914"/>
              <a:gd name="connsiteX1" fmla="*/ 1942114 w 1996105"/>
              <a:gd name="connsiteY1" fmla="*/ 1469142 h 1994914"/>
              <a:gd name="connsiteX2" fmla="*/ 1989291 w 1996105"/>
              <a:gd name="connsiteY2" fmla="*/ 1424062 h 1994914"/>
              <a:gd name="connsiteX3" fmla="*/ 1989291 w 1996105"/>
              <a:gd name="connsiteY3" fmla="*/ 1347529 h 1994914"/>
              <a:gd name="connsiteX4" fmla="*/ 648416 w 1996105"/>
              <a:gd name="connsiteY4" fmla="*/ 6990 h 1994914"/>
              <a:gd name="connsiteX5" fmla="*/ 615917 w 1996105"/>
              <a:gd name="connsiteY5" fmla="*/ 0 h 1994914"/>
              <a:gd name="connsiteX6" fmla="*/ 583068 w 1996105"/>
              <a:gd name="connsiteY6" fmla="*/ 6990 h 1994914"/>
              <a:gd name="connsiteX7" fmla="*/ 535891 w 1996105"/>
              <a:gd name="connsiteY7" fmla="*/ 54167 h 1994914"/>
              <a:gd name="connsiteX8" fmla="*/ 0 w 1996105"/>
              <a:gd name="connsiteY8" fmla="*/ 1328655 h 1994914"/>
              <a:gd name="connsiteX9" fmla="*/ 52778 w 1996105"/>
              <a:gd name="connsiteY9" fmla="*/ 1354269 h 1994914"/>
              <a:gd name="connsiteX10" fmla="*/ 633679 w 1996105"/>
              <a:gd name="connsiteY10" fmla="*/ 1932059 h 199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6105" h="1994914">
                <a:moveTo>
                  <a:pt x="664512" y="1994914"/>
                </a:moveTo>
                <a:lnTo>
                  <a:pt x="1942114" y="1469142"/>
                </a:lnTo>
                <a:cubicBezTo>
                  <a:pt x="1962383" y="1460056"/>
                  <a:pt x="1980205" y="1442234"/>
                  <a:pt x="1989291" y="1424062"/>
                </a:cubicBezTo>
                <a:cubicBezTo>
                  <a:pt x="1998377" y="1395056"/>
                  <a:pt x="1998377" y="1376884"/>
                  <a:pt x="1989291" y="1347529"/>
                </a:cubicBezTo>
                <a:cubicBezTo>
                  <a:pt x="1698890" y="767421"/>
                  <a:pt x="1240051" y="299141"/>
                  <a:pt x="648416" y="6990"/>
                </a:cubicBezTo>
                <a:cubicBezTo>
                  <a:pt x="639331" y="2446"/>
                  <a:pt x="627449" y="0"/>
                  <a:pt x="615917" y="0"/>
                </a:cubicBezTo>
                <a:cubicBezTo>
                  <a:pt x="604035" y="0"/>
                  <a:pt x="592154" y="2446"/>
                  <a:pt x="583068" y="6990"/>
                </a:cubicBezTo>
                <a:cubicBezTo>
                  <a:pt x="556159" y="18172"/>
                  <a:pt x="544977" y="35995"/>
                  <a:pt x="535891" y="54167"/>
                </a:cubicBezTo>
                <a:lnTo>
                  <a:pt x="0" y="1328655"/>
                </a:lnTo>
                <a:lnTo>
                  <a:pt x="52778" y="1354269"/>
                </a:lnTo>
                <a:cubicBezTo>
                  <a:pt x="296603" y="1487458"/>
                  <a:pt x="499554" y="1689168"/>
                  <a:pt x="633679" y="1932059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696640-4A66-659D-3056-C139D97E1326}"/>
              </a:ext>
            </a:extLst>
          </p:cNvPr>
          <p:cNvSpPr/>
          <p:nvPr/>
        </p:nvSpPr>
        <p:spPr>
          <a:xfrm flipV="1">
            <a:off x="10101579" y="3699313"/>
            <a:ext cx="1716943" cy="1715385"/>
          </a:xfrm>
          <a:custGeom>
            <a:avLst/>
            <a:gdLst>
              <a:gd name="connsiteX0" fmla="*/ 1332322 w 1994076"/>
              <a:gd name="connsiteY0" fmla="*/ 1992266 h 1992266"/>
              <a:gd name="connsiteX1" fmla="*/ 1361819 w 1994076"/>
              <a:gd name="connsiteY1" fmla="*/ 1932059 h 1992266"/>
              <a:gd name="connsiteX2" fmla="*/ 1946735 w 1994076"/>
              <a:gd name="connsiteY2" fmla="*/ 1354269 h 1992266"/>
              <a:gd name="connsiteX3" fmla="*/ 1994076 w 1994076"/>
              <a:gd name="connsiteY3" fmla="*/ 1331638 h 1992266"/>
              <a:gd name="connsiteX4" fmla="*/ 1468951 w 1994076"/>
              <a:gd name="connsiteY4" fmla="*/ 54167 h 1992266"/>
              <a:gd name="connsiteX5" fmla="*/ 1421774 w 1994076"/>
              <a:gd name="connsiteY5" fmla="*/ 6990 h 1992266"/>
              <a:gd name="connsiteX6" fmla="*/ 1389275 w 1994076"/>
              <a:gd name="connsiteY6" fmla="*/ 0 h 1992266"/>
              <a:gd name="connsiteX7" fmla="*/ 1356426 w 1994076"/>
              <a:gd name="connsiteY7" fmla="*/ 6990 h 1992266"/>
              <a:gd name="connsiteX8" fmla="*/ 1347340 w 1994076"/>
              <a:gd name="connsiteY8" fmla="*/ 6990 h 1992266"/>
              <a:gd name="connsiteX9" fmla="*/ 6815 w 1994076"/>
              <a:gd name="connsiteY9" fmla="*/ 1338792 h 1992266"/>
              <a:gd name="connsiteX10" fmla="*/ 6815 w 1994076"/>
              <a:gd name="connsiteY10" fmla="*/ 1412878 h 1992266"/>
              <a:gd name="connsiteX11" fmla="*/ 53992 w 1994076"/>
              <a:gd name="connsiteY11" fmla="*/ 1460055 h 199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4076" h="1992266">
                <a:moveTo>
                  <a:pt x="1332322" y="1992266"/>
                </a:moveTo>
                <a:lnTo>
                  <a:pt x="1361819" y="1932059"/>
                </a:lnTo>
                <a:cubicBezTo>
                  <a:pt x="1495893" y="1689168"/>
                  <a:pt x="1699553" y="1487458"/>
                  <a:pt x="1946735" y="1354269"/>
                </a:cubicBezTo>
                <a:lnTo>
                  <a:pt x="1994076" y="1331638"/>
                </a:lnTo>
                <a:lnTo>
                  <a:pt x="1468951" y="54167"/>
                </a:lnTo>
                <a:cubicBezTo>
                  <a:pt x="1459866" y="27258"/>
                  <a:pt x="1439597" y="6990"/>
                  <a:pt x="1421774" y="6990"/>
                </a:cubicBezTo>
                <a:cubicBezTo>
                  <a:pt x="1412689" y="2446"/>
                  <a:pt x="1400807" y="0"/>
                  <a:pt x="1389275" y="0"/>
                </a:cubicBezTo>
                <a:cubicBezTo>
                  <a:pt x="1377393" y="0"/>
                  <a:pt x="1365512" y="2446"/>
                  <a:pt x="1356426" y="6990"/>
                </a:cubicBezTo>
                <a:lnTo>
                  <a:pt x="1347340" y="6990"/>
                </a:lnTo>
                <a:cubicBezTo>
                  <a:pt x="764791" y="287958"/>
                  <a:pt x="296866" y="758334"/>
                  <a:pt x="6815" y="1338792"/>
                </a:cubicBezTo>
                <a:cubicBezTo>
                  <a:pt x="-2271" y="1367797"/>
                  <a:pt x="-2271" y="1385969"/>
                  <a:pt x="6815" y="1412878"/>
                </a:cubicBezTo>
                <a:cubicBezTo>
                  <a:pt x="15551" y="1433147"/>
                  <a:pt x="33723" y="1451319"/>
                  <a:pt x="53992" y="1460055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79B9D7-E66E-A8E0-A213-B1DAC2D1F1BB}"/>
              </a:ext>
            </a:extLst>
          </p:cNvPr>
          <p:cNvSpPr/>
          <p:nvPr/>
        </p:nvSpPr>
        <p:spPr>
          <a:xfrm flipV="1">
            <a:off x="11505839" y="4328491"/>
            <a:ext cx="1729830" cy="1336855"/>
          </a:xfrm>
          <a:custGeom>
            <a:avLst/>
            <a:gdLst>
              <a:gd name="connsiteX0" fmla="*/ 530874 w 2009042"/>
              <a:gd name="connsiteY0" fmla="*/ 1552637 h 1552637"/>
              <a:gd name="connsiteX1" fmla="*/ 576537 w 2009042"/>
              <a:gd name="connsiteY1" fmla="*/ 1536036 h 1552637"/>
              <a:gd name="connsiteX2" fmla="*/ 1009359 w 2009042"/>
              <a:gd name="connsiteY2" fmla="*/ 1470975 h 1552637"/>
              <a:gd name="connsiteX3" fmla="*/ 1431485 w 2009042"/>
              <a:gd name="connsiteY3" fmla="*/ 1536036 h 1552637"/>
              <a:gd name="connsiteX4" fmla="*/ 1473690 w 2009042"/>
              <a:gd name="connsiteY4" fmla="*/ 1551660 h 1552637"/>
              <a:gd name="connsiteX5" fmla="*/ 2002228 w 2009042"/>
              <a:gd name="connsiteY5" fmla="*/ 279919 h 1552637"/>
              <a:gd name="connsiteX6" fmla="*/ 2002228 w 2009042"/>
              <a:gd name="connsiteY6" fmla="*/ 205833 h 1552637"/>
              <a:gd name="connsiteX7" fmla="*/ 1945965 w 2009042"/>
              <a:gd name="connsiteY7" fmla="*/ 158306 h 1552637"/>
              <a:gd name="connsiteX8" fmla="*/ 989844 w 2009042"/>
              <a:gd name="connsiteY8" fmla="*/ 0 h 1552637"/>
              <a:gd name="connsiteX9" fmla="*/ 53992 w 2009042"/>
              <a:gd name="connsiteY9" fmla="*/ 158306 h 1552637"/>
              <a:gd name="connsiteX10" fmla="*/ 6815 w 2009042"/>
              <a:gd name="connsiteY10" fmla="*/ 205833 h 1552637"/>
              <a:gd name="connsiteX11" fmla="*/ 6815 w 2009042"/>
              <a:gd name="connsiteY11" fmla="*/ 270833 h 15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042" h="1552637">
                <a:moveTo>
                  <a:pt x="530874" y="1552637"/>
                </a:moveTo>
                <a:lnTo>
                  <a:pt x="576537" y="1536036"/>
                </a:lnTo>
                <a:cubicBezTo>
                  <a:pt x="713188" y="1493801"/>
                  <a:pt x="858548" y="1470975"/>
                  <a:pt x="1009359" y="1470975"/>
                </a:cubicBezTo>
                <a:cubicBezTo>
                  <a:pt x="1155627" y="1470975"/>
                  <a:pt x="1297500" y="1493801"/>
                  <a:pt x="1431485" y="1536036"/>
                </a:cubicBezTo>
                <a:lnTo>
                  <a:pt x="1473690" y="1551660"/>
                </a:lnTo>
                <a:lnTo>
                  <a:pt x="2002228" y="279919"/>
                </a:lnTo>
                <a:cubicBezTo>
                  <a:pt x="2011314" y="253011"/>
                  <a:pt x="2011314" y="232742"/>
                  <a:pt x="2002228" y="205833"/>
                </a:cubicBezTo>
                <a:cubicBezTo>
                  <a:pt x="1993491" y="185565"/>
                  <a:pt x="1975319" y="167392"/>
                  <a:pt x="1945965" y="158306"/>
                </a:cubicBezTo>
                <a:cubicBezTo>
                  <a:pt x="1633548" y="53817"/>
                  <a:pt x="1311696" y="0"/>
                  <a:pt x="989844" y="0"/>
                </a:cubicBezTo>
                <a:cubicBezTo>
                  <a:pt x="674981" y="0"/>
                  <a:pt x="360119" y="51720"/>
                  <a:pt x="53992" y="158306"/>
                </a:cubicBezTo>
                <a:cubicBezTo>
                  <a:pt x="33724" y="167392"/>
                  <a:pt x="15901" y="185565"/>
                  <a:pt x="6815" y="205833"/>
                </a:cubicBezTo>
                <a:cubicBezTo>
                  <a:pt x="-2271" y="223656"/>
                  <a:pt x="-2271" y="253011"/>
                  <a:pt x="6815" y="270833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  <a:effectLst>
            <a:outerShdw blurRad="76200" dist="38100" dir="5400000" algn="ctr" rotWithShape="0">
              <a:prstClr val="black">
                <a:alpha val="24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0FEEF6-E1F0-E56F-44A3-ED4735777C4F}"/>
              </a:ext>
            </a:extLst>
          </p:cNvPr>
          <p:cNvGrpSpPr/>
          <p:nvPr/>
        </p:nvGrpSpPr>
        <p:grpSpPr>
          <a:xfrm>
            <a:off x="10440934" y="829448"/>
            <a:ext cx="4387131" cy="4585865"/>
            <a:chOff x="4199416" y="1105290"/>
            <a:chExt cx="4387131" cy="45858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CA1C31-F3D0-0886-DC8C-E5768D046990}"/>
                </a:ext>
              </a:extLst>
            </p:cNvPr>
            <p:cNvSpPr/>
            <p:nvPr/>
          </p:nvSpPr>
          <p:spPr>
            <a:xfrm>
              <a:off x="5560794" y="1105290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C30894-5FAF-CAF2-A2AA-EE842431B4DF}"/>
                </a:ext>
              </a:extLst>
            </p:cNvPr>
            <p:cNvSpPr/>
            <p:nvPr/>
          </p:nvSpPr>
          <p:spPr>
            <a:xfrm rot="18922509">
              <a:off x="4199416" y="1716163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25F5C0-F4A4-35FA-C48E-45E12959181D}"/>
                </a:ext>
              </a:extLst>
            </p:cNvPr>
            <p:cNvSpPr/>
            <p:nvPr/>
          </p:nvSpPr>
          <p:spPr>
            <a:xfrm rot="2677491" flipH="1">
              <a:off x="6922171" y="1716163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B088C0-4B31-504A-0356-D1551E0E5C68}"/>
                </a:ext>
              </a:extLst>
            </p:cNvPr>
            <p:cNvSpPr/>
            <p:nvPr/>
          </p:nvSpPr>
          <p:spPr>
            <a:xfrm rot="10800000" flipV="1">
              <a:off x="5560794" y="4983269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C8AC93-54D5-18B7-352A-187D4271FE0F}"/>
                </a:ext>
              </a:extLst>
            </p:cNvPr>
            <p:cNvSpPr/>
            <p:nvPr/>
          </p:nvSpPr>
          <p:spPr>
            <a:xfrm rot="13497161" flipV="1">
              <a:off x="4199416" y="4433951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A2457C-3907-6B73-3658-590A407CD817}"/>
                </a:ext>
              </a:extLst>
            </p:cNvPr>
            <p:cNvSpPr/>
            <p:nvPr/>
          </p:nvSpPr>
          <p:spPr>
            <a:xfrm rot="8152736" flipH="1" flipV="1">
              <a:off x="6922171" y="4433951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40167D-EC40-4BB8-CB4A-5F53E799BABE}"/>
                </a:ext>
              </a:extLst>
            </p:cNvPr>
            <p:cNvSpPr/>
            <p:nvPr/>
          </p:nvSpPr>
          <p:spPr>
            <a:xfrm flipH="1">
              <a:off x="7516134" y="3013502"/>
              <a:ext cx="1070413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rtl="1"/>
              <a:r>
                <a:rPr lang="fa-IR" sz="4000" b="1" dirty="0">
                  <a:solidFill>
                    <a:schemeClr val="bg1"/>
                  </a:solidFill>
                  <a:latin typeface="Shabnam" panose="020B0603030804020204" pitchFamily="34" charset="-78"/>
                  <a:cs typeface="B Yekan" panose="00000400000000000000" pitchFamily="2" charset="-78"/>
                </a:rPr>
                <a:t>7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41ECDE-3619-B46D-8401-782AF058FEEE}"/>
              </a:ext>
            </a:extLst>
          </p:cNvPr>
          <p:cNvSpPr/>
          <p:nvPr/>
        </p:nvSpPr>
        <p:spPr>
          <a:xfrm>
            <a:off x="9944710" y="2543521"/>
            <a:ext cx="108638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نحوه کارکرد آنلاین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5FC55DDB-88B3-1619-6035-59E81A746F06}"/>
              </a:ext>
            </a:extLst>
          </p:cNvPr>
          <p:cNvSpPr txBox="1"/>
          <p:nvPr/>
        </p:nvSpPr>
        <p:spPr>
          <a:xfrm rot="5400000">
            <a:off x="11183845" y="2897624"/>
            <a:ext cx="131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فهرست</a:t>
            </a:r>
            <a:endParaRPr lang="en-US" sz="2400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C2712F-491C-4C36-BC72-BFA56DF3E0A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" y="1810264"/>
            <a:ext cx="6416434" cy="3315382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22490F-08BE-0313-0406-BB0ECE833360}"/>
              </a:ext>
            </a:extLst>
          </p:cNvPr>
          <p:cNvCxnSpPr>
            <a:cxnSpLocks/>
          </p:cNvCxnSpPr>
          <p:nvPr/>
        </p:nvCxnSpPr>
        <p:spPr>
          <a:xfrm>
            <a:off x="5375920" y="6098171"/>
            <a:ext cx="0" cy="319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0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tating-menu-ppt-rashasite.ir">
  <a:themeElements>
    <a:clrScheme name="Custom 768">
      <a:dk1>
        <a:sysClr val="windowText" lastClr="000000"/>
      </a:dk1>
      <a:lt1>
        <a:sysClr val="window" lastClr="FFFFFF"/>
      </a:lt1>
      <a:dk2>
        <a:srgbClr val="4D4D4D"/>
      </a:dk2>
      <a:lt2>
        <a:srgbClr val="D4D4D6"/>
      </a:lt2>
      <a:accent1>
        <a:srgbClr val="0070C0"/>
      </a:accent1>
      <a:accent2>
        <a:srgbClr val="4D4D4D"/>
      </a:accent2>
      <a:accent3>
        <a:srgbClr val="0081E2"/>
      </a:accent3>
      <a:accent4>
        <a:srgbClr val="393939"/>
      </a:accent4>
      <a:accent5>
        <a:srgbClr val="54B5FF"/>
      </a:accent5>
      <a:accent6>
        <a:srgbClr val="D4D4D6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1941</Words>
  <Application>Microsoft Office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Segoe UI Black</vt:lpstr>
      <vt:lpstr>g aseman</vt:lpstr>
      <vt:lpstr>Digi Cheshmak</vt:lpstr>
      <vt:lpstr>Nazanintar</vt:lpstr>
      <vt:lpstr>Calibri</vt:lpstr>
      <vt:lpstr>Shabnam</vt:lpstr>
      <vt:lpstr>Vazir</vt:lpstr>
      <vt:lpstr>Wingdings</vt:lpstr>
      <vt:lpstr>rotating-menu-ppt-rashasite.ir</vt:lpstr>
      <vt:lpstr>PowerPoint Presentation</vt:lpstr>
      <vt:lpstr>PowerPoint Presentation</vt:lpstr>
      <vt:lpstr>PowerPoint Presentation</vt:lpstr>
      <vt:lpstr>معرفی شکاربان</vt:lpstr>
      <vt:lpstr>تصویر صفحه نخست شکاربان</vt:lpstr>
      <vt:lpstr>ویژگی‌های کلیدی</vt:lpstr>
      <vt:lpstr>ویژگی‌های کلیدی بخش آنلاین</vt:lpstr>
      <vt:lpstr>نحوه کارکرد آنلاین</vt:lpstr>
      <vt:lpstr>تصاویری از بخش آنلاین</vt:lpstr>
      <vt:lpstr>کارکرد بخش آفلاین</vt:lpstr>
      <vt:lpstr>تصاویری از بخش آفلاین</vt:lpstr>
      <vt:lpstr>ساختار فنی شکاربان</vt:lpstr>
      <vt:lpstr>الگوهای شناسایی چیست</vt:lpstr>
      <vt:lpstr>بخش اول الگوهای شناسایی</vt:lpstr>
      <vt:lpstr>بخش دوم الگوهای شناسایی</vt:lpstr>
      <vt:lpstr>بخش سوم الگوهای شناسایی</vt:lpstr>
      <vt:lpstr>مدیریت نرخ درخواست</vt:lpstr>
      <vt:lpstr>کاربردهای مدیریت نرخ درخواست</vt:lpstr>
      <vt:lpstr>شناسایی ابزار های امنیتی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rotating-menu-ppt-rashasite.ir</dc:title>
  <dc:creator>rashasite.ir</dc:creator>
  <cp:lastModifiedBy>ghasem mazndarani</cp:lastModifiedBy>
  <cp:revision>491</cp:revision>
  <dcterms:created xsi:type="dcterms:W3CDTF">2020-02-04T10:29:36Z</dcterms:created>
  <dcterms:modified xsi:type="dcterms:W3CDTF">2024-08-24T03:23:16Z</dcterms:modified>
</cp:coreProperties>
</file>