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9144000" cy="6858000"/>
  <p:notesSz cx="6858000" cy="9144000"/>
  <p:defaultTextStyle>
    <a:lvl1pPr>
      <a:defRPr>
        <a:latin typeface="Calibri"/>
        <a:ea typeface="Calibri"/>
        <a:cs typeface="Calibri"/>
        <a:sym typeface="Calibri"/>
      </a:defRPr>
    </a:lvl1pPr>
    <a:lvl2pPr indent="457200">
      <a:defRPr>
        <a:latin typeface="Calibri"/>
        <a:ea typeface="Calibri"/>
        <a:cs typeface="Calibri"/>
        <a:sym typeface="Calibri"/>
      </a:defRPr>
    </a:lvl2pPr>
    <a:lvl3pPr indent="914400">
      <a:defRPr>
        <a:latin typeface="Calibri"/>
        <a:ea typeface="Calibri"/>
        <a:cs typeface="Calibri"/>
        <a:sym typeface="Calibri"/>
      </a:defRPr>
    </a:lvl3pPr>
    <a:lvl4pPr indent="1371600">
      <a:defRPr>
        <a:latin typeface="Calibri"/>
        <a:ea typeface="Calibri"/>
        <a:cs typeface="Calibri"/>
        <a:sym typeface="Calibri"/>
      </a:defRPr>
    </a:lvl4pPr>
    <a:lvl5pPr indent="1828800">
      <a:defRPr>
        <a:latin typeface="Calibri"/>
        <a:ea typeface="Calibri"/>
        <a:cs typeface="Calibri"/>
        <a:sym typeface="Calibri"/>
      </a:defRPr>
    </a:lvl5pPr>
    <a:lvl6pPr indent="2286000">
      <a:defRPr>
        <a:latin typeface="Calibri"/>
        <a:ea typeface="Calibri"/>
        <a:cs typeface="Calibri"/>
        <a:sym typeface="Calibri"/>
      </a:defRPr>
    </a:lvl6pPr>
    <a:lvl7pPr indent="2743200">
      <a:defRPr>
        <a:latin typeface="Calibri"/>
        <a:ea typeface="Calibri"/>
        <a:cs typeface="Calibri"/>
        <a:sym typeface="Calibri"/>
      </a:defRPr>
    </a:lvl7pPr>
    <a:lvl8pPr indent="3200400">
      <a:defRPr>
        <a:latin typeface="Calibri"/>
        <a:ea typeface="Calibri"/>
        <a:cs typeface="Calibri"/>
        <a:sym typeface="Calibri"/>
      </a:defRPr>
    </a:lvl8pPr>
    <a:lvl9pPr indent="3657600">
      <a:defRPr>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b="def" i="def"/>
      <a:tcStyle>
        <a:tcBdr/>
        <a:fill>
          <a:solidFill>
            <a:srgbClr val="E8ECF4"/>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b="def" i="def"/>
      <a:tcStyle>
        <a:tcBdr/>
        <a:fill>
          <a:solidFill>
            <a:srgbClr val="EFF3E9"/>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b="def" i="def"/>
      <a:tcStyle>
        <a:tcBdr/>
        <a:fill>
          <a:solidFill>
            <a:srgbClr val="FDEEE8"/>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hape 46"/>
          <p:cNvSpPr/>
          <p:nvPr>
            <p:ph type="sldImg"/>
          </p:nvPr>
        </p:nvSpPr>
        <p:spPr>
          <a:xfrm>
            <a:off x="1143000" y="685800"/>
            <a:ext cx="4572000" cy="3429000"/>
          </a:xfrm>
          <a:prstGeom prst="rect">
            <a:avLst/>
          </a:prstGeom>
        </p:spPr>
        <p:txBody>
          <a:bodyPr/>
          <a:lstStyle/>
          <a:p>
            <a:pPr lvl="0"/>
          </a:p>
        </p:txBody>
      </p:sp>
      <p:sp>
        <p:nvSpPr>
          <p:cNvPr id="47" name="Shape 47"/>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n-lt"/>
        <a:ea typeface="+mn-ea"/>
        <a:cs typeface="+mn-cs"/>
        <a:sym typeface="Helvetica Neue"/>
      </a:defRPr>
    </a:lvl1pPr>
    <a:lvl2pPr indent="228600" defTabSz="457200">
      <a:lnSpc>
        <a:spcPct val="117999"/>
      </a:lnSpc>
      <a:defRPr sz="2200">
        <a:latin typeface="+mn-lt"/>
        <a:ea typeface="+mn-ea"/>
        <a:cs typeface="+mn-cs"/>
        <a:sym typeface="Helvetica Neue"/>
      </a:defRPr>
    </a:lvl2pPr>
    <a:lvl3pPr indent="457200" defTabSz="457200">
      <a:lnSpc>
        <a:spcPct val="117999"/>
      </a:lnSpc>
      <a:defRPr sz="2200">
        <a:latin typeface="+mn-lt"/>
        <a:ea typeface="+mn-ea"/>
        <a:cs typeface="+mn-cs"/>
        <a:sym typeface="Helvetica Neue"/>
      </a:defRPr>
    </a:lvl3pPr>
    <a:lvl4pPr indent="685800" defTabSz="457200">
      <a:lnSpc>
        <a:spcPct val="117999"/>
      </a:lnSpc>
      <a:defRPr sz="2200">
        <a:latin typeface="+mn-lt"/>
        <a:ea typeface="+mn-ea"/>
        <a:cs typeface="+mn-cs"/>
        <a:sym typeface="Helvetica Neue"/>
      </a:defRPr>
    </a:lvl4pPr>
    <a:lvl5pPr indent="914400" defTabSz="457200">
      <a:lnSpc>
        <a:spcPct val="117999"/>
      </a:lnSpc>
      <a:defRPr sz="2200">
        <a:latin typeface="+mn-lt"/>
        <a:ea typeface="+mn-ea"/>
        <a:cs typeface="+mn-cs"/>
        <a:sym typeface="Helvetica Neue"/>
      </a:defRPr>
    </a:lvl5pPr>
    <a:lvl6pPr indent="1143000" defTabSz="457200">
      <a:lnSpc>
        <a:spcPct val="117999"/>
      </a:lnSpc>
      <a:defRPr sz="2200">
        <a:latin typeface="+mn-lt"/>
        <a:ea typeface="+mn-ea"/>
        <a:cs typeface="+mn-cs"/>
        <a:sym typeface="Helvetica Neue"/>
      </a:defRPr>
    </a:lvl6pPr>
    <a:lvl7pPr indent="1371600" defTabSz="457200">
      <a:lnSpc>
        <a:spcPct val="117999"/>
      </a:lnSpc>
      <a:defRPr sz="2200">
        <a:latin typeface="+mn-lt"/>
        <a:ea typeface="+mn-ea"/>
        <a:cs typeface="+mn-cs"/>
        <a:sym typeface="Helvetica Neue"/>
      </a:defRPr>
    </a:lvl7pPr>
    <a:lvl8pPr indent="1600200" defTabSz="457200">
      <a:lnSpc>
        <a:spcPct val="117999"/>
      </a:lnSpc>
      <a:defRPr sz="2200">
        <a:latin typeface="+mn-lt"/>
        <a:ea typeface="+mn-ea"/>
        <a:cs typeface="+mn-cs"/>
        <a:sym typeface="Helvetica Neue"/>
      </a:defRPr>
    </a:lvl8pPr>
    <a:lvl9pPr indent="1828800" defTabSz="457200">
      <a:lnSpc>
        <a:spcPct val="117999"/>
      </a:lnSpc>
      <a:defRPr sz="2200">
        <a:latin typeface="+mn-lt"/>
        <a:ea typeface="+mn-ea"/>
        <a:cs typeface="+mn-cs"/>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 name="Shape 52"/>
          <p:cNvSpPr/>
          <p:nvPr>
            <p:ph type="sldImg"/>
          </p:nvPr>
        </p:nvSpPr>
        <p:spPr>
          <a:prstGeom prst="rect">
            <a:avLst/>
          </a:prstGeom>
        </p:spPr>
        <p:txBody>
          <a:bodyPr/>
          <a:lstStyle/>
          <a:p>
            <a:pPr lvl="0"/>
          </a:p>
        </p:txBody>
      </p:sp>
      <p:sp>
        <p:nvSpPr>
          <p:cNvPr id="53" name="Shape 53"/>
          <p:cNvSpPr/>
          <p:nvPr>
            <p:ph type="body" sz="quarter" idx="1"/>
          </p:nvPr>
        </p:nvSpPr>
        <p:spPr>
          <a:prstGeom prst="rect">
            <a:avLst/>
          </a:prstGeom>
        </p:spPr>
        <p:txBody>
          <a:bodyPr/>
          <a:lstStyle>
            <a:lvl1pPr defTabSz="914400">
              <a:lnSpc>
                <a:spcPct val="100000"/>
              </a:lnSpc>
              <a:defRPr sz="1200">
                <a:latin typeface="Calibri"/>
                <a:ea typeface="Calibri"/>
                <a:cs typeface="Calibri"/>
                <a:sym typeface="Calibri"/>
              </a:defRPr>
            </a:lvl1pPr>
          </a:lstStyle>
          <a:p>
            <a:pPr lvl="0">
              <a:defRPr sz="1800"/>
            </a:pPr>
            <a:r>
              <a:rPr sz="1200"/>
              <a:t>Hello! My name is Samuel Kim and I am a senior at the College. My partner, Gareth Haslam, is an extension school student. Our project is on predicting water pump failure in Tanzania, and planning maintenance routes for the non-functioning water pumps.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 name="Shape 106"/>
          <p:cNvSpPr/>
          <p:nvPr>
            <p:ph type="sldImg"/>
          </p:nvPr>
        </p:nvSpPr>
        <p:spPr>
          <a:prstGeom prst="rect">
            <a:avLst/>
          </a:prstGeom>
        </p:spPr>
        <p:txBody>
          <a:bodyPr/>
          <a:lstStyle/>
          <a:p>
            <a:pPr lvl="0"/>
          </a:p>
        </p:txBody>
      </p:sp>
      <p:sp>
        <p:nvSpPr>
          <p:cNvPr id="107" name="Shape 107"/>
          <p:cNvSpPr/>
          <p:nvPr>
            <p:ph type="body" sz="quarter" idx="1"/>
          </p:nvPr>
        </p:nvSpPr>
        <p:spPr>
          <a:prstGeom prst="rect">
            <a:avLst/>
          </a:prstGeom>
        </p:spPr>
        <p:txBody>
          <a:bodyPr/>
          <a:lstStyle/>
          <a:p>
            <a:pPr lvl="0">
              <a:defRPr sz="1800"/>
            </a:pPr>
            <a:r>
              <a:rPr sz="2200"/>
              <a:t>We have shown that Bayesian modelling can produce pre- dictions for the operating status of water pumps that are significantly better than the naive baseline prediction. The approach assumes an a priori model of how the pump functions based on parameters that we believe to be sig- nificant and then updates the relative strength of each of these parameters probabilistically to converge towards to optimal values. However, we have also shown that other Machine Learning Methods can produce superior predic- tions based on simpler assumptions. Having developed methods for identifying faulty pumps we have demon- strated the use of simulated annealing to optimise the route that a maintenance crew can take and added con- straints such as a fixed depot, and multiple crews. Inter- esting avenues for future work have also been suggested. </a:t>
            </a:r>
            <a:endParaRPr sz="2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 name="Shape 59"/>
          <p:cNvSpPr/>
          <p:nvPr>
            <p:ph type="sldImg"/>
          </p:nvPr>
        </p:nvSpPr>
        <p:spPr>
          <a:prstGeom prst="rect">
            <a:avLst/>
          </a:prstGeom>
        </p:spPr>
        <p:txBody>
          <a:bodyPr/>
          <a:lstStyle/>
          <a:p>
            <a:pPr lvl="0"/>
          </a:p>
        </p:txBody>
      </p:sp>
      <p:sp>
        <p:nvSpPr>
          <p:cNvPr id="60" name="Shape 60"/>
          <p:cNvSpPr/>
          <p:nvPr>
            <p:ph type="body" sz="quarter" idx="1"/>
          </p:nvPr>
        </p:nvSpPr>
        <p:spPr>
          <a:prstGeom prst="rect">
            <a:avLst/>
          </a:prstGeom>
        </p:spPr>
        <p:txBody>
          <a:bodyPr/>
          <a:lstStyle>
            <a:lvl1pPr defTabSz="914400">
              <a:lnSpc>
                <a:spcPct val="100000"/>
              </a:lnSpc>
              <a:defRPr sz="1200">
                <a:latin typeface="Calibri"/>
                <a:ea typeface="Calibri"/>
                <a:cs typeface="Calibri"/>
                <a:sym typeface="Calibri"/>
              </a:defRPr>
            </a:lvl1pPr>
          </a:lstStyle>
          <a:p>
            <a:pPr lvl="0">
              <a:defRPr sz="1800"/>
            </a:pPr>
            <a:r>
              <a:rPr sz="1200"/>
              <a:t>The first part of our project is to classify the water wells in Tanzania as one of three categories: “functional”, “needs repair”, and “non functional.” We are given labeled data from DrivenData, consisting of data on over 59,000 wells with 39 parameters, including GPS coordinates, installer, cost of water, and other details.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 name="Shape 66"/>
          <p:cNvSpPr/>
          <p:nvPr>
            <p:ph type="sldImg"/>
          </p:nvPr>
        </p:nvSpPr>
        <p:spPr>
          <a:prstGeom prst="rect">
            <a:avLst/>
          </a:prstGeom>
        </p:spPr>
        <p:txBody>
          <a:bodyPr/>
          <a:lstStyle/>
          <a:p>
            <a:pPr lvl="0"/>
          </a:p>
        </p:txBody>
      </p:sp>
      <p:sp>
        <p:nvSpPr>
          <p:cNvPr id="67" name="Shape 67"/>
          <p:cNvSpPr/>
          <p:nvPr>
            <p:ph type="body" sz="quarter" idx="1"/>
          </p:nvPr>
        </p:nvSpPr>
        <p:spPr>
          <a:prstGeom prst="rect">
            <a:avLst/>
          </a:prstGeom>
        </p:spPr>
        <p:txBody>
          <a:bodyPr/>
          <a:lstStyle>
            <a:lvl1pPr defTabSz="914400">
              <a:lnSpc>
                <a:spcPct val="100000"/>
              </a:lnSpc>
              <a:defRPr sz="1200">
                <a:latin typeface="Calibri"/>
                <a:ea typeface="Calibri"/>
                <a:cs typeface="Calibri"/>
                <a:sym typeface="Calibri"/>
              </a:defRPr>
            </a:lvl1pPr>
          </a:lstStyle>
          <a:p>
            <a:pPr lvl="0">
              <a:defRPr sz="1800"/>
            </a:pPr>
            <a:r>
              <a:rPr sz="1200"/>
              <a:t>We decided to approach this problem using Bayesian inference in which we build a model for the functionality of the well based on its features, and then use stochastic sampling from the posterior probability distribution to calculate the parameters of our model. In this case, we convert the labels to number ranges, model this using a logistic function, which is controlled by a linear combination of the features where the weights are the parameters that we need to calculate.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 name="Shape 72"/>
          <p:cNvSpPr/>
          <p:nvPr>
            <p:ph type="sldImg"/>
          </p:nvPr>
        </p:nvSpPr>
        <p:spPr>
          <a:prstGeom prst="rect">
            <a:avLst/>
          </a:prstGeom>
        </p:spPr>
        <p:txBody>
          <a:bodyPr/>
          <a:lstStyle/>
          <a:p>
            <a:pPr lvl="0"/>
          </a:p>
        </p:txBody>
      </p:sp>
      <p:sp>
        <p:nvSpPr>
          <p:cNvPr id="73" name="Shape 73"/>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In the end, after experimenting with feature selection and algorithm parameters, we were able to reach a 60% cross-validation prediction accuracy. Unfortunately, our sampling methods to optimize the model parameters takes a very long time and limit how much we can optimize feature selection.</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We can also compare our approach to other machine learning methods. K Nearest Neighbors reaches 69% prediction accuracy with no training time, and Random Forest can reach 80% prediction accuracy with a reasonable training time.</a:t>
            </a:r>
            <a:endParaRPr sz="1200">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 name="Shape 77"/>
          <p:cNvSpPr/>
          <p:nvPr>
            <p:ph type="sldImg"/>
          </p:nvPr>
        </p:nvSpPr>
        <p:spPr>
          <a:prstGeom prst="rect">
            <a:avLst/>
          </a:prstGeom>
        </p:spPr>
        <p:txBody>
          <a:bodyPr/>
          <a:lstStyle/>
          <a:p>
            <a:pPr lvl="0"/>
          </a:p>
        </p:txBody>
      </p:sp>
      <p:sp>
        <p:nvSpPr>
          <p:cNvPr id="78" name="Shape 78"/>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In the end, after experimenting with feature selection and algorithm parameters, we were able to reach a 60% cross-validation prediction accuracy. Unfortunately, our sampling methods to optimize the model parameters takes a very long time and limit how much we can optimize feature selection.</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We can also compare our approach to other machine learning methods. K Nearest Neighbors reaches 69% prediction accuracy with no training time, and Random Forest can reach 80% prediction accuracy with a reasonable training time.</a:t>
            </a:r>
            <a:endParaRPr sz="1200">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 name="Shape 81"/>
          <p:cNvSpPr/>
          <p:nvPr>
            <p:ph type="sldImg"/>
          </p:nvPr>
        </p:nvSpPr>
        <p:spPr>
          <a:prstGeom prst="rect">
            <a:avLst/>
          </a:prstGeom>
        </p:spPr>
        <p:txBody>
          <a:bodyPr/>
          <a:lstStyle/>
          <a:p>
            <a:pPr lvl="0"/>
          </a:p>
        </p:txBody>
      </p:sp>
      <p:sp>
        <p:nvSpPr>
          <p:cNvPr id="82" name="Shape 82"/>
          <p:cNvSpPr/>
          <p:nvPr>
            <p:ph type="body" sz="quarter" idx="1"/>
          </p:nvPr>
        </p:nvSpPr>
        <p:spPr>
          <a:prstGeom prst="rect">
            <a:avLst/>
          </a:prstGeom>
        </p:spPr>
        <p:txBody>
          <a:bodyPr/>
          <a:lstStyle/>
          <a:p>
            <a:pPr lvl="0">
              <a:defRPr sz="1800"/>
            </a:pPr>
            <a:r>
              <a:rPr sz="2200"/>
              <a:t>Having identified methods for predicting which water pumps are likely to be in need of repair, we can then develop tools to assist maintenance crews in planning out how they will visit the faulty pumps as efficiently as possible, using stochastic optimisation.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 name="Shape 87"/>
          <p:cNvSpPr/>
          <p:nvPr>
            <p:ph type="sldImg"/>
          </p:nvPr>
        </p:nvSpPr>
        <p:spPr>
          <a:prstGeom prst="rect">
            <a:avLst/>
          </a:prstGeom>
        </p:spPr>
        <p:txBody>
          <a:bodyPr/>
          <a:lstStyle/>
          <a:p>
            <a:pPr lvl="0"/>
          </a:p>
        </p:txBody>
      </p:sp>
      <p:sp>
        <p:nvSpPr>
          <p:cNvPr id="88" name="Shape 88"/>
          <p:cNvSpPr/>
          <p:nvPr>
            <p:ph type="body" sz="quarter" idx="1"/>
          </p:nvPr>
        </p:nvSpPr>
        <p:spPr>
          <a:prstGeom prst="rect">
            <a:avLst/>
          </a:prstGeom>
        </p:spPr>
        <p:txBody>
          <a:bodyPr/>
          <a:lstStyle/>
          <a:p>
            <a:pPr lvl="0">
              <a:defRPr sz="1800"/>
            </a:pPr>
            <a:r>
              <a:rPr sz="2200"/>
              <a:t>We use simulated annealing to solve a simple version of the travelling salesman problem. The points in blue represent a subset of the pumps that are predicted to be faulty. The maintenance crew has to visit each pump in turn, starting out from the depot in Dar Es Salaam (marked in red). The top figure shows an initial random route selection, and the bottom figure shows the optimised route after simulated annealing.</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 name="Shape 93"/>
          <p:cNvSpPr/>
          <p:nvPr>
            <p:ph type="sldImg"/>
          </p:nvPr>
        </p:nvSpPr>
        <p:spPr>
          <a:prstGeom prst="rect">
            <a:avLst/>
          </a:prstGeom>
        </p:spPr>
        <p:txBody>
          <a:bodyPr/>
          <a:lstStyle/>
          <a:p>
            <a:pPr lvl="0"/>
          </a:p>
        </p:txBody>
      </p:sp>
      <p:sp>
        <p:nvSpPr>
          <p:cNvPr id="94" name="Shape 94"/>
          <p:cNvSpPr/>
          <p:nvPr>
            <p:ph type="body" sz="quarter" idx="1"/>
          </p:nvPr>
        </p:nvSpPr>
        <p:spPr>
          <a:prstGeom prst="rect">
            <a:avLst/>
          </a:prstGeom>
        </p:spPr>
        <p:txBody>
          <a:bodyPr/>
          <a:lstStyle/>
          <a:p>
            <a:pPr lvl="0">
              <a:defRPr sz="1800"/>
            </a:pPr>
            <a:r>
              <a:rPr sz="2200"/>
              <a:t>The total distance shown in the first optimised route at the top, is about 41,000 km which is obviously much greater than a single crew can travel in a reasonable time. Splitting the problem up into one to be solved by multiple maintenance crews leaving from the same depot leads to an overall decrease in total distance covered to 34,500 km. An interesting extension would be select the optimal location of multiple depots.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 name="Shape 101"/>
          <p:cNvSpPr/>
          <p:nvPr>
            <p:ph type="sldImg"/>
          </p:nvPr>
        </p:nvSpPr>
        <p:spPr>
          <a:prstGeom prst="rect">
            <a:avLst/>
          </a:prstGeom>
        </p:spPr>
        <p:txBody>
          <a:bodyPr/>
          <a:lstStyle/>
          <a:p>
            <a:pPr lvl="0"/>
          </a:p>
        </p:txBody>
      </p:sp>
      <p:sp>
        <p:nvSpPr>
          <p:cNvPr id="102" name="Shape 102"/>
          <p:cNvSpPr/>
          <p:nvPr>
            <p:ph type="body" sz="quarter" idx="1"/>
          </p:nvPr>
        </p:nvSpPr>
        <p:spPr>
          <a:prstGeom prst="rect">
            <a:avLst/>
          </a:prstGeom>
        </p:spPr>
        <p:txBody>
          <a:bodyPr/>
          <a:lstStyle/>
          <a:p>
            <a:pPr lvl="0">
              <a:defRPr sz="1800"/>
            </a:pPr>
            <a:r>
              <a:rPr sz="2200"/>
              <a:t>Finally, we adjust our cost function to include a factor that gives greater weight to steps that will take our maintenance crew to more remote pumps as opposed to finding the simple shortest distance. This is based on the assumption that faulty pumps which are more remote (as measured by calculating the k-dimensional tree average distance of the 5 nearest neighbours) will have fewer alternatives close by so the crew should try to get there earlier. We can see that by prioritising remote pumps leads to some jarring jumps between locations and doubling back compared to the simple distance route. The overall distance covered is much higher.</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6" name="Shape 6"/>
          <p:cNvSpPr/>
          <p:nvPr>
            <p:ph type="title"/>
          </p:nvPr>
        </p:nvSpPr>
        <p:spPr>
          <a:xfrm>
            <a:off x="685800" y="1844675"/>
            <a:ext cx="7772400" cy="2041525"/>
          </a:xfrm>
          <a:prstGeom prst="rect">
            <a:avLst/>
          </a:prstGeom>
        </p:spPr>
        <p:txBody>
          <a:bodyPr/>
          <a:lstStyle/>
          <a:p>
            <a:pPr lvl="0">
              <a:defRPr sz="1800"/>
            </a:pPr>
            <a:r>
              <a:rPr sz="4400"/>
              <a:t>Click to edit Master title style</a:t>
            </a:r>
          </a:p>
        </p:txBody>
      </p:sp>
      <p:sp>
        <p:nvSpPr>
          <p:cNvPr id="7" name="Shape 7"/>
          <p:cNvSpPr/>
          <p:nvPr>
            <p:ph type="body" idx="1"/>
          </p:nvPr>
        </p:nvSpPr>
        <p:spPr>
          <a:xfrm>
            <a:off x="1371600" y="3886200"/>
            <a:ext cx="6400800" cy="2971800"/>
          </a:xfrm>
          <a:prstGeom prst="rect">
            <a:avLst/>
          </a:prstGeom>
        </p:spPr>
        <p:txBody>
          <a:bodyPr/>
          <a:lstStyle>
            <a:lvl1pPr marL="0" indent="0" algn="ctr">
              <a:buSzTx/>
              <a:buFontTx/>
              <a:buNone/>
              <a:defRPr>
                <a:solidFill>
                  <a:srgbClr val="888888"/>
                </a:solidFill>
              </a:defRPr>
            </a:lvl1pPr>
          </a:lstStyle>
          <a:p>
            <a:pPr lvl="0">
              <a:defRPr sz="1800">
                <a:solidFill>
                  <a:srgbClr val="000000"/>
                </a:solidFill>
              </a:defRPr>
            </a:pPr>
            <a:r>
              <a:rPr sz="3200">
                <a:solidFill>
                  <a:srgbClr val="888888"/>
                </a:solidFill>
              </a:rPr>
              <a:t>Click to edit Master subtitle style</a:t>
            </a:r>
          </a:p>
        </p:txBody>
      </p:sp>
      <p:sp>
        <p:nvSpPr>
          <p:cNvPr id="8" name="Shape 8"/>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39" name="Shape 39"/>
          <p:cNvSpPr/>
          <p:nvPr>
            <p:ph type="title"/>
          </p:nvPr>
        </p:nvSpPr>
        <p:spPr>
          <a:prstGeom prst="rect">
            <a:avLst/>
          </a:prstGeom>
        </p:spPr>
        <p:txBody>
          <a:bodyPr/>
          <a:lstStyle/>
          <a:p>
            <a:pPr lvl="0">
              <a:defRPr sz="1800"/>
            </a:pPr>
            <a:r>
              <a:rPr sz="4400"/>
              <a:t>Click to edit Master title style</a:t>
            </a:r>
          </a:p>
        </p:txBody>
      </p:sp>
      <p:sp>
        <p:nvSpPr>
          <p:cNvPr id="40" name="Shape 40"/>
          <p:cNvSpPr/>
          <p:nvPr>
            <p:ph type="body" idx="1"/>
          </p:nvPr>
        </p:nvSpPr>
        <p:spPr>
          <a:prstGeom prst="rect">
            <a:avLst/>
          </a:prstGeom>
        </p:spPr>
        <p:txBody>
          <a:bodyPr/>
          <a:lstStyle/>
          <a:p>
            <a:pPr lvl="0">
              <a:defRPr sz="1800"/>
            </a:pPr>
            <a:r>
              <a:rPr sz="3200"/>
              <a:t>Click to edit Master text styles</a:t>
            </a:r>
            <a:endParaRPr sz="3200"/>
          </a:p>
          <a:p>
            <a:pPr lvl="1">
              <a:defRPr sz="1800"/>
            </a:pPr>
            <a:r>
              <a:rPr sz="3200"/>
              <a:t>Second level</a:t>
            </a:r>
            <a:endParaRPr sz="3200"/>
          </a:p>
          <a:p>
            <a:pPr lvl="2">
              <a:defRPr sz="1800"/>
            </a:pPr>
            <a:r>
              <a:rPr sz="3200"/>
              <a:t>Third level</a:t>
            </a:r>
            <a:endParaRPr sz="3200"/>
          </a:p>
          <a:p>
            <a:pPr lvl="3">
              <a:defRPr sz="1800"/>
            </a:pPr>
            <a:r>
              <a:rPr sz="3200"/>
              <a:t>Fourth level</a:t>
            </a:r>
            <a:endParaRPr sz="3200"/>
          </a:p>
          <a:p>
            <a:pPr lvl="4">
              <a:defRPr sz="1800"/>
            </a:pPr>
            <a:r>
              <a:rPr sz="3200"/>
              <a:t>Fifth level</a:t>
            </a:r>
          </a:p>
        </p:txBody>
      </p:sp>
      <p:sp>
        <p:nvSpPr>
          <p:cNvPr id="41" name="Shape 41"/>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43" name="Shape 43"/>
          <p:cNvSpPr/>
          <p:nvPr>
            <p:ph type="title"/>
          </p:nvPr>
        </p:nvSpPr>
        <p:spPr>
          <a:xfrm>
            <a:off x="6629400" y="0"/>
            <a:ext cx="2057400" cy="6400802"/>
          </a:xfrm>
          <a:prstGeom prst="rect">
            <a:avLst/>
          </a:prstGeom>
        </p:spPr>
        <p:txBody>
          <a:bodyPr/>
          <a:lstStyle/>
          <a:p>
            <a:pPr lvl="0">
              <a:defRPr sz="1800"/>
            </a:pPr>
            <a:r>
              <a:rPr sz="4400"/>
              <a:t>Click to edit Master title style</a:t>
            </a:r>
          </a:p>
        </p:txBody>
      </p:sp>
      <p:sp>
        <p:nvSpPr>
          <p:cNvPr id="44" name="Shape 44"/>
          <p:cNvSpPr/>
          <p:nvPr>
            <p:ph type="body" idx="1"/>
          </p:nvPr>
        </p:nvSpPr>
        <p:spPr>
          <a:xfrm>
            <a:off x="457200" y="274638"/>
            <a:ext cx="6019800" cy="6583363"/>
          </a:xfrm>
          <a:prstGeom prst="rect">
            <a:avLst/>
          </a:prstGeom>
        </p:spPr>
        <p:txBody>
          <a:bodyPr/>
          <a:lstStyle/>
          <a:p>
            <a:pPr lvl="0">
              <a:defRPr sz="1800"/>
            </a:pPr>
            <a:r>
              <a:rPr sz="3200"/>
              <a:t>Click to edit Master text styles</a:t>
            </a:r>
            <a:endParaRPr sz="3200"/>
          </a:p>
          <a:p>
            <a:pPr lvl="1">
              <a:defRPr sz="1800"/>
            </a:pPr>
            <a:r>
              <a:rPr sz="3200"/>
              <a:t>Second level</a:t>
            </a:r>
            <a:endParaRPr sz="3200"/>
          </a:p>
          <a:p>
            <a:pPr lvl="2">
              <a:defRPr sz="1800"/>
            </a:pPr>
            <a:r>
              <a:rPr sz="3200"/>
              <a:t>Third level</a:t>
            </a:r>
            <a:endParaRPr sz="3200"/>
          </a:p>
          <a:p>
            <a:pPr lvl="3">
              <a:defRPr sz="1800"/>
            </a:pPr>
            <a:r>
              <a:rPr sz="3200"/>
              <a:t>Fourth level</a:t>
            </a:r>
            <a:endParaRPr sz="3200"/>
          </a:p>
          <a:p>
            <a:pPr lvl="4">
              <a:defRPr sz="1800"/>
            </a:pPr>
            <a:r>
              <a:rPr sz="3200"/>
              <a:t>Fifth level</a:t>
            </a:r>
          </a:p>
        </p:txBody>
      </p:sp>
      <p:sp>
        <p:nvSpPr>
          <p:cNvPr id="45" name="Shape 45"/>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0" name="Shape 10"/>
          <p:cNvSpPr/>
          <p:nvPr>
            <p:ph type="title"/>
          </p:nvPr>
        </p:nvSpPr>
        <p:spPr>
          <a:prstGeom prst="rect">
            <a:avLst/>
          </a:prstGeom>
        </p:spPr>
        <p:txBody>
          <a:bodyPr/>
          <a:lstStyle/>
          <a:p>
            <a:pPr lvl="0">
              <a:defRPr sz="1800"/>
            </a:pPr>
            <a:r>
              <a:rPr sz="4400"/>
              <a:t>Click to edit Master title style</a:t>
            </a:r>
          </a:p>
        </p:txBody>
      </p:sp>
      <p:sp>
        <p:nvSpPr>
          <p:cNvPr id="11" name="Shape 11"/>
          <p:cNvSpPr/>
          <p:nvPr>
            <p:ph type="body" idx="1"/>
          </p:nvPr>
        </p:nvSpPr>
        <p:spPr>
          <a:prstGeom prst="rect">
            <a:avLst/>
          </a:prstGeom>
        </p:spPr>
        <p:txBody>
          <a:bodyPr/>
          <a:lstStyle/>
          <a:p>
            <a:pPr lvl="0">
              <a:defRPr sz="1800"/>
            </a:pPr>
            <a:r>
              <a:rPr sz="3200"/>
              <a:t>Click to edit Master text styles</a:t>
            </a:r>
            <a:endParaRPr sz="3200"/>
          </a:p>
          <a:p>
            <a:pPr lvl="1">
              <a:defRPr sz="1800"/>
            </a:pPr>
            <a:r>
              <a:rPr sz="3200"/>
              <a:t>Second level</a:t>
            </a:r>
            <a:endParaRPr sz="3200"/>
          </a:p>
          <a:p>
            <a:pPr lvl="2">
              <a:defRPr sz="1800"/>
            </a:pPr>
            <a:r>
              <a:rPr sz="3200"/>
              <a:t>Third level</a:t>
            </a:r>
            <a:endParaRPr sz="3200"/>
          </a:p>
          <a:p>
            <a:pPr lvl="3">
              <a:defRPr sz="1800"/>
            </a:pPr>
            <a:r>
              <a:rPr sz="3200"/>
              <a:t>Fourth level</a:t>
            </a:r>
            <a:endParaRPr sz="3200"/>
          </a:p>
          <a:p>
            <a:pPr lvl="4">
              <a:defRPr sz="1800"/>
            </a:pPr>
            <a:r>
              <a:rPr sz="3200"/>
              <a:t>Fifth level</a:t>
            </a:r>
          </a:p>
        </p:txBody>
      </p:sp>
      <p:sp>
        <p:nvSpPr>
          <p:cNvPr id="12" name="Shape 12"/>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14" name="Shape 14"/>
          <p:cNvSpPr/>
          <p:nvPr>
            <p:ph type="title"/>
          </p:nvPr>
        </p:nvSpPr>
        <p:spPr>
          <a:xfrm>
            <a:off x="722312" y="4406900"/>
            <a:ext cx="7772401" cy="1362075"/>
          </a:xfrm>
          <a:prstGeom prst="rect">
            <a:avLst/>
          </a:prstGeom>
        </p:spPr>
        <p:txBody>
          <a:bodyPr anchor="t"/>
          <a:lstStyle>
            <a:lvl1pPr algn="l">
              <a:defRPr b="1" cap="all" sz="4000"/>
            </a:lvl1pPr>
          </a:lstStyle>
          <a:p>
            <a:pPr lvl="0">
              <a:defRPr b="0" cap="none" sz="1800"/>
            </a:pPr>
            <a:r>
              <a:rPr b="1" cap="all" sz="4000"/>
              <a:t>Click to edit Master title style</a:t>
            </a:r>
          </a:p>
        </p:txBody>
      </p:sp>
      <p:sp>
        <p:nvSpPr>
          <p:cNvPr id="15" name="Shape 15"/>
          <p:cNvSpPr/>
          <p:nvPr>
            <p:ph type="body"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stStyle>
          <a:p>
            <a:pPr lvl="0">
              <a:defRPr sz="1800">
                <a:solidFill>
                  <a:srgbClr val="000000"/>
                </a:solidFill>
              </a:defRPr>
            </a:pPr>
            <a:r>
              <a:rPr sz="2000">
                <a:solidFill>
                  <a:srgbClr val="888888"/>
                </a:solidFill>
              </a:rPr>
              <a:t>Click to edit Master text styles</a:t>
            </a:r>
          </a:p>
        </p:txBody>
      </p:sp>
      <p:sp>
        <p:nvSpPr>
          <p:cNvPr id="16" name="Shape 1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pPr>
            <a:r>
              <a:rPr sz="4400"/>
              <a:t>Click to edit Master title style</a:t>
            </a:r>
          </a:p>
        </p:txBody>
      </p:sp>
      <p:sp>
        <p:nvSpPr>
          <p:cNvPr id="19" name="Shape 19"/>
          <p:cNvSpPr/>
          <p:nvPr>
            <p:ph type="body" idx="1"/>
          </p:nvPr>
        </p:nvSpPr>
        <p:spPr>
          <a:xfrm>
            <a:off x="457200" y="1600200"/>
            <a:ext cx="4038600" cy="5257800"/>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lvl="0">
              <a:defRPr sz="1800"/>
            </a:pPr>
            <a:r>
              <a:rPr sz="2800"/>
              <a:t>Click to edit Master text styles</a:t>
            </a:r>
            <a:endParaRPr sz="2800"/>
          </a:p>
          <a:p>
            <a:pPr lvl="1">
              <a:defRPr sz="1800"/>
            </a:pPr>
            <a:r>
              <a:rPr sz="2800"/>
              <a:t>Second level</a:t>
            </a:r>
            <a:endParaRPr sz="2800"/>
          </a:p>
          <a:p>
            <a:pPr lvl="2">
              <a:defRPr sz="1800"/>
            </a:pPr>
            <a:r>
              <a:rPr sz="2800"/>
              <a:t>Third level</a:t>
            </a:r>
            <a:endParaRPr sz="2800"/>
          </a:p>
          <a:p>
            <a:pPr lvl="3">
              <a:defRPr sz="1800"/>
            </a:pPr>
            <a:r>
              <a:rPr sz="2800"/>
              <a:t>Fourth level</a:t>
            </a:r>
            <a:endParaRPr sz="2800"/>
          </a:p>
          <a:p>
            <a:pPr lvl="4">
              <a:defRPr sz="1800"/>
            </a:pPr>
            <a:r>
              <a:rPr sz="2800"/>
              <a:t>Fifth level</a:t>
            </a:r>
          </a:p>
        </p:txBody>
      </p:sp>
      <p:sp>
        <p:nvSpPr>
          <p:cNvPr id="20" name="Shape 20"/>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22" name="Shape 22"/>
          <p:cNvSpPr/>
          <p:nvPr>
            <p:ph type="title"/>
          </p:nvPr>
        </p:nvSpPr>
        <p:spPr>
          <a:xfrm>
            <a:off x="457200" y="256810"/>
            <a:ext cx="8229600" cy="1178656"/>
          </a:xfrm>
          <a:prstGeom prst="rect">
            <a:avLst/>
          </a:prstGeom>
        </p:spPr>
        <p:txBody>
          <a:bodyPr/>
          <a:lstStyle/>
          <a:p>
            <a:pPr lvl="0">
              <a:defRPr sz="1800"/>
            </a:pPr>
            <a:r>
              <a:rPr sz="4400"/>
              <a:t>Click to edit Master title style</a:t>
            </a:r>
          </a:p>
        </p:txBody>
      </p:sp>
      <p:sp>
        <p:nvSpPr>
          <p:cNvPr id="23" name="Shape 23"/>
          <p:cNvSpPr/>
          <p:nvPr>
            <p:ph type="body" idx="1"/>
          </p:nvPr>
        </p:nvSpPr>
        <p:spPr>
          <a:xfrm>
            <a:off x="457200" y="1435465"/>
            <a:ext cx="4040188" cy="739410"/>
          </a:xfrm>
          <a:prstGeom prst="rect">
            <a:avLst/>
          </a:prstGeom>
        </p:spPr>
        <p:txBody>
          <a:bodyPr anchor="b"/>
          <a:lstStyle>
            <a:lvl1pPr marL="0" indent="0">
              <a:spcBef>
                <a:spcPts val="500"/>
              </a:spcBef>
              <a:buSzTx/>
              <a:buFontTx/>
              <a:buNone/>
              <a:defRPr b="1" sz="2400"/>
            </a:lvl1pPr>
          </a:lstStyle>
          <a:p>
            <a:pPr lvl="0">
              <a:defRPr b="0" sz="1800"/>
            </a:pPr>
            <a:r>
              <a:rPr b="1" sz="2400"/>
              <a:t>Click to edit Master text styles</a:t>
            </a:r>
          </a:p>
        </p:txBody>
      </p:sp>
      <p:sp>
        <p:nvSpPr>
          <p:cNvPr id="24" name="Shape 24"/>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26" name="Shape 26"/>
          <p:cNvSpPr/>
          <p:nvPr>
            <p:ph type="title"/>
          </p:nvPr>
        </p:nvSpPr>
        <p:spPr>
          <a:prstGeom prst="rect">
            <a:avLst/>
          </a:prstGeom>
        </p:spPr>
        <p:txBody>
          <a:bodyPr/>
          <a:lstStyle/>
          <a:p>
            <a:pPr lvl="0">
              <a:defRPr sz="1800"/>
            </a:pPr>
            <a:r>
              <a:rPr sz="4400"/>
              <a:t>Click to edit Master title style</a:t>
            </a:r>
          </a:p>
        </p:txBody>
      </p:sp>
      <p:sp>
        <p:nvSpPr>
          <p:cNvPr id="27" name="Shape 27"/>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29" name="Shape 29"/>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31" name="Shape 31"/>
          <p:cNvSpPr/>
          <p:nvPr>
            <p:ph type="title"/>
          </p:nvPr>
        </p:nvSpPr>
        <p:spPr>
          <a:xfrm>
            <a:off x="457200" y="0"/>
            <a:ext cx="3008314" cy="1435100"/>
          </a:xfrm>
          <a:prstGeom prst="rect">
            <a:avLst/>
          </a:prstGeom>
        </p:spPr>
        <p:txBody>
          <a:bodyPr anchor="b"/>
          <a:lstStyle>
            <a:lvl1pPr algn="l">
              <a:defRPr b="1" sz="2000"/>
            </a:lvl1pPr>
          </a:lstStyle>
          <a:p>
            <a:pPr lvl="0">
              <a:defRPr b="0" sz="1800"/>
            </a:pPr>
            <a:r>
              <a:rPr b="1" sz="2000"/>
              <a:t>Click to edit Master title style</a:t>
            </a:r>
          </a:p>
        </p:txBody>
      </p:sp>
      <p:sp>
        <p:nvSpPr>
          <p:cNvPr id="32" name="Shape 32"/>
          <p:cNvSpPr/>
          <p:nvPr>
            <p:ph type="body" idx="1"/>
          </p:nvPr>
        </p:nvSpPr>
        <p:spPr>
          <a:xfrm>
            <a:off x="3575050" y="273050"/>
            <a:ext cx="5111750" cy="6584950"/>
          </a:xfrm>
          <a:prstGeom prst="rect">
            <a:avLst/>
          </a:prstGeom>
        </p:spPr>
        <p:txBody>
          <a:bodyPr/>
          <a:lstStyle/>
          <a:p>
            <a:pPr lvl="0">
              <a:defRPr sz="1800"/>
            </a:pPr>
            <a:r>
              <a:rPr sz="3200"/>
              <a:t>Click to edit Master text styles</a:t>
            </a:r>
            <a:endParaRPr sz="3200"/>
          </a:p>
          <a:p>
            <a:pPr lvl="1">
              <a:defRPr sz="1800"/>
            </a:pPr>
            <a:r>
              <a:rPr sz="3200"/>
              <a:t>Second level</a:t>
            </a:r>
            <a:endParaRPr sz="3200"/>
          </a:p>
          <a:p>
            <a:pPr lvl="2">
              <a:defRPr sz="1800"/>
            </a:pPr>
            <a:r>
              <a:rPr sz="3200"/>
              <a:t>Third level</a:t>
            </a:r>
            <a:endParaRPr sz="3200"/>
          </a:p>
          <a:p>
            <a:pPr lvl="3">
              <a:defRPr sz="1800"/>
            </a:pPr>
            <a:r>
              <a:rPr sz="3200"/>
              <a:t>Fourth level</a:t>
            </a:r>
            <a:endParaRPr sz="3200"/>
          </a:p>
          <a:p>
            <a:pPr lvl="4">
              <a:defRPr sz="1800"/>
            </a:pPr>
            <a:r>
              <a:rPr sz="3200"/>
              <a:t>Fifth level</a:t>
            </a:r>
          </a:p>
        </p:txBody>
      </p:sp>
      <p:sp>
        <p:nvSpPr>
          <p:cNvPr id="33" name="Shape 3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35" name="Shape 35"/>
          <p:cNvSpPr/>
          <p:nvPr>
            <p:ph type="title"/>
          </p:nvPr>
        </p:nvSpPr>
        <p:spPr>
          <a:xfrm>
            <a:off x="1792288" y="4800600"/>
            <a:ext cx="5486401" cy="566738"/>
          </a:xfrm>
          <a:prstGeom prst="rect">
            <a:avLst/>
          </a:prstGeom>
        </p:spPr>
        <p:txBody>
          <a:bodyPr anchor="b"/>
          <a:lstStyle>
            <a:lvl1pPr algn="l">
              <a:defRPr b="1" sz="2000"/>
            </a:lvl1pPr>
          </a:lstStyle>
          <a:p>
            <a:pPr lvl="0">
              <a:defRPr b="0" sz="1800"/>
            </a:pPr>
            <a:r>
              <a:rPr b="1" sz="2000"/>
              <a:t>Click to edit Master title style</a:t>
            </a:r>
          </a:p>
        </p:txBody>
      </p:sp>
      <p:sp>
        <p:nvSpPr>
          <p:cNvPr id="36" name="Shape 36"/>
          <p:cNvSpPr/>
          <p:nvPr>
            <p:ph type="body" idx="1"/>
          </p:nvPr>
        </p:nvSpPr>
        <p:spPr>
          <a:xfrm>
            <a:off x="1792288" y="5367337"/>
            <a:ext cx="5486401" cy="804863"/>
          </a:xfrm>
          <a:prstGeom prst="rect">
            <a:avLst/>
          </a:prstGeom>
        </p:spPr>
        <p:txBody>
          <a:bodyPr/>
          <a:lstStyle>
            <a:lvl1pPr marL="0" indent="0">
              <a:spcBef>
                <a:spcPts val="300"/>
              </a:spcBef>
              <a:buSzTx/>
              <a:buFontTx/>
              <a:buNone/>
              <a:defRPr sz="1400"/>
            </a:lvl1pPr>
          </a:lstStyle>
          <a:p>
            <a:pPr lvl="0">
              <a:defRPr sz="1800"/>
            </a:pPr>
            <a:r>
              <a:rPr sz="1400"/>
              <a:t>Click to edit Master text styles</a:t>
            </a:r>
          </a:p>
        </p:txBody>
      </p:sp>
      <p:sp>
        <p:nvSpPr>
          <p:cNvPr id="37" name="Shape 37"/>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457200" y="92076"/>
            <a:ext cx="8229600" cy="1508125"/>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lvl="0">
              <a:defRPr sz="1800"/>
            </a:pPr>
            <a:r>
              <a:rPr sz="4400"/>
              <a:t>Click to edit Master title style</a:t>
            </a:r>
          </a:p>
        </p:txBody>
      </p:sp>
      <p:sp>
        <p:nvSpPr>
          <p:cNvPr id="3" name="Shape 3"/>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lvl="0">
              <a:defRPr sz="1800"/>
            </a:pPr>
            <a:r>
              <a:rPr sz="3200"/>
              <a:t>Click to edit Master text styles</a:t>
            </a:r>
            <a:endParaRPr sz="3200"/>
          </a:p>
          <a:p>
            <a:pPr lvl="1">
              <a:defRPr sz="1800"/>
            </a:pPr>
            <a:r>
              <a:rPr sz="3200"/>
              <a:t>Second level</a:t>
            </a:r>
            <a:endParaRPr sz="3200"/>
          </a:p>
          <a:p>
            <a:pPr lvl="2">
              <a:defRPr sz="1800"/>
            </a:pPr>
            <a:r>
              <a:rPr sz="3200"/>
              <a:t>Third level</a:t>
            </a:r>
            <a:endParaRPr sz="3200"/>
          </a:p>
          <a:p>
            <a:pPr lvl="3">
              <a:defRPr sz="1800"/>
            </a:pPr>
            <a:r>
              <a:rPr sz="3200"/>
              <a:t>Fourth level</a:t>
            </a:r>
            <a:endParaRPr sz="3200"/>
          </a:p>
          <a:p>
            <a:pPr lvl="4">
              <a:defRPr sz="1800"/>
            </a:pPr>
            <a:r>
              <a:rPr sz="3200"/>
              <a:t>Fifth level</a:t>
            </a:r>
          </a:p>
        </p:txBody>
      </p:sp>
      <p:sp>
        <p:nvSpPr>
          <p:cNvPr id="4" name="Shape 4"/>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88888"/>
                </a:solidFill>
              </a:defRPr>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med" advClick="1"/>
  <p:txStyles>
    <p:titleStyle>
      <a:lvl1pPr algn="ctr">
        <a:defRPr sz="4400">
          <a:latin typeface="Calibri"/>
          <a:ea typeface="Calibri"/>
          <a:cs typeface="Calibri"/>
          <a:sym typeface="Calibri"/>
        </a:defRPr>
      </a:lvl1pPr>
      <a:lvl2pPr algn="ctr">
        <a:defRPr sz="4400">
          <a:latin typeface="Calibri"/>
          <a:ea typeface="Calibri"/>
          <a:cs typeface="Calibri"/>
          <a:sym typeface="Calibri"/>
        </a:defRPr>
      </a:lvl2pPr>
      <a:lvl3pPr algn="ctr">
        <a:defRPr sz="4400">
          <a:latin typeface="Calibri"/>
          <a:ea typeface="Calibri"/>
          <a:cs typeface="Calibri"/>
          <a:sym typeface="Calibri"/>
        </a:defRPr>
      </a:lvl3pPr>
      <a:lvl4pPr algn="ctr">
        <a:defRPr sz="4400">
          <a:latin typeface="Calibri"/>
          <a:ea typeface="Calibri"/>
          <a:cs typeface="Calibri"/>
          <a:sym typeface="Calibri"/>
        </a:defRPr>
      </a:lvl4pPr>
      <a:lvl5pPr algn="ctr">
        <a:defRPr sz="4400">
          <a:latin typeface="Calibri"/>
          <a:ea typeface="Calibri"/>
          <a:cs typeface="Calibri"/>
          <a:sym typeface="Calibri"/>
        </a:defRPr>
      </a:lvl5pPr>
      <a:lvl6pPr algn="ctr">
        <a:defRPr sz="4400">
          <a:latin typeface="Calibri"/>
          <a:ea typeface="Calibri"/>
          <a:cs typeface="Calibri"/>
          <a:sym typeface="Calibri"/>
        </a:defRPr>
      </a:lvl6pPr>
      <a:lvl7pPr algn="ctr">
        <a:defRPr sz="4400">
          <a:latin typeface="Calibri"/>
          <a:ea typeface="Calibri"/>
          <a:cs typeface="Calibri"/>
          <a:sym typeface="Calibri"/>
        </a:defRPr>
      </a:lvl7pPr>
      <a:lvl8pPr algn="ctr">
        <a:defRPr sz="4400">
          <a:latin typeface="Calibri"/>
          <a:ea typeface="Calibri"/>
          <a:cs typeface="Calibri"/>
          <a:sym typeface="Calibri"/>
        </a:defRPr>
      </a:lvl8pPr>
      <a:lvl9pPr algn="ctr">
        <a:defRPr sz="4400">
          <a:latin typeface="Calibri"/>
          <a:ea typeface="Calibri"/>
          <a:cs typeface="Calibri"/>
          <a:sym typeface="Calibri"/>
        </a:defRPr>
      </a:lvl9pPr>
    </p:titleStyle>
    <p:body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p:bodyStyle>
    <p:otherStyle>
      <a:lvl1pPr algn="r">
        <a:defRPr sz="1200">
          <a:solidFill>
            <a:schemeClr val="tx1"/>
          </a:solidFill>
          <a:latin typeface="+mn-lt"/>
          <a:ea typeface="+mn-ea"/>
          <a:cs typeface="+mn-cs"/>
          <a:sym typeface="Calibri"/>
        </a:defRPr>
      </a:lvl1pPr>
      <a:lvl2pPr indent="457200" algn="r">
        <a:defRPr sz="1200">
          <a:solidFill>
            <a:schemeClr val="tx1"/>
          </a:solidFill>
          <a:latin typeface="+mn-lt"/>
          <a:ea typeface="+mn-ea"/>
          <a:cs typeface="+mn-cs"/>
          <a:sym typeface="Calibri"/>
        </a:defRPr>
      </a:lvl2pPr>
      <a:lvl3pPr indent="914400" algn="r">
        <a:defRPr sz="1200">
          <a:solidFill>
            <a:schemeClr val="tx1"/>
          </a:solidFill>
          <a:latin typeface="+mn-lt"/>
          <a:ea typeface="+mn-ea"/>
          <a:cs typeface="+mn-cs"/>
          <a:sym typeface="Calibri"/>
        </a:defRPr>
      </a:lvl3pPr>
      <a:lvl4pPr indent="1371600" algn="r">
        <a:defRPr sz="1200">
          <a:solidFill>
            <a:schemeClr val="tx1"/>
          </a:solidFill>
          <a:latin typeface="+mn-lt"/>
          <a:ea typeface="+mn-ea"/>
          <a:cs typeface="+mn-cs"/>
          <a:sym typeface="Calibri"/>
        </a:defRPr>
      </a:lvl4pPr>
      <a:lvl5pPr indent="1828800" algn="r">
        <a:defRPr sz="1200">
          <a:solidFill>
            <a:schemeClr val="tx1"/>
          </a:solidFill>
          <a:latin typeface="+mn-lt"/>
          <a:ea typeface="+mn-ea"/>
          <a:cs typeface="+mn-cs"/>
          <a:sym typeface="Calibri"/>
        </a:defRPr>
      </a:lvl5pPr>
      <a:lvl6pPr indent="2286000" algn="r">
        <a:defRPr sz="1200">
          <a:solidFill>
            <a:schemeClr val="tx1"/>
          </a:solidFill>
          <a:latin typeface="+mn-lt"/>
          <a:ea typeface="+mn-ea"/>
          <a:cs typeface="+mn-cs"/>
          <a:sym typeface="Calibri"/>
        </a:defRPr>
      </a:lvl6pPr>
      <a:lvl7pPr indent="2743200" algn="r">
        <a:defRPr sz="1200">
          <a:solidFill>
            <a:schemeClr val="tx1"/>
          </a:solidFill>
          <a:latin typeface="+mn-lt"/>
          <a:ea typeface="+mn-ea"/>
          <a:cs typeface="+mn-cs"/>
          <a:sym typeface="Calibri"/>
        </a:defRPr>
      </a:lvl7pPr>
      <a:lvl8pPr indent="3200400" algn="r">
        <a:defRPr sz="1200">
          <a:solidFill>
            <a:schemeClr val="tx1"/>
          </a:solidFill>
          <a:latin typeface="+mn-lt"/>
          <a:ea typeface="+mn-ea"/>
          <a:cs typeface="+mn-cs"/>
          <a:sym typeface="Calibri"/>
        </a:defRPr>
      </a:lvl8pPr>
      <a:lvl9pPr indent="3657600" algn="r">
        <a:defRPr sz="1200">
          <a:solidFill>
            <a:schemeClr val="tx1"/>
          </a:solidFill>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 name="Shape 49"/>
          <p:cNvSpPr/>
          <p:nvPr>
            <p:ph type="title"/>
          </p:nvPr>
        </p:nvSpPr>
        <p:spPr>
          <a:xfrm>
            <a:off x="609600" y="228600"/>
            <a:ext cx="7772400" cy="1470025"/>
          </a:xfrm>
          <a:prstGeom prst="rect">
            <a:avLst/>
          </a:prstGeom>
        </p:spPr>
        <p:txBody>
          <a:bodyPr/>
          <a:lstStyle>
            <a:lvl1pPr defTabSz="859536">
              <a:defRPr b="1" sz="3666"/>
            </a:lvl1pPr>
          </a:lstStyle>
          <a:p>
            <a:pPr lvl="0">
              <a:defRPr b="0" sz="1800"/>
            </a:pPr>
            <a:r>
              <a:rPr b="1" sz="3666"/>
              <a:t>Predicting Water Pump Failure and Planning Maintenance in Tanzania</a:t>
            </a:r>
          </a:p>
        </p:txBody>
      </p:sp>
      <p:sp>
        <p:nvSpPr>
          <p:cNvPr id="50" name="Shape 50"/>
          <p:cNvSpPr/>
          <p:nvPr>
            <p:ph type="body" idx="1"/>
          </p:nvPr>
        </p:nvSpPr>
        <p:spPr>
          <a:xfrm>
            <a:off x="1371600" y="5638800"/>
            <a:ext cx="6400800" cy="1143000"/>
          </a:xfrm>
          <a:prstGeom prst="rect">
            <a:avLst/>
          </a:prstGeom>
        </p:spPr>
        <p:txBody>
          <a:bodyPr/>
          <a:lstStyle/>
          <a:p>
            <a:pPr lvl="0">
              <a:lnSpc>
                <a:spcPct val="90000"/>
              </a:lnSpc>
              <a:defRPr sz="1800">
                <a:solidFill>
                  <a:srgbClr val="000000"/>
                </a:solidFill>
              </a:defRPr>
            </a:pPr>
            <a:r>
              <a:rPr sz="3200">
                <a:solidFill>
                  <a:srgbClr val="888888"/>
                </a:solidFill>
              </a:rPr>
              <a:t>Samuel Kim and Gareth Haslam</a:t>
            </a:r>
            <a:endParaRPr sz="3200">
              <a:solidFill>
                <a:srgbClr val="888888"/>
              </a:solidFill>
            </a:endParaRPr>
          </a:p>
          <a:p>
            <a:pPr lvl="0">
              <a:lnSpc>
                <a:spcPct val="90000"/>
              </a:lnSpc>
              <a:defRPr sz="1800">
                <a:solidFill>
                  <a:srgbClr val="000000"/>
                </a:solidFill>
              </a:defRPr>
            </a:pPr>
            <a:r>
              <a:rPr sz="3200">
                <a:solidFill>
                  <a:srgbClr val="888888"/>
                </a:solidFill>
              </a:rPr>
              <a:t>AM 207 Final Project</a:t>
            </a:r>
          </a:p>
        </p:txBody>
      </p:sp>
      <p:pic>
        <p:nvPicPr>
          <p:cNvPr id="51" name="image1.png" descr="https://lh3.googleusercontent.com/ckh3ctb5U7jEkCslbtvAF32MB9xlyze7mx8emZt9M-EcdDwT4Oox1wgrG4UJMxpl67B-hDdpScOMBgtVavanVuXx4yZuJupq7kquDqnutirWr_8FpEabFbgIKrVAY3KUxCgDenO1SQ"/>
          <p:cNvPicPr/>
          <p:nvPr/>
        </p:nvPicPr>
        <p:blipFill>
          <a:blip r:embed="rId3">
            <a:extLst/>
          </a:blip>
          <a:stretch>
            <a:fillRect/>
          </a:stretch>
        </p:blipFill>
        <p:spPr>
          <a:xfrm>
            <a:off x="2057400" y="1619250"/>
            <a:ext cx="5334000" cy="4000500"/>
          </a:xfrm>
          <a:prstGeom prst="rect">
            <a:avLst/>
          </a:prstGeom>
          <a:ln w="12700">
            <a:miter lim="400000"/>
          </a:ln>
        </p:spPr>
      </p:pic>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 name="Shape 104"/>
          <p:cNvSpPr/>
          <p:nvPr>
            <p:ph type="title"/>
          </p:nvPr>
        </p:nvSpPr>
        <p:spPr>
          <a:prstGeom prst="rect">
            <a:avLst/>
          </a:prstGeom>
        </p:spPr>
        <p:txBody>
          <a:bodyPr/>
          <a:lstStyle/>
          <a:p>
            <a:pPr lvl="0">
              <a:defRPr sz="1800"/>
            </a:pPr>
            <a:r>
              <a:rPr sz="4400"/>
              <a:t>Conclusions</a:t>
            </a:r>
          </a:p>
        </p:txBody>
      </p:sp>
      <p:sp>
        <p:nvSpPr>
          <p:cNvPr id="105" name="Shape 10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 name="Shape 55"/>
          <p:cNvSpPr/>
          <p:nvPr>
            <p:ph type="title"/>
          </p:nvPr>
        </p:nvSpPr>
        <p:spPr>
          <a:xfrm>
            <a:off x="457200" y="274638"/>
            <a:ext cx="8229600" cy="1143001"/>
          </a:xfrm>
          <a:prstGeom prst="rect">
            <a:avLst/>
          </a:prstGeom>
        </p:spPr>
        <p:txBody>
          <a:bodyPr/>
          <a:lstStyle/>
          <a:p>
            <a:pPr lvl="0">
              <a:defRPr sz="1800"/>
            </a:pPr>
            <a:r>
              <a:rPr sz="4400"/>
              <a:t>Problem Description</a:t>
            </a:r>
          </a:p>
        </p:txBody>
      </p:sp>
      <p:pic>
        <p:nvPicPr>
          <p:cNvPr id="56" name="image2.png"/>
          <p:cNvPicPr/>
          <p:nvPr/>
        </p:nvPicPr>
        <p:blipFill>
          <a:blip r:embed="rId3">
            <a:extLst/>
          </a:blip>
          <a:stretch>
            <a:fillRect/>
          </a:stretch>
        </p:blipFill>
        <p:spPr>
          <a:xfrm>
            <a:off x="4155140" y="1219200"/>
            <a:ext cx="4912660" cy="3200400"/>
          </a:xfrm>
          <a:prstGeom prst="rect">
            <a:avLst/>
          </a:prstGeom>
          <a:ln w="38100">
            <a:solidFill/>
            <a:miter lim="400000"/>
          </a:ln>
        </p:spPr>
      </p:pic>
      <p:sp>
        <p:nvSpPr>
          <p:cNvPr id="57" name="Shape 57"/>
          <p:cNvSpPr/>
          <p:nvPr/>
        </p:nvSpPr>
        <p:spPr>
          <a:xfrm>
            <a:off x="609599" y="1828800"/>
            <a:ext cx="3774141" cy="23622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marL="342900" indent="-342900">
              <a:spcBef>
                <a:spcPts val="700"/>
              </a:spcBef>
              <a:buSzPct val="100000"/>
              <a:buFont typeface="Arial"/>
              <a:buChar char="•"/>
            </a:pPr>
            <a:r>
              <a:rPr sz="3200"/>
              <a:t>Classify wells as </a:t>
            </a:r>
            <a:endParaRPr sz="3200"/>
          </a:p>
          <a:p>
            <a:pPr lvl="1" marL="742950" indent="-285750">
              <a:spcBef>
                <a:spcPts val="600"/>
              </a:spcBef>
              <a:buSzPct val="100000"/>
              <a:buFont typeface="Arial"/>
              <a:buChar char="–"/>
            </a:pPr>
            <a:r>
              <a:rPr i="1" sz="2800"/>
              <a:t>functional</a:t>
            </a:r>
            <a:endParaRPr sz="2800"/>
          </a:p>
          <a:p>
            <a:pPr lvl="1" marL="742950" indent="-285750">
              <a:spcBef>
                <a:spcPts val="600"/>
              </a:spcBef>
              <a:buSzPct val="100000"/>
              <a:buFont typeface="Arial"/>
              <a:buChar char="–"/>
            </a:pPr>
            <a:r>
              <a:rPr i="1" sz="2800"/>
              <a:t>non-functional</a:t>
            </a:r>
            <a:r>
              <a:rPr sz="2800"/>
              <a:t>, </a:t>
            </a:r>
            <a:endParaRPr sz="2800"/>
          </a:p>
          <a:p>
            <a:pPr lvl="1" marL="742950" indent="-285750">
              <a:spcBef>
                <a:spcPts val="600"/>
              </a:spcBef>
              <a:buSzPct val="100000"/>
              <a:buFont typeface="Arial"/>
              <a:buChar char="–"/>
            </a:pPr>
            <a:r>
              <a:rPr i="1" sz="2800"/>
              <a:t>needing repair</a:t>
            </a:r>
          </a:p>
        </p:txBody>
      </p:sp>
      <p:graphicFrame>
        <p:nvGraphicFramePr>
          <p:cNvPr id="58" name="Table 58"/>
          <p:cNvGraphicFramePr/>
          <p:nvPr/>
        </p:nvGraphicFramePr>
        <p:xfrm>
          <a:off x="304800" y="4648200"/>
          <a:ext cx="8536649" cy="19616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52909"/>
                <a:gridCol w="1290687"/>
                <a:gridCol w="981224"/>
                <a:gridCol w="1117086"/>
                <a:gridCol w="1034059"/>
                <a:gridCol w="1064251"/>
                <a:gridCol w="1101990"/>
                <a:gridCol w="1094442"/>
              </a:tblGrid>
              <a:tr h="673707">
                <a:tc>
                  <a:txBody>
                    <a:bodyPr/>
                    <a:lstStyle/>
                    <a:p>
                      <a:pPr lvl="0" algn="l" defTabSz="1736725">
                        <a:spcBef>
                          <a:spcPts val="2300"/>
                        </a:spcBef>
                        <a:defRPr b="0" i="0" sz="1800"/>
                      </a:pPr>
                      <a:r>
                        <a:rPr b="1" sz="1400"/>
                        <a:t>id</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l" defTabSz="1736725">
                        <a:defRPr b="0" i="0" sz="1800"/>
                      </a:pPr>
                      <a:r>
                        <a:rPr b="1" sz="1400"/>
                        <a:t>date_recorded</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l" defTabSz="1736725">
                        <a:defRPr b="0" i="0" sz="1800"/>
                      </a:pPr>
                      <a:r>
                        <a:rPr b="1" sz="1400"/>
                        <a:t>funder</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l" defTabSz="1736725">
                        <a:defRPr b="0" i="0" sz="1800"/>
                      </a:pPr>
                      <a:r>
                        <a:rPr b="1" sz="1400"/>
                        <a:t>gps_height</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l" defTabSz="1736725">
                        <a:defRPr b="0" i="0" sz="1800"/>
                      </a:pPr>
                      <a:r>
                        <a:rPr b="1" sz="1400"/>
                        <a:t>…</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l" defTabSz="1736725">
                        <a:defRPr b="0" i="0" sz="1800"/>
                      </a:pPr>
                      <a:r>
                        <a:rPr b="1" sz="1400"/>
                        <a:t>longitude</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l" defTabSz="1736725">
                        <a:defRPr b="0" i="0" sz="1800"/>
                      </a:pPr>
                      <a:r>
                        <a:rPr b="1" sz="1400"/>
                        <a:t>latitude</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l" defTabSz="1736725">
                        <a:defRPr b="0" i="0" sz="1800"/>
                      </a:pPr>
                      <a:r>
                        <a:rPr b="1" sz="1400"/>
                        <a:t>basin</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r>
              <a:tr h="429317">
                <a:tc>
                  <a:txBody>
                    <a:bodyPr/>
                    <a:lstStyle/>
                    <a:p>
                      <a:pPr lvl="0" algn="l" defTabSz="1736725">
                        <a:defRPr b="0" i="0" sz="1800"/>
                      </a:pPr>
                      <a:r>
                        <a:rPr b="1" sz="1400"/>
                        <a:t>69572</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l" defTabSz="1736725">
                        <a:defRPr b="0" i="0" sz="1800"/>
                      </a:pPr>
                      <a:r>
                        <a:rPr sz="1400"/>
                        <a:t>2011-03-14</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l" defTabSz="1736725">
                        <a:defRPr b="0" i="0" sz="1800"/>
                      </a:pPr>
                      <a:r>
                        <a:rPr sz="1400"/>
                        <a:t>Roman</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l" defTabSz="1736725">
                        <a:defRPr b="0" i="0" sz="1800"/>
                      </a:pPr>
                      <a:r>
                        <a:rPr sz="1400"/>
                        <a:t>1390</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l">
                        <a:defRPr b="0" i="0" sz="1800"/>
                      </a:pPr>
                      <a:r>
                        <a:t>…</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l" defTabSz="1736725">
                        <a:defRPr b="0" i="0" sz="1800"/>
                      </a:pPr>
                      <a:r>
                        <a:rPr sz="1400"/>
                        <a:t>34.938093</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l" defTabSz="1736725">
                        <a:defRPr b="0" i="0" sz="1800"/>
                      </a:pPr>
                      <a:r>
                        <a:rPr sz="1400"/>
                        <a:t>-9.856322</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l" defTabSz="1736725">
                        <a:defRPr b="0" i="0" sz="1800"/>
                      </a:pPr>
                      <a:r>
                        <a:rPr sz="1400"/>
                        <a:t>Lake Nyasa</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r>
              <a:tr h="429317">
                <a:tc>
                  <a:txBody>
                    <a:bodyPr/>
                    <a:lstStyle/>
                    <a:p>
                      <a:pPr lvl="0" algn="l" defTabSz="1736725">
                        <a:defRPr b="0" i="0" sz="1800"/>
                      </a:pPr>
                      <a:r>
                        <a:rPr b="1" sz="1400"/>
                        <a:t>8776</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l" defTabSz="1736725">
                        <a:defRPr b="0" i="0" sz="1800"/>
                      </a:pPr>
                      <a:r>
                        <a:rPr sz="1400"/>
                        <a:t>2013-03-06</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l" defTabSz="1736725">
                        <a:defRPr b="0" i="0" sz="1800"/>
                      </a:pPr>
                      <a:r>
                        <a:rPr sz="1400"/>
                        <a:t>Grumeti</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l" defTabSz="1736725">
                        <a:defRPr b="0" i="0" sz="1800"/>
                      </a:pPr>
                      <a:r>
                        <a:rPr sz="1400"/>
                        <a:t>1399</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l">
                        <a:defRPr b="0" i="0" sz="1800"/>
                      </a:pPr>
                      <a:r>
                        <a:t>…</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l" defTabSz="1736725">
                        <a:defRPr b="0" i="0" sz="1800"/>
                      </a:pPr>
                      <a:r>
                        <a:rPr sz="1400"/>
                        <a:t>34.698766</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l" defTabSz="1736725">
                        <a:defRPr b="0" i="0" sz="1800"/>
                      </a:pPr>
                      <a:r>
                        <a:rPr sz="1400"/>
                        <a:t>-2.147466</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l" defTabSz="1736725">
                        <a:defRPr b="0" i="0" sz="1800"/>
                      </a:pPr>
                      <a:r>
                        <a:rPr sz="1400"/>
                        <a:t>Lake Victoria</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r>
              <a:tr h="429317">
                <a:tc>
                  <a:txBody>
                    <a:bodyPr/>
                    <a:lstStyle/>
                    <a:p>
                      <a:pPr lvl="0" algn="l" defTabSz="1736725">
                        <a:defRPr b="0" i="0" sz="1800"/>
                      </a:pPr>
                      <a:r>
                        <a:rPr b="1" sz="1400"/>
                        <a:t>34310</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l" defTabSz="1736725">
                        <a:defRPr b="0" i="0" sz="1800"/>
                      </a:pPr>
                      <a:r>
                        <a:rPr sz="1400"/>
                        <a:t>2013-02-25</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l" defTabSz="1736725">
                        <a:defRPr b="0" i="0" sz="1800"/>
                      </a:pPr>
                      <a:r>
                        <a:rPr sz="1400"/>
                        <a:t>Lottery Club</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l" defTabSz="1736725">
                        <a:defRPr b="0" i="0" sz="1800"/>
                      </a:pPr>
                      <a:r>
                        <a:rPr sz="1400"/>
                        <a:t>686</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l">
                        <a:defRPr b="0" i="0" sz="1800"/>
                      </a:pPr>
                      <a:r>
                        <a:t>...</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l" defTabSz="1736725">
                        <a:defRPr b="0" i="0" sz="1800"/>
                      </a:pPr>
                      <a:r>
                        <a:rPr sz="1400"/>
                        <a:t>37.460664</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l" defTabSz="1736725">
                        <a:defRPr b="0" i="0" sz="1800"/>
                      </a:pPr>
                      <a:r>
                        <a:rPr sz="1400"/>
                        <a:t>-3.821329</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l" defTabSz="1736725">
                        <a:defRPr b="0" i="0" sz="1800"/>
                      </a:pPr>
                      <a:r>
                        <a:rPr sz="1400"/>
                        <a:t>Pangani</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r>
            </a:tbl>
          </a:graphicData>
        </a:graphic>
      </p:graphicFrame>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8" grpId="1"/>
    </p:bldLst>
  </p:timing>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 name="Shape 62"/>
          <p:cNvSpPr/>
          <p:nvPr>
            <p:ph type="title"/>
          </p:nvPr>
        </p:nvSpPr>
        <p:spPr>
          <a:xfrm>
            <a:off x="457200" y="274638"/>
            <a:ext cx="8229600" cy="1143001"/>
          </a:xfrm>
          <a:prstGeom prst="rect">
            <a:avLst/>
          </a:prstGeom>
        </p:spPr>
        <p:txBody>
          <a:bodyPr/>
          <a:lstStyle/>
          <a:p>
            <a:pPr lvl="0">
              <a:defRPr sz="1800"/>
            </a:pPr>
            <a:r>
              <a:rPr sz="4400"/>
              <a:t>Approach: Bayesian Inference</a:t>
            </a:r>
          </a:p>
        </p:txBody>
      </p:sp>
      <p:pic>
        <p:nvPicPr>
          <p:cNvPr id="63" name="image3.png" descr="http://latex2png.com/output/latex_91c58a422ef85875ff418c5388053983.png"/>
          <p:cNvPicPr/>
          <p:nvPr/>
        </p:nvPicPr>
        <p:blipFill>
          <a:blip r:embed="rId3">
            <a:extLst/>
          </a:blip>
          <a:stretch>
            <a:fillRect/>
          </a:stretch>
        </p:blipFill>
        <p:spPr>
          <a:xfrm>
            <a:off x="609600" y="1524000"/>
            <a:ext cx="7400925" cy="1627903"/>
          </a:xfrm>
          <a:prstGeom prst="rect">
            <a:avLst/>
          </a:prstGeom>
          <a:ln w="12700">
            <a:miter lim="400000"/>
          </a:ln>
        </p:spPr>
      </p:pic>
      <p:pic>
        <p:nvPicPr>
          <p:cNvPr id="64" name="image4.png" descr="http://latex2png.com/output/latex_dc52f88ef76fa8b14402ec8c2343b45b.png"/>
          <p:cNvPicPr/>
          <p:nvPr/>
        </p:nvPicPr>
        <p:blipFill>
          <a:blip r:embed="rId4">
            <a:extLst/>
          </a:blip>
          <a:stretch>
            <a:fillRect/>
          </a:stretch>
        </p:blipFill>
        <p:spPr>
          <a:xfrm>
            <a:off x="2667000" y="3505200"/>
            <a:ext cx="3807520" cy="1028266"/>
          </a:xfrm>
          <a:prstGeom prst="rect">
            <a:avLst/>
          </a:prstGeom>
          <a:ln w="12700">
            <a:miter lim="400000"/>
          </a:ln>
        </p:spPr>
      </p:pic>
      <p:pic>
        <p:nvPicPr>
          <p:cNvPr id="65" name="image5.png" descr="http://latex2png.com/output/latex_0fd9d9e0bf42892625df09aee7f02048.png"/>
          <p:cNvPicPr/>
          <p:nvPr/>
        </p:nvPicPr>
        <p:blipFill>
          <a:blip r:embed="rId5">
            <a:extLst/>
          </a:blip>
          <a:stretch>
            <a:fillRect/>
          </a:stretch>
        </p:blipFill>
        <p:spPr>
          <a:xfrm>
            <a:off x="248393" y="5350212"/>
            <a:ext cx="8644732" cy="484532"/>
          </a:xfrm>
          <a:prstGeom prst="rect">
            <a:avLst/>
          </a:prstGeom>
          <a:ln w="12700">
            <a:miter lim="400000"/>
          </a:ln>
        </p:spPr>
      </p:pic>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presetClass="entr" presetSubtype="0" presetID="1" grpId="2" fill="hold">
                                  <p:stCondLst>
                                    <p:cond delay="0"/>
                                  </p:stCondLst>
                                  <p:iterate type="el" backwards="0">
                                    <p:tmAbs val="0"/>
                                  </p:iterate>
                                  <p:childTnLst>
                                    <p:set>
                                      <p:cBhvr>
                                        <p:cTn id="10" fill="hold"/>
                                        <p:tgtEl>
                                          <p:spTgt spid="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0" presetID="1" grpId="3" fill="hold">
                                  <p:stCondLst>
                                    <p:cond delay="0"/>
                                  </p:stCondLst>
                                  <p:iterate type="el" backwards="0">
                                    <p:tmAbs val="0"/>
                                  </p:iterate>
                                  <p:childTnLst>
                                    <p:set>
                                      <p:cBhvr>
                                        <p:cTn id="14" fill="hold"/>
                                        <p:tgtEl>
                                          <p:spTgt spid="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4" grpId="2"/>
      <p:bldP build="whole" bldLvl="1" animBg="1" rev="0" advAuto="0" spid="63" grpId="1"/>
      <p:bldP build="whole" bldLvl="1" animBg="1" rev="0" advAuto="0" spid="65" grpId="3"/>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 name="Shape 69"/>
          <p:cNvSpPr/>
          <p:nvPr>
            <p:ph type="title"/>
          </p:nvPr>
        </p:nvSpPr>
        <p:spPr>
          <a:xfrm>
            <a:off x="457200" y="274638"/>
            <a:ext cx="8229600" cy="1143001"/>
          </a:xfrm>
          <a:prstGeom prst="rect">
            <a:avLst/>
          </a:prstGeom>
        </p:spPr>
        <p:txBody>
          <a:bodyPr/>
          <a:lstStyle/>
          <a:p>
            <a:pPr lvl="0">
              <a:defRPr sz="1800"/>
            </a:pPr>
            <a:r>
              <a:rPr sz="4400"/>
              <a:t>Prediction Results</a:t>
            </a:r>
          </a:p>
        </p:txBody>
      </p:sp>
      <p:graphicFrame>
        <p:nvGraphicFramePr>
          <p:cNvPr id="70" name="Table 70"/>
          <p:cNvGraphicFramePr/>
          <p:nvPr/>
        </p:nvGraphicFramePr>
        <p:xfrm>
          <a:off x="533400" y="1397000"/>
          <a:ext cx="8077200" cy="188976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692400"/>
                <a:gridCol w="2692400"/>
                <a:gridCol w="2692400"/>
              </a:tblGrid>
              <a:tr h="944880">
                <a:tc>
                  <a:txBody>
                    <a:bodyPr/>
                    <a:lstStyle/>
                    <a:p>
                      <a:pPr lvl="0" algn="l">
                        <a:defRPr b="0" i="0" sz="1800">
                          <a:solidFill>
                            <a:srgbClr val="000000"/>
                          </a:solidFill>
                        </a:defRPr>
                      </a:pPr>
                      <a:r>
                        <a:rPr b="1" sz="2800">
                          <a:solidFill>
                            <a:srgbClr val="FFFFFF"/>
                          </a:solidFill>
                        </a:rPr>
                        <a:t>Method</a:t>
                      </a:r>
                    </a:p>
                  </a:txBody>
                  <a:tcPr marL="45720" marR="45720" marT="45720" marB="45720" anchor="t" anchorCtr="0" horzOverflow="overflow"/>
                </a:tc>
                <a:tc>
                  <a:txBody>
                    <a:bodyPr/>
                    <a:lstStyle/>
                    <a:p>
                      <a:pPr lvl="0" algn="l">
                        <a:defRPr b="0" i="0" sz="1800">
                          <a:solidFill>
                            <a:srgbClr val="000000"/>
                          </a:solidFill>
                        </a:defRPr>
                      </a:pPr>
                      <a:r>
                        <a:rPr b="1" sz="2800">
                          <a:solidFill>
                            <a:srgbClr val="FFFFFF"/>
                          </a:solidFill>
                        </a:rPr>
                        <a:t>Prediction Accuracy</a:t>
                      </a:r>
                    </a:p>
                  </a:txBody>
                  <a:tcPr marL="45720" marR="45720" marT="45720" marB="45720" anchor="t" anchorCtr="0" horzOverflow="overflow"/>
                </a:tc>
                <a:tc>
                  <a:txBody>
                    <a:bodyPr/>
                    <a:lstStyle/>
                    <a:p>
                      <a:pPr lvl="0" algn="l">
                        <a:defRPr b="0" i="0" sz="1800">
                          <a:solidFill>
                            <a:srgbClr val="000000"/>
                          </a:solidFill>
                        </a:defRPr>
                      </a:pPr>
                      <a:r>
                        <a:rPr b="1" sz="2800">
                          <a:solidFill>
                            <a:srgbClr val="FFFFFF"/>
                          </a:solidFill>
                        </a:rPr>
                        <a:t>Time</a:t>
                      </a:r>
                    </a:p>
                  </a:txBody>
                  <a:tcPr marL="45720" marR="45720" marT="45720" marB="45720" anchor="t" anchorCtr="0" horzOverflow="overflow"/>
                </a:tc>
              </a:tr>
              <a:tr h="944880">
                <a:tc>
                  <a:txBody>
                    <a:bodyPr/>
                    <a:lstStyle/>
                    <a:p>
                      <a:pPr lvl="0" algn="l">
                        <a:defRPr b="0" i="0" sz="1800"/>
                      </a:pPr>
                      <a:r>
                        <a:rPr b="1" i="1" sz="2800"/>
                        <a:t>Bayesian Inference</a:t>
                      </a:r>
                    </a:p>
                  </a:txBody>
                  <a:tcPr marL="45720" marR="45720" marT="45720" marB="45720" anchor="t" anchorCtr="0" horzOverflow="overflow"/>
                </a:tc>
                <a:tc>
                  <a:txBody>
                    <a:bodyPr/>
                    <a:lstStyle/>
                    <a:p>
                      <a:pPr lvl="0" algn="l">
                        <a:defRPr b="0" i="0" sz="1800"/>
                      </a:pPr>
                      <a:r>
                        <a:rPr b="1" i="1" sz="2800"/>
                        <a:t>60%</a:t>
                      </a:r>
                    </a:p>
                  </a:txBody>
                  <a:tcPr marL="45720" marR="45720" marT="45720" marB="45720" anchor="t" anchorCtr="0" horzOverflow="overflow"/>
                </a:tc>
                <a:tc>
                  <a:txBody>
                    <a:bodyPr/>
                    <a:lstStyle/>
                    <a:p>
                      <a:pPr lvl="0" algn="l">
                        <a:defRPr b="0" i="0" sz="1800"/>
                      </a:pPr>
                      <a:r>
                        <a:rPr b="1" i="1" sz="2800"/>
                        <a:t>Long</a:t>
                      </a:r>
                    </a:p>
                  </a:txBody>
                  <a:tcPr marL="45720" marR="45720" marT="45720" marB="45720" anchor="t" anchorCtr="0" horzOverflow="overflow"/>
                </a:tc>
              </a:tr>
            </a:tbl>
          </a:graphicData>
        </a:graphic>
      </p:graphicFrame>
      <p:pic>
        <p:nvPicPr>
          <p:cNvPr id="71" name="image6.png" descr="C:\Users\Sam\Documents\Academics\AM207\FinalProject\AM207\write-up\figures\trace_component.png"/>
          <p:cNvPicPr/>
          <p:nvPr/>
        </p:nvPicPr>
        <p:blipFill>
          <a:blip r:embed="rId3">
            <a:extLst/>
          </a:blip>
          <a:stretch>
            <a:fillRect/>
          </a:stretch>
        </p:blipFill>
        <p:spPr>
          <a:xfrm>
            <a:off x="2176461" y="3429000"/>
            <a:ext cx="4789489" cy="3251200"/>
          </a:xfrm>
          <a:prstGeom prst="rect">
            <a:avLst/>
          </a:prstGeom>
          <a:ln w="12700">
            <a:miter lim="400000"/>
          </a:ln>
        </p:spPr>
      </p:pic>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 name="Shape 75"/>
          <p:cNvSpPr/>
          <p:nvPr>
            <p:ph type="title"/>
          </p:nvPr>
        </p:nvSpPr>
        <p:spPr>
          <a:xfrm>
            <a:off x="457200" y="274638"/>
            <a:ext cx="8229600" cy="1143001"/>
          </a:xfrm>
          <a:prstGeom prst="rect">
            <a:avLst/>
          </a:prstGeom>
        </p:spPr>
        <p:txBody>
          <a:bodyPr/>
          <a:lstStyle/>
          <a:p>
            <a:pPr lvl="0">
              <a:defRPr sz="1800"/>
            </a:pPr>
            <a:r>
              <a:rPr sz="4400"/>
              <a:t>Prediction Results</a:t>
            </a:r>
          </a:p>
        </p:txBody>
      </p:sp>
      <p:graphicFrame>
        <p:nvGraphicFramePr>
          <p:cNvPr id="76" name="Table 76"/>
          <p:cNvGraphicFramePr/>
          <p:nvPr/>
        </p:nvGraphicFramePr>
        <p:xfrm>
          <a:off x="533400" y="1397000"/>
          <a:ext cx="8077200" cy="3352800"/>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692400"/>
                <a:gridCol w="2692400"/>
                <a:gridCol w="2692400"/>
              </a:tblGrid>
              <a:tr h="838200">
                <a:tc>
                  <a:txBody>
                    <a:bodyPr/>
                    <a:lstStyle/>
                    <a:p>
                      <a:pPr lvl="0" algn="l">
                        <a:defRPr b="0" i="0" sz="1800">
                          <a:solidFill>
                            <a:srgbClr val="000000"/>
                          </a:solidFill>
                        </a:defRPr>
                      </a:pPr>
                      <a:r>
                        <a:rPr b="1" sz="2800">
                          <a:solidFill>
                            <a:srgbClr val="FFFFFF"/>
                          </a:solidFill>
                        </a:rPr>
                        <a:t>Method</a:t>
                      </a:r>
                    </a:p>
                  </a:txBody>
                  <a:tcPr marL="45720" marR="45720" marT="45720" marB="45720" anchor="t" anchorCtr="0" horzOverflow="overflow"/>
                </a:tc>
                <a:tc>
                  <a:txBody>
                    <a:bodyPr/>
                    <a:lstStyle/>
                    <a:p>
                      <a:pPr lvl="0" algn="l">
                        <a:defRPr b="0" i="0" sz="1800">
                          <a:solidFill>
                            <a:srgbClr val="000000"/>
                          </a:solidFill>
                        </a:defRPr>
                      </a:pPr>
                      <a:r>
                        <a:rPr b="1" sz="2800">
                          <a:solidFill>
                            <a:srgbClr val="FFFFFF"/>
                          </a:solidFill>
                        </a:rPr>
                        <a:t>Prediction Accuracy</a:t>
                      </a:r>
                    </a:p>
                  </a:txBody>
                  <a:tcPr marL="45720" marR="45720" marT="45720" marB="45720" anchor="t" anchorCtr="0" horzOverflow="overflow"/>
                </a:tc>
                <a:tc>
                  <a:txBody>
                    <a:bodyPr/>
                    <a:lstStyle/>
                    <a:p>
                      <a:pPr lvl="0" algn="l">
                        <a:defRPr b="0" i="0" sz="1800">
                          <a:solidFill>
                            <a:srgbClr val="000000"/>
                          </a:solidFill>
                        </a:defRPr>
                      </a:pPr>
                      <a:r>
                        <a:rPr b="1" sz="2800">
                          <a:solidFill>
                            <a:srgbClr val="FFFFFF"/>
                          </a:solidFill>
                        </a:rPr>
                        <a:t>Time</a:t>
                      </a:r>
                    </a:p>
                  </a:txBody>
                  <a:tcPr marL="45720" marR="45720" marT="45720" marB="45720" anchor="t" anchorCtr="0" horzOverflow="overflow"/>
                </a:tc>
              </a:tr>
              <a:tr h="838200">
                <a:tc>
                  <a:txBody>
                    <a:bodyPr/>
                    <a:lstStyle/>
                    <a:p>
                      <a:pPr lvl="0" algn="l">
                        <a:defRPr b="0" i="0" sz="1800"/>
                      </a:pPr>
                      <a:r>
                        <a:rPr b="1" i="1" sz="2800"/>
                        <a:t>Bayesian Inference</a:t>
                      </a:r>
                    </a:p>
                  </a:txBody>
                  <a:tcPr marL="45720" marR="45720" marT="45720" marB="45720" anchor="t" anchorCtr="0" horzOverflow="overflow"/>
                </a:tc>
                <a:tc>
                  <a:txBody>
                    <a:bodyPr/>
                    <a:lstStyle/>
                    <a:p>
                      <a:pPr lvl="0" algn="l">
                        <a:defRPr b="0" i="0" sz="1800"/>
                      </a:pPr>
                      <a:r>
                        <a:rPr b="1" i="1" sz="2800"/>
                        <a:t>60%</a:t>
                      </a:r>
                    </a:p>
                  </a:txBody>
                  <a:tcPr marL="45720" marR="45720" marT="45720" marB="45720" anchor="t" anchorCtr="0" horzOverflow="overflow"/>
                </a:tc>
                <a:tc>
                  <a:txBody>
                    <a:bodyPr/>
                    <a:lstStyle/>
                    <a:p>
                      <a:pPr lvl="0" algn="l">
                        <a:defRPr b="0" i="0" sz="1800"/>
                      </a:pPr>
                      <a:r>
                        <a:rPr b="1" i="1" sz="2800"/>
                        <a:t>Long</a:t>
                      </a:r>
                    </a:p>
                  </a:txBody>
                  <a:tcPr marL="45720" marR="45720" marT="45720" marB="45720" anchor="t" anchorCtr="0" horzOverflow="overflow"/>
                </a:tc>
              </a:tr>
              <a:tr h="838200">
                <a:tc>
                  <a:txBody>
                    <a:bodyPr/>
                    <a:lstStyle/>
                    <a:p>
                      <a:pPr lvl="0" algn="l">
                        <a:defRPr b="0" i="0" sz="1800"/>
                      </a:pPr>
                      <a:r>
                        <a:rPr b="1" i="1" sz="2800"/>
                        <a:t>K Nearest Neighbors</a:t>
                      </a:r>
                    </a:p>
                  </a:txBody>
                  <a:tcPr marL="45720" marR="45720" marT="45720" marB="45720" anchor="t" anchorCtr="0" horzOverflow="overflow"/>
                </a:tc>
                <a:tc>
                  <a:txBody>
                    <a:bodyPr/>
                    <a:lstStyle/>
                    <a:p>
                      <a:pPr lvl="0" algn="l">
                        <a:defRPr b="0" i="0" sz="1800"/>
                      </a:pPr>
                      <a:r>
                        <a:rPr b="1" i="1" sz="2800"/>
                        <a:t>69%</a:t>
                      </a:r>
                    </a:p>
                  </a:txBody>
                  <a:tcPr marL="45720" marR="45720" marT="45720" marB="45720" anchor="t" anchorCtr="0" horzOverflow="overflow"/>
                </a:tc>
                <a:tc>
                  <a:txBody>
                    <a:bodyPr/>
                    <a:lstStyle/>
                    <a:p>
                      <a:pPr lvl="0" algn="l">
                        <a:defRPr b="0" i="0" sz="1800"/>
                      </a:pPr>
                      <a:r>
                        <a:rPr b="1" i="1" sz="2800"/>
                        <a:t>Short</a:t>
                      </a:r>
                    </a:p>
                  </a:txBody>
                  <a:tcPr marL="45720" marR="45720" marT="45720" marB="45720" anchor="t" anchorCtr="0" horzOverflow="overflow"/>
                </a:tc>
              </a:tr>
              <a:tr h="838200">
                <a:tc>
                  <a:txBody>
                    <a:bodyPr/>
                    <a:lstStyle/>
                    <a:p>
                      <a:pPr lvl="0" algn="l">
                        <a:defRPr b="0" i="0" sz="1800"/>
                      </a:pPr>
                      <a:r>
                        <a:rPr b="1" i="1" sz="2800"/>
                        <a:t>Random Forest</a:t>
                      </a:r>
                    </a:p>
                  </a:txBody>
                  <a:tcPr marL="45720" marR="45720" marT="45720" marB="45720" anchor="t" anchorCtr="0" horzOverflow="overflow"/>
                </a:tc>
                <a:tc>
                  <a:txBody>
                    <a:bodyPr/>
                    <a:lstStyle/>
                    <a:p>
                      <a:pPr lvl="0" algn="l">
                        <a:defRPr b="0" i="0" sz="1800"/>
                      </a:pPr>
                      <a:r>
                        <a:rPr b="1" i="1" sz="2800"/>
                        <a:t>80%</a:t>
                      </a:r>
                    </a:p>
                  </a:txBody>
                  <a:tcPr marL="45720" marR="45720" marT="45720" marB="45720" anchor="t" anchorCtr="0" horzOverflow="overflow"/>
                </a:tc>
                <a:tc>
                  <a:txBody>
                    <a:bodyPr/>
                    <a:lstStyle/>
                    <a:p>
                      <a:pPr lvl="0" algn="l">
                        <a:defRPr b="0" i="0" sz="1800"/>
                      </a:pPr>
                      <a:r>
                        <a:rPr b="1" i="1" sz="2800"/>
                        <a:t>Medium</a:t>
                      </a:r>
                    </a:p>
                  </a:txBody>
                  <a:tcPr marL="45720" marR="45720" marT="45720" marB="45720" anchor="t" anchorCtr="0" horzOverflow="overflow"/>
                </a:tc>
              </a:tr>
            </a:tbl>
          </a:graphicData>
        </a:graphic>
      </p:graphicFrame>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 name="Shape 80"/>
          <p:cNvSpPr/>
          <p:nvPr>
            <p:ph type="title"/>
          </p:nvPr>
        </p:nvSpPr>
        <p:spPr>
          <a:xfrm>
            <a:off x="457200" y="274638"/>
            <a:ext cx="8229600" cy="1143001"/>
          </a:xfrm>
          <a:prstGeom prst="rect">
            <a:avLst/>
          </a:prstGeom>
        </p:spPr>
        <p:txBody>
          <a:bodyPr/>
          <a:lstStyle>
            <a:lvl1pPr defTabSz="740663">
              <a:defRPr sz="3564"/>
            </a:lvl1pPr>
          </a:lstStyle>
          <a:p>
            <a:pPr lvl="0">
              <a:defRPr sz="1800"/>
            </a:pPr>
            <a:r>
              <a:rPr sz="3564"/>
              <a:t>Optimising the maintenance of faulty water pumps</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4" name="Shape 8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
        <p:nvSpPr>
          <p:cNvPr id="85" name="Shape 85"/>
          <p:cNvSpPr/>
          <p:nvPr/>
        </p:nvSpPr>
        <p:spPr>
          <a:xfrm>
            <a:off x="1394005" y="157479"/>
            <a:ext cx="6355989" cy="739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4400"/>
            </a:lvl1pPr>
          </a:lstStyle>
          <a:p>
            <a:pPr lvl="0">
              <a:defRPr sz="1800"/>
            </a:pPr>
            <a:r>
              <a:rPr sz="4400"/>
              <a:t>Visiting the faulty pumps</a:t>
            </a:r>
          </a:p>
        </p:txBody>
      </p:sp>
      <p:pic>
        <p:nvPicPr>
          <p:cNvPr id="86" name="Optimised-Route.png"/>
          <p:cNvPicPr/>
          <p:nvPr/>
        </p:nvPicPr>
        <p:blipFill>
          <a:blip r:embed="rId3">
            <a:extLst/>
          </a:blip>
          <a:stretch>
            <a:fillRect/>
          </a:stretch>
        </p:blipFill>
        <p:spPr>
          <a:xfrm>
            <a:off x="1047750" y="1263650"/>
            <a:ext cx="7116062" cy="5023969"/>
          </a:xfrm>
          <a:prstGeom prst="rect">
            <a:avLst/>
          </a:prstGeom>
          <a:ln w="12700">
            <a:miter lim="400000"/>
          </a:ln>
        </p:spPr>
      </p:pic>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 name="Shape 90"/>
          <p:cNvSpPr/>
          <p:nvPr>
            <p:ph type="title"/>
          </p:nvPr>
        </p:nvSpPr>
        <p:spPr>
          <a:prstGeom prst="rect">
            <a:avLst/>
          </a:prstGeom>
        </p:spPr>
        <p:txBody>
          <a:bodyPr/>
          <a:lstStyle/>
          <a:p>
            <a:pPr lvl="0">
              <a:defRPr sz="1800"/>
            </a:pPr>
            <a:r>
              <a:rPr sz="4400"/>
              <a:t>Multiple Maintenance Crews</a:t>
            </a:r>
          </a:p>
        </p:txBody>
      </p:sp>
      <p:sp>
        <p:nvSpPr>
          <p:cNvPr id="91" name="Shape 9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pic>
        <p:nvPicPr>
          <p:cNvPr id="92" name="Multiple-salesmen.png"/>
          <p:cNvPicPr/>
          <p:nvPr/>
        </p:nvPicPr>
        <p:blipFill>
          <a:blip r:embed="rId3">
            <a:extLst/>
          </a:blip>
          <a:stretch>
            <a:fillRect/>
          </a:stretch>
        </p:blipFill>
        <p:spPr>
          <a:xfrm>
            <a:off x="855795" y="1126945"/>
            <a:ext cx="7432410" cy="5247312"/>
          </a:xfrm>
          <a:prstGeom prst="rect">
            <a:avLst/>
          </a:prstGeom>
          <a:ln w="12700">
            <a:miter lim="400000"/>
          </a:ln>
        </p:spPr>
      </p:pic>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6" name="Shape 96"/>
          <p:cNvSpPr/>
          <p:nvPr>
            <p:ph type="title"/>
          </p:nvPr>
        </p:nvSpPr>
        <p:spPr>
          <a:prstGeom prst="rect">
            <a:avLst/>
          </a:prstGeom>
        </p:spPr>
        <p:txBody>
          <a:bodyPr/>
          <a:lstStyle/>
          <a:p>
            <a:pPr lvl="0">
              <a:defRPr sz="1800"/>
            </a:pPr>
            <a:r>
              <a:rPr sz="4400"/>
              <a:t>Prioritising Remote Pumps</a:t>
            </a:r>
          </a:p>
        </p:txBody>
      </p:sp>
      <p:sp>
        <p:nvSpPr>
          <p:cNvPr id="97" name="Shape 9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pic>
        <p:nvPicPr>
          <p:cNvPr id="98" name="Prioritising-remote-pumps.png"/>
          <p:cNvPicPr/>
          <p:nvPr/>
        </p:nvPicPr>
        <p:blipFill>
          <a:blip r:embed="rId3">
            <a:extLst/>
          </a:blip>
          <a:stretch>
            <a:fillRect/>
          </a:stretch>
        </p:blipFill>
        <p:spPr>
          <a:xfrm>
            <a:off x="901220" y="1573302"/>
            <a:ext cx="7341560" cy="5122373"/>
          </a:xfrm>
          <a:prstGeom prst="rect">
            <a:avLst/>
          </a:prstGeom>
          <a:ln w="12700">
            <a:miter lim="400000"/>
          </a:ln>
        </p:spPr>
      </p:pic>
      <p:sp>
        <p:nvSpPr>
          <p:cNvPr id="99" name="Shape 99"/>
          <p:cNvSpPr/>
          <p:nvPr/>
        </p:nvSpPr>
        <p:spPr>
          <a:xfrm>
            <a:off x="1298858" y="1449989"/>
            <a:ext cx="4728010" cy="472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600"/>
            </a:lvl1pPr>
          </a:lstStyle>
          <a:p>
            <a:pPr lvl="0">
              <a:defRPr sz="1800"/>
            </a:pPr>
            <a:r>
              <a:rPr sz="2600"/>
              <a:t>Simple distance optimisation</a:t>
            </a:r>
          </a:p>
        </p:txBody>
      </p:sp>
      <p:sp>
        <p:nvSpPr>
          <p:cNvPr id="100" name="Shape 100"/>
          <p:cNvSpPr/>
          <p:nvPr/>
        </p:nvSpPr>
        <p:spPr>
          <a:xfrm>
            <a:off x="1298858" y="3939189"/>
            <a:ext cx="4728010" cy="472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600"/>
            </a:lvl1pPr>
          </a:lstStyle>
          <a:p>
            <a:pPr lvl="0">
              <a:defRPr sz="1800"/>
            </a:pPr>
            <a:r>
              <a:rPr sz="2600"/>
              <a:t>Prioritised remote pumps</a:t>
            </a:r>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sx="100000" sy="100000" kx="0" ky="0" algn="b" rotWithShape="0" blurRad="38100" dist="23000" dir="540000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F81BD"/>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sx="100000" sy="100000" kx="0" ky="0" algn="b" rotWithShape="0" blurRad="38100" dist="23000" dir="540000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F81BD"/>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