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75" autoAdjust="0"/>
  </p:normalViewPr>
  <p:slideViewPr>
    <p:cSldViewPr>
      <p:cViewPr varScale="1">
        <p:scale>
          <a:sx n="47" d="100"/>
          <a:sy n="47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7116-BE29-446D-8EB0-FA769F8DEFA3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E28A-D3DA-468B-BC04-3330F8987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My name is Samuel Kim and I am a senior at the College. My partner, Gareth </a:t>
            </a:r>
            <a:r>
              <a:rPr lang="en-US" dirty="0" err="1" smtClean="0"/>
              <a:t>Haslam</a:t>
            </a:r>
            <a:r>
              <a:rPr lang="en-US" dirty="0" smtClean="0"/>
              <a:t>,</a:t>
            </a:r>
            <a:r>
              <a:rPr lang="en-US" baseline="0" dirty="0" smtClean="0"/>
              <a:t> is an extension school student. Our project is on predicting water pump failure in Tanzania, and planning maintenance routes for the non-functioning water pumps.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part of our project is to classify the water wells in Tanzania as one of three categories: “functional”, “needs repair”, and “non functional.” We are given labeled data from </a:t>
            </a:r>
            <a:r>
              <a:rPr lang="en-US" baseline="0" dirty="0" err="1" smtClean="0"/>
              <a:t>DrivenData</a:t>
            </a:r>
            <a:r>
              <a:rPr lang="en-US" baseline="0" dirty="0" smtClean="0"/>
              <a:t>, consisting of data on over 59,000 wells with 39 parameters, including GPS coordinates, installer, cost of water, and other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decided to approach this problem using Bayesian inference in which we build a model for the functionality of the well based on its</a:t>
            </a:r>
            <a:r>
              <a:rPr lang="en-US" baseline="0" dirty="0" smtClean="0"/>
              <a:t> features, and then use stochastic sampling from the posterior probability distribution to calculate the parameters of our model. In this case, we convert the labels to number ranges, model this using a logistic function, which is controlled by a linear combination of the features where the weights are the parameters that we need to calculate.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end, after experimenting with feature selection and algorithm parameters, we were able to reach a 60% cross-validation prediction accuracy. Unfortunately, our</a:t>
            </a:r>
            <a:r>
              <a:rPr lang="en-US" baseline="0" dirty="0" smtClean="0"/>
              <a:t> sampling methods to optimize the model parameters takes a very long time and limit how much we can optimize feature selection.</a:t>
            </a:r>
          </a:p>
          <a:p>
            <a:r>
              <a:rPr lang="en-US" baseline="0" dirty="0" smtClean="0"/>
              <a:t>We can also compare our approach to other machine learning methods. K Nearest Neighbors reaches 69% prediction accuracy with no training time, and Random Forest can reach 80% prediction accuracy with </a:t>
            </a:r>
            <a:r>
              <a:rPr lang="en-US" baseline="0" smtClean="0"/>
              <a:t>a reasonable </a:t>
            </a:r>
            <a:r>
              <a:rPr lang="en-US" baseline="0" dirty="0" smtClean="0"/>
              <a:t>training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E28A-D3DA-468B-BC04-3330F8987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364C-0821-42AA-8811-D5A76C693F26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317E-0FE7-4187-A4CE-D45F357F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Predicting </a:t>
            </a:r>
            <a:r>
              <a:rPr lang="en-US" b="1" dirty="0"/>
              <a:t>Water Pump </a:t>
            </a:r>
            <a:r>
              <a:rPr lang="en-US" b="1" dirty="0" smtClean="0"/>
              <a:t>Failure and Planning Maintenance </a:t>
            </a:r>
            <a:r>
              <a:rPr lang="en-US" b="1" dirty="0"/>
              <a:t>in </a:t>
            </a:r>
            <a:r>
              <a:rPr lang="en-US" b="1" dirty="0" smtClean="0"/>
              <a:t>Tanzania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Samuel Kim and Gareth </a:t>
            </a:r>
            <a:r>
              <a:rPr lang="en-US" dirty="0" err="1" smtClean="0"/>
              <a:t>Haslam</a:t>
            </a:r>
            <a:endParaRPr lang="en-US" dirty="0" smtClean="0"/>
          </a:p>
          <a:p>
            <a:r>
              <a:rPr lang="en-US" dirty="0" smtClean="0"/>
              <a:t>AM 207 Final Project</a:t>
            </a:r>
            <a:endParaRPr lang="en-US" dirty="0"/>
          </a:p>
        </p:txBody>
      </p:sp>
      <p:pic>
        <p:nvPicPr>
          <p:cNvPr id="1026" name="Picture 2" descr="https://lh3.googleusercontent.com/ckh3ctb5U7jEkCslbtvAF32MB9xlyze7mx8emZt9M-EcdDwT4Oox1wgrG4UJMxpl67B-hDdpScOMBgtVavanVuXx4yZuJupq7kquDqnutirWr_8FpEabFbgIKrVAY3KUxCgDenO1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92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74141" cy="47244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Goal</a:t>
            </a:r>
            <a:r>
              <a:rPr lang="en-US" dirty="0"/>
              <a:t>: classify wells as </a:t>
            </a:r>
            <a:r>
              <a:rPr lang="en-US" i="1" dirty="0"/>
              <a:t>functional</a:t>
            </a:r>
            <a:r>
              <a:rPr lang="en-US" dirty="0"/>
              <a:t>, </a:t>
            </a:r>
            <a:r>
              <a:rPr lang="en-US" i="1" dirty="0"/>
              <a:t>non-functional</a:t>
            </a:r>
            <a:r>
              <a:rPr lang="en-US" dirty="0"/>
              <a:t>, or </a:t>
            </a:r>
            <a:r>
              <a:rPr lang="en-US" i="1" dirty="0"/>
              <a:t>needing </a:t>
            </a:r>
            <a:r>
              <a:rPr lang="en-US" i="1" dirty="0" smtClean="0"/>
              <a:t>repair</a:t>
            </a:r>
          </a:p>
          <a:p>
            <a:pPr fontAlgn="base"/>
            <a:r>
              <a:rPr lang="en-US" dirty="0" smtClean="0"/>
              <a:t>Data attributes: GPS coordinates, elevation, water amount and price, well type, etc.</a:t>
            </a:r>
            <a:endParaRPr lang="en-US" dirty="0"/>
          </a:p>
        </p:txBody>
      </p:sp>
      <p:pic>
        <p:nvPicPr>
          <p:cNvPr id="5" name="PumpMa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1340" y="1349188"/>
            <a:ext cx="4912659" cy="3200400"/>
          </a:xfrm>
          <a:prstGeom prst="rect">
            <a:avLst/>
          </a:prstGeom>
          <a:ln w="38100">
            <a:solidFill/>
            <a:miter lim="400000"/>
          </a:ln>
        </p:spPr>
      </p:pic>
    </p:spTree>
    <p:extLst>
      <p:ext uri="{BB962C8B-B14F-4D97-AF65-F5344CB8AC3E}">
        <p14:creationId xmlns:p14="http://schemas.microsoft.com/office/powerpoint/2010/main" val="17993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Bayesian Stuff</a:t>
            </a:r>
            <a:endParaRPr lang="en-US" dirty="0"/>
          </a:p>
        </p:txBody>
      </p:sp>
      <p:pic>
        <p:nvPicPr>
          <p:cNvPr id="5" name="Picture 6" descr="http://latex2png.com/output/latex_91c58a422ef85875ff418c53880539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400925" cy="16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latex2png.com/output/latex_dc52f88ef76fa8b14402ec8c2343b45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07519" cy="10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latex2png.com/output/latex_0fd9d9e0bf42892625df09aee7f020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3" y="5350212"/>
            <a:ext cx="8644731" cy="4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94042"/>
              </p:ext>
            </p:extLst>
          </p:nvPr>
        </p:nvGraphicFramePr>
        <p:xfrm>
          <a:off x="533400" y="1397000"/>
          <a:ext cx="8077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Prediction 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Bayesian Inference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K Nearest</a:t>
                      </a:r>
                      <a:r>
                        <a:rPr lang="en-US" sz="2800" baseline="0" dirty="0" smtClean="0"/>
                        <a:t> Neighbors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69%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Short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Random Forest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369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Predicting Water Pump Failure and Planning Maintenance in Tanzania</vt:lpstr>
      <vt:lpstr>Problem Description</vt:lpstr>
      <vt:lpstr>Approach: Bayesian Stuff</vt:lpstr>
      <vt:lpstr>Prediction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Water Pump Operating Conditions in Tanzania</dc:title>
  <dc:creator>Sam</dc:creator>
  <cp:lastModifiedBy>Sam</cp:lastModifiedBy>
  <cp:revision>5</cp:revision>
  <dcterms:created xsi:type="dcterms:W3CDTF">2015-05-11T02:22:12Z</dcterms:created>
  <dcterms:modified xsi:type="dcterms:W3CDTF">2015-05-11T03:05:12Z</dcterms:modified>
</cp:coreProperties>
</file>