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01BBBF-69DB-4CDF-9A8C-E389F94A3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25EAFF-8371-401F-A5C1-B6DEE06E5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CE982E-66C4-42E8-B095-0C71E298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08F9-0C51-431E-A6E0-50BE178C617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42D004-8B74-4220-9A8A-9F88A07E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8CDFF7-CC95-4314-B6B0-6B086F69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BC2D-92BC-4D8E-ADB5-E3AFF55F2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99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56962-982C-4ACD-9398-C2382F8C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5E3D02-263D-4B49-A58A-86CE94FDA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2DC158-5B16-4DC9-B47F-D5A80567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08F9-0C51-431E-A6E0-50BE178C617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F6499F-0F7C-4FC6-BC3B-2DE1FAA6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7EB902-8376-4314-850A-06B3841B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BC2D-92BC-4D8E-ADB5-E3AFF55F2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95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2A0DE8-FA33-42E1-9F2A-5407F9EA9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06BF18-6422-4070-8010-83B32919A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AA9C35-1A9D-4558-96EE-809A95CF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08F9-0C51-431E-A6E0-50BE178C617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3905A9-842C-456A-AB56-7E1CB742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F97CAC-8C0E-4139-BD5B-97B6B32A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BC2D-92BC-4D8E-ADB5-E3AFF55F2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55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73EDC-E2F1-4600-9346-EC92ACA7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1A397E-29AD-44B0-9CFB-697999B23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71CB70-0DB9-4DD4-A7D6-B1E2BE4B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08F9-0C51-431E-A6E0-50BE178C617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A6A508-2C4D-48BB-BF27-0443E736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2663F4-2D99-4745-AB20-B51A6DCB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BC2D-92BC-4D8E-ADB5-E3AFF55F2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20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8F361-71E8-47DC-8939-3C5F192A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70AB30-2B3B-4DBF-8B6B-6A3FF7C86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1DDA25-F474-42D8-9035-09ECC2E6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08F9-0C51-431E-A6E0-50BE178C617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3615A1-CF21-4711-9B8D-C531C1CA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CE58A7-9B78-49EE-B057-B39C2BCD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BC2D-92BC-4D8E-ADB5-E3AFF55F2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65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70A6B-D973-4301-8A62-34EE00D8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838ED5-892A-40AF-AD20-C0171B394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9B4A35-8226-498A-96AE-901AA6760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CD27CA-A5EF-4666-837B-B8063D4D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08F9-0C51-431E-A6E0-50BE178C617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1E07A3-1A55-4B1A-8A36-312F697A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8FC3D7-071B-424D-B227-49C3BCEF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BC2D-92BC-4D8E-ADB5-E3AFF55F2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2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9D3973-FDDE-4B70-9C3C-4A060362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5D2EEA-C3FF-4316-98C7-77EFA9970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C6890E-1009-4F90-B8CE-0BB36B71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B44623-A7E5-47DA-A513-6225B794A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1DFDFA-C1D5-43C6-85C7-95E4CF3F3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BFD9A6-E3CC-4350-9808-2477BC83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08F9-0C51-431E-A6E0-50BE178C617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2CC52F7-AAEE-4B62-82B1-BD04A2FA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95F24F-9E2A-40EA-A69A-66FD5821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BC2D-92BC-4D8E-ADB5-E3AFF55F2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58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B62EB9-A59E-470E-AC83-7B03761D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E7667D-9811-4D1E-A2C2-28DB2702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08F9-0C51-431E-A6E0-50BE178C617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96734F4-CD56-414C-BE71-D353A60F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38F543-BEE8-4204-94DC-41326F35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BC2D-92BC-4D8E-ADB5-E3AFF55F2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46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F31502-F2B0-4260-BB8E-419A7B6E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08F9-0C51-431E-A6E0-50BE178C617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B27CA24-1C13-4E23-A57A-889E780B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9472E5-BC51-4525-B51E-2A0B9AA0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BC2D-92BC-4D8E-ADB5-E3AFF55F2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82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855DB-2ADA-4272-BA7E-68EA4698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1F71FB-D378-49D6-B33B-81139CCB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8F9A2C-BEA5-46E2-A64A-93FE01D4A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D451BB-2805-440A-BCD6-3377D432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08F9-0C51-431E-A6E0-50BE178C617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EBC356-ECF3-4658-AB19-A66E3879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068B7B-B80A-4A46-98AA-E71CF560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BC2D-92BC-4D8E-ADB5-E3AFF55F2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38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01533C-406E-4A99-AF32-987DBB03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8B2DA7E-DA6E-4366-9D37-40685223E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73E552-C5BB-49CD-B400-665CC82C0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320D1C-4B43-441F-ABCA-5C1BACED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08F9-0C51-431E-A6E0-50BE178C617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19ABD0-8D5E-4A17-8DAA-D5CF6243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0749C9-0950-4A1B-BD4C-D932D648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BC2D-92BC-4D8E-ADB5-E3AFF55F2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86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E1348BF-10A2-4A36-95ED-505D06F3E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C60D1C-DEA9-46CA-AAE5-AF05D6569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CC124B-FAEF-4F53-9E97-747B6000C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508F9-0C51-431E-A6E0-50BE178C617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D1B6E0-C329-4D49-A760-0A9C754EF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CF2F5B-1194-4382-8CD7-6A5BF9D36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6BC2D-92BC-4D8E-ADB5-E3AFF55F2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0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74F5CAF-4BFF-417B-9817-0669F341A675}"/>
              </a:ext>
            </a:extLst>
          </p:cNvPr>
          <p:cNvSpPr/>
          <p:nvPr/>
        </p:nvSpPr>
        <p:spPr>
          <a:xfrm>
            <a:off x="113713" y="443884"/>
            <a:ext cx="2184036" cy="1675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chercheurs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56CAE5A-EFB3-4B0F-8B92-27CC06E20450}"/>
              </a:ext>
            </a:extLst>
          </p:cNvPr>
          <p:cNvSpPr/>
          <p:nvPr/>
        </p:nvSpPr>
        <p:spPr>
          <a:xfrm>
            <a:off x="0" y="2728418"/>
            <a:ext cx="2775000" cy="140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éditeurs 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E87A4F6-7941-4951-A154-8D59C2FD4A08}"/>
              </a:ext>
            </a:extLst>
          </p:cNvPr>
          <p:cNvSpPr/>
          <p:nvPr/>
        </p:nvSpPr>
        <p:spPr>
          <a:xfrm>
            <a:off x="113713" y="5200895"/>
            <a:ext cx="2717333" cy="1721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expe</a:t>
            </a:r>
            <a:r>
              <a:rPr lang="fr-FR" b="1" dirty="0"/>
              <a:t>r</a:t>
            </a:r>
            <a:r>
              <a:rPr lang="fr-FR" dirty="0"/>
              <a:t>ts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B01AF3B-1246-4727-9F5B-3E2ABC509C29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 flipV="1">
            <a:off x="2297749" y="455956"/>
            <a:ext cx="1626914" cy="8258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8B164A98-175C-4FAF-A089-CD865FE5E7E5}"/>
              </a:ext>
            </a:extLst>
          </p:cNvPr>
          <p:cNvSpPr/>
          <p:nvPr/>
        </p:nvSpPr>
        <p:spPr>
          <a:xfrm>
            <a:off x="3924663" y="-76704"/>
            <a:ext cx="2280745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Déposer les papier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DD1181B-3000-46E7-89B7-AF0EBAE22AA4}"/>
              </a:ext>
            </a:extLst>
          </p:cNvPr>
          <p:cNvSpPr/>
          <p:nvPr/>
        </p:nvSpPr>
        <p:spPr>
          <a:xfrm>
            <a:off x="4320197" y="1636650"/>
            <a:ext cx="2029995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filtrer les papier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1CF4753-D4DF-4A1F-ADD1-DB04FBE698B6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519574" y="2169310"/>
            <a:ext cx="1800623" cy="8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F2630F0-09CE-4855-A7AB-85DF4624545C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219711" y="3921421"/>
            <a:ext cx="2215048" cy="78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78ED29AB-6B03-4662-9818-C8AB952166F3}"/>
              </a:ext>
            </a:extLst>
          </p:cNvPr>
          <p:cNvSpPr/>
          <p:nvPr/>
        </p:nvSpPr>
        <p:spPr>
          <a:xfrm>
            <a:off x="3434759" y="4172759"/>
            <a:ext cx="3069216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Affecter chaque papier aux experts correspondant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0D548BD-C51A-45F6-9300-F3BAD5C451EE}"/>
              </a:ext>
            </a:extLst>
          </p:cNvPr>
          <p:cNvSpPr/>
          <p:nvPr/>
        </p:nvSpPr>
        <p:spPr>
          <a:xfrm>
            <a:off x="4784288" y="3164121"/>
            <a:ext cx="2688608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Transmettre les avis aux chercheurs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3E59867-4203-428F-8C02-0D1F668F7B61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2299942" y="3696781"/>
            <a:ext cx="2484346" cy="1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CEA13786-9D85-4909-945B-79F70E208890}"/>
              </a:ext>
            </a:extLst>
          </p:cNvPr>
          <p:cNvSpPr/>
          <p:nvPr/>
        </p:nvSpPr>
        <p:spPr>
          <a:xfrm>
            <a:off x="4677546" y="5537031"/>
            <a:ext cx="2480630" cy="87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Consulter les avis aux chaque papiers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ADCD608-F28F-4C35-9A1F-7E1F997F8CF3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2919481" y="5974281"/>
            <a:ext cx="1758065" cy="9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D644BD6-E5CB-44AB-B5AB-120292D0A7C7}"/>
              </a:ext>
            </a:extLst>
          </p:cNvPr>
          <p:cNvCxnSpPr>
            <a:cxnSpLocks/>
          </p:cNvCxnSpPr>
          <p:nvPr/>
        </p:nvCxnSpPr>
        <p:spPr>
          <a:xfrm flipV="1">
            <a:off x="2297749" y="985421"/>
            <a:ext cx="6935028" cy="45579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25DCB08-EB05-4F94-AE75-AE31A36D3A00}"/>
              </a:ext>
            </a:extLst>
          </p:cNvPr>
          <p:cNvSpPr/>
          <p:nvPr/>
        </p:nvSpPr>
        <p:spPr>
          <a:xfrm>
            <a:off x="9227129" y="443884"/>
            <a:ext cx="2456819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Registrer 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FDE780F-7765-4E71-AACA-439D77C2340F}"/>
              </a:ext>
            </a:extLst>
          </p:cNvPr>
          <p:cNvSpPr/>
          <p:nvPr/>
        </p:nvSpPr>
        <p:spPr>
          <a:xfrm>
            <a:off x="9484582" y="3507073"/>
            <a:ext cx="2199366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 in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BD29978F-9614-400D-8C4F-A6B68C850650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>
            <a:off x="10455539" y="1509204"/>
            <a:ext cx="128726" cy="199786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E85F9B7-8416-4026-A719-4DF2631BA95A}"/>
              </a:ext>
            </a:extLst>
          </p:cNvPr>
          <p:cNvCxnSpPr>
            <a:cxnSpLocks/>
          </p:cNvCxnSpPr>
          <p:nvPr/>
        </p:nvCxnSpPr>
        <p:spPr>
          <a:xfrm flipH="1">
            <a:off x="5741212" y="1006204"/>
            <a:ext cx="781374" cy="82002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8C5142C1-B331-4683-874C-84210841A2FF}"/>
              </a:ext>
            </a:extLst>
          </p:cNvPr>
          <p:cNvSpPr txBox="1"/>
          <p:nvPr/>
        </p:nvSpPr>
        <p:spPr>
          <a:xfrm>
            <a:off x="4934581" y="1192354"/>
            <a:ext cx="149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&lt; extend &gt;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38BBAFD3-18CE-4D13-82EF-B41B53240320}"/>
              </a:ext>
            </a:extLst>
          </p:cNvPr>
          <p:cNvSpPr txBox="1"/>
          <p:nvPr/>
        </p:nvSpPr>
        <p:spPr>
          <a:xfrm>
            <a:off x="10455538" y="1908049"/>
            <a:ext cx="149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&lt;extend&gt;</a:t>
            </a:r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4F818B1D-B2BE-4E2C-99A2-47863DB403A9}"/>
              </a:ext>
            </a:extLst>
          </p:cNvPr>
          <p:cNvCxnSpPr>
            <a:cxnSpLocks/>
          </p:cNvCxnSpPr>
          <p:nvPr/>
        </p:nvCxnSpPr>
        <p:spPr>
          <a:xfrm flipV="1">
            <a:off x="2798674" y="2362342"/>
            <a:ext cx="6949008" cy="1151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7F5250CF-B83A-499C-8809-65F38F1EBC55}"/>
              </a:ext>
            </a:extLst>
          </p:cNvPr>
          <p:cNvCxnSpPr/>
          <p:nvPr/>
        </p:nvCxnSpPr>
        <p:spPr>
          <a:xfrm>
            <a:off x="9747682" y="2353148"/>
            <a:ext cx="301840" cy="121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e 71">
            <a:extLst>
              <a:ext uri="{FF2B5EF4-FFF2-40B4-BE49-F238E27FC236}">
                <a16:creationId xmlns:a16="http://schemas.microsoft.com/office/drawing/2014/main" id="{42D7CE7E-73D4-4AE2-A8B0-239E214F43F8}"/>
              </a:ext>
            </a:extLst>
          </p:cNvPr>
          <p:cNvSpPr/>
          <p:nvPr/>
        </p:nvSpPr>
        <p:spPr>
          <a:xfrm>
            <a:off x="9603096" y="5118454"/>
            <a:ext cx="2456819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Registrer 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289FB9D6-B083-4858-BACE-D5EA2D10354F}"/>
              </a:ext>
            </a:extLst>
          </p:cNvPr>
          <p:cNvCxnSpPr/>
          <p:nvPr/>
        </p:nvCxnSpPr>
        <p:spPr>
          <a:xfrm flipV="1">
            <a:off x="2654088" y="5184320"/>
            <a:ext cx="6949008" cy="46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AAB11971-5A69-4814-9B07-AAAB6F070313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10831506" y="4551452"/>
            <a:ext cx="35910" cy="5670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D4E1F1A1-6EB7-495D-8ADE-DCCF52414C60}"/>
              </a:ext>
            </a:extLst>
          </p:cNvPr>
          <p:cNvSpPr txBox="1"/>
          <p:nvPr/>
        </p:nvSpPr>
        <p:spPr>
          <a:xfrm>
            <a:off x="10934874" y="4749122"/>
            <a:ext cx="149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&lt;extend&gt;</a:t>
            </a: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99951C65-791F-47B0-95EE-68D18C507E09}"/>
              </a:ext>
            </a:extLst>
          </p:cNvPr>
          <p:cNvSpPr/>
          <p:nvPr/>
        </p:nvSpPr>
        <p:spPr>
          <a:xfrm>
            <a:off x="6874338" y="1244932"/>
            <a:ext cx="1589103" cy="797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les avis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C7DDFE6C-189D-4E53-9457-317FE3081309}"/>
              </a:ext>
            </a:extLst>
          </p:cNvPr>
          <p:cNvCxnSpPr/>
          <p:nvPr/>
        </p:nvCxnSpPr>
        <p:spPr>
          <a:xfrm flipV="1">
            <a:off x="2187908" y="1502815"/>
            <a:ext cx="4758476" cy="97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F1F3D7F6-0D13-4846-8DF8-3E071496814E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4252283" y="2545957"/>
            <a:ext cx="365200" cy="175246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A59F865-60FB-4227-8D67-B19E74C0046E}"/>
              </a:ext>
            </a:extLst>
          </p:cNvPr>
          <p:cNvSpPr/>
          <p:nvPr/>
        </p:nvSpPr>
        <p:spPr>
          <a:xfrm>
            <a:off x="3335722" y="3817179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&lt;Include&gt;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BDE26BF5-6AF8-4388-A7EA-ABA9265F3C94}"/>
              </a:ext>
            </a:extLst>
          </p:cNvPr>
          <p:cNvCxnSpPr>
            <a:cxnSpLocks/>
            <a:endCxn id="92" idx="4"/>
          </p:cNvCxnSpPr>
          <p:nvPr/>
        </p:nvCxnSpPr>
        <p:spPr>
          <a:xfrm flipV="1">
            <a:off x="7242442" y="2042860"/>
            <a:ext cx="426448" cy="136530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8C47297-4948-4AD4-A4C1-D9495D117B26}"/>
              </a:ext>
            </a:extLst>
          </p:cNvPr>
          <p:cNvSpPr/>
          <p:nvPr/>
        </p:nvSpPr>
        <p:spPr>
          <a:xfrm>
            <a:off x="6505995" y="2211993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&lt;Include&gt;</a:t>
            </a:r>
          </a:p>
        </p:txBody>
      </p: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A9833BD0-81A5-492B-A5EF-B17C874B6AEE}"/>
              </a:ext>
            </a:extLst>
          </p:cNvPr>
          <p:cNvCxnSpPr>
            <a:cxnSpLocks/>
            <a:stCxn id="92" idx="5"/>
          </p:cNvCxnSpPr>
          <p:nvPr/>
        </p:nvCxnSpPr>
        <p:spPr>
          <a:xfrm flipH="1">
            <a:off x="7089812" y="1926006"/>
            <a:ext cx="1140910" cy="510170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B9E0B68-6B29-4F13-B85C-D7D8064CFE56}"/>
              </a:ext>
            </a:extLst>
          </p:cNvPr>
          <p:cNvSpPr/>
          <p:nvPr/>
        </p:nvSpPr>
        <p:spPr>
          <a:xfrm>
            <a:off x="7840284" y="4655536"/>
            <a:ext cx="1166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&lt; extend &gt;</a:t>
            </a: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775BDBD2-26A8-45F4-8FB9-BAF9C433E0AA}"/>
              </a:ext>
            </a:extLst>
          </p:cNvPr>
          <p:cNvSpPr/>
          <p:nvPr/>
        </p:nvSpPr>
        <p:spPr>
          <a:xfrm>
            <a:off x="7396926" y="6036429"/>
            <a:ext cx="2717333" cy="797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saisir les avis aux chaque papiers</a:t>
            </a:r>
          </a:p>
        </p:txBody>
      </p: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B24E42D9-1A35-48FC-A96E-A383116C0797}"/>
              </a:ext>
            </a:extLst>
          </p:cNvPr>
          <p:cNvCxnSpPr>
            <a:cxnSpLocks/>
          </p:cNvCxnSpPr>
          <p:nvPr/>
        </p:nvCxnSpPr>
        <p:spPr>
          <a:xfrm>
            <a:off x="2668108" y="6435736"/>
            <a:ext cx="4980636" cy="22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23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448FB7-8A8B-403C-BCCE-6EEBE1403607}"/>
              </a:ext>
            </a:extLst>
          </p:cNvPr>
          <p:cNvSpPr/>
          <p:nvPr/>
        </p:nvSpPr>
        <p:spPr>
          <a:xfrm>
            <a:off x="0" y="541539"/>
            <a:ext cx="1660124" cy="949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chercheurs</a:t>
            </a:r>
          </a:p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80418-05D6-408D-8F1B-B86941D1F842}"/>
              </a:ext>
            </a:extLst>
          </p:cNvPr>
          <p:cNvSpPr/>
          <p:nvPr/>
        </p:nvSpPr>
        <p:spPr>
          <a:xfrm>
            <a:off x="4181383" y="541539"/>
            <a:ext cx="1811044" cy="949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éditeurs </a:t>
            </a:r>
          </a:p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7FD97F-E65F-4985-9107-3B2355919881}"/>
              </a:ext>
            </a:extLst>
          </p:cNvPr>
          <p:cNvSpPr/>
          <p:nvPr/>
        </p:nvSpPr>
        <p:spPr>
          <a:xfrm>
            <a:off x="9348185" y="443884"/>
            <a:ext cx="1811044" cy="949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expe</a:t>
            </a:r>
            <a:r>
              <a:rPr lang="fr-FR" b="1" dirty="0"/>
              <a:t>r</a:t>
            </a:r>
            <a:r>
              <a:rPr lang="fr-FR" dirty="0"/>
              <a:t>ts</a:t>
            </a:r>
          </a:p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457EE-5074-4A4C-AE26-020A223713D7}"/>
              </a:ext>
            </a:extLst>
          </p:cNvPr>
          <p:cNvSpPr/>
          <p:nvPr/>
        </p:nvSpPr>
        <p:spPr>
          <a:xfrm>
            <a:off x="519343" y="1491449"/>
            <a:ext cx="337352" cy="536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44E1E1-7BD9-49F0-9008-BF3E3D2FD2AC}"/>
              </a:ext>
            </a:extLst>
          </p:cNvPr>
          <p:cNvSpPr/>
          <p:nvPr/>
        </p:nvSpPr>
        <p:spPr>
          <a:xfrm>
            <a:off x="4935984" y="1491449"/>
            <a:ext cx="337352" cy="536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D9EF7A-A41D-473F-91D4-FC898AB60FFF}"/>
              </a:ext>
            </a:extLst>
          </p:cNvPr>
          <p:cNvSpPr/>
          <p:nvPr/>
        </p:nvSpPr>
        <p:spPr>
          <a:xfrm>
            <a:off x="10085031" y="1393794"/>
            <a:ext cx="337352" cy="536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7E69E46-2E58-4303-9BBA-E1220E074C9A}"/>
              </a:ext>
            </a:extLst>
          </p:cNvPr>
          <p:cNvCxnSpPr/>
          <p:nvPr/>
        </p:nvCxnSpPr>
        <p:spPr>
          <a:xfrm>
            <a:off x="856695" y="1917577"/>
            <a:ext cx="4079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CE8F76AE-87A0-4FAC-88D9-8D521D990596}"/>
              </a:ext>
            </a:extLst>
          </p:cNvPr>
          <p:cNvSpPr txBox="1"/>
          <p:nvPr/>
        </p:nvSpPr>
        <p:spPr>
          <a:xfrm>
            <a:off x="1473693" y="2050741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Déposer un papier</a:t>
            </a:r>
          </a:p>
        </p:txBody>
      </p:sp>
      <p:sp>
        <p:nvSpPr>
          <p:cNvPr id="16" name="Flèche : courbe vers la gauche 15">
            <a:extLst>
              <a:ext uri="{FF2B5EF4-FFF2-40B4-BE49-F238E27FC236}">
                <a16:creationId xmlns:a16="http://schemas.microsoft.com/office/drawing/2014/main" id="{7ED147E6-775E-4E1F-86D2-F7706A4F189A}"/>
              </a:ext>
            </a:extLst>
          </p:cNvPr>
          <p:cNvSpPr/>
          <p:nvPr/>
        </p:nvSpPr>
        <p:spPr>
          <a:xfrm>
            <a:off x="5273336" y="1917577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1A1E35A-9190-453E-B426-E9C749D1542B}"/>
              </a:ext>
            </a:extLst>
          </p:cNvPr>
          <p:cNvSpPr txBox="1"/>
          <p:nvPr/>
        </p:nvSpPr>
        <p:spPr>
          <a:xfrm>
            <a:off x="6027937" y="2163434"/>
            <a:ext cx="159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Visualiser les papier soumis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C114D23-A5E1-4C1D-9E06-5E1F84F43BB3}"/>
              </a:ext>
            </a:extLst>
          </p:cNvPr>
          <p:cNvCxnSpPr>
            <a:cxnSpLocks/>
          </p:cNvCxnSpPr>
          <p:nvPr/>
        </p:nvCxnSpPr>
        <p:spPr>
          <a:xfrm>
            <a:off x="5273336" y="3224074"/>
            <a:ext cx="481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D17F30B2-A8F4-4BEA-ABD6-0B5D0C5CBB02}"/>
              </a:ext>
            </a:extLst>
          </p:cNvPr>
          <p:cNvSpPr txBox="1"/>
          <p:nvPr/>
        </p:nvSpPr>
        <p:spPr>
          <a:xfrm>
            <a:off x="5286898" y="3314420"/>
            <a:ext cx="496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Affecter chaque papier aux experts correspondant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DABC29D-4394-4647-B367-190D4355C83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286898" y="4077069"/>
            <a:ext cx="47981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4854398B-6A15-4891-9400-DCC4EAF28825}"/>
              </a:ext>
            </a:extLst>
          </p:cNvPr>
          <p:cNvSpPr txBox="1"/>
          <p:nvPr/>
        </p:nvSpPr>
        <p:spPr>
          <a:xfrm>
            <a:off x="6252961" y="4135269"/>
            <a:ext cx="185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Donner leurs avis 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CA42509-D8D4-442B-A604-867DC9CBF685}"/>
              </a:ext>
            </a:extLst>
          </p:cNvPr>
          <p:cNvCxnSpPr>
            <a:cxnSpLocks/>
          </p:cNvCxnSpPr>
          <p:nvPr/>
        </p:nvCxnSpPr>
        <p:spPr>
          <a:xfrm flipH="1">
            <a:off x="856695" y="5727394"/>
            <a:ext cx="4247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8DDADFFF-3E71-4488-A7DC-F9B943A947CC}"/>
              </a:ext>
            </a:extLst>
          </p:cNvPr>
          <p:cNvSpPr txBox="1"/>
          <p:nvPr/>
        </p:nvSpPr>
        <p:spPr>
          <a:xfrm>
            <a:off x="1664268" y="5968857"/>
            <a:ext cx="203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Transmettre les avis</a:t>
            </a:r>
          </a:p>
        </p:txBody>
      </p:sp>
      <p:sp>
        <p:nvSpPr>
          <p:cNvPr id="31" name="Flèche : courbe vers la gauche 30">
            <a:extLst>
              <a:ext uri="{FF2B5EF4-FFF2-40B4-BE49-F238E27FC236}">
                <a16:creationId xmlns:a16="http://schemas.microsoft.com/office/drawing/2014/main" id="{AA57754C-E234-4B90-B34B-EC26B1CD54D7}"/>
              </a:ext>
            </a:extLst>
          </p:cNvPr>
          <p:cNvSpPr/>
          <p:nvPr/>
        </p:nvSpPr>
        <p:spPr>
          <a:xfrm>
            <a:off x="5324384" y="4355933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B1DC655-4D5D-4633-A7C9-AE62F6C32A9E}"/>
              </a:ext>
            </a:extLst>
          </p:cNvPr>
          <p:cNvSpPr txBox="1"/>
          <p:nvPr/>
        </p:nvSpPr>
        <p:spPr>
          <a:xfrm>
            <a:off x="6195904" y="4702574"/>
            <a:ext cx="159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Visualiser les papier soumis</a:t>
            </a:r>
          </a:p>
        </p:txBody>
      </p:sp>
    </p:spTree>
    <p:extLst>
      <p:ext uri="{BB962C8B-B14F-4D97-AF65-F5344CB8AC3E}">
        <p14:creationId xmlns:p14="http://schemas.microsoft.com/office/powerpoint/2010/main" val="169625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5CA50F-08CF-4DD9-AD8D-643E5826A749}"/>
              </a:ext>
            </a:extLst>
          </p:cNvPr>
          <p:cNvSpPr/>
          <p:nvPr/>
        </p:nvSpPr>
        <p:spPr>
          <a:xfrm>
            <a:off x="1953088" y="485315"/>
            <a:ext cx="2565647" cy="207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Name: String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Email: email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Papier: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F502BF-5BBB-4B2F-B393-F96EE1AC5FB1}"/>
              </a:ext>
            </a:extLst>
          </p:cNvPr>
          <p:cNvSpPr/>
          <p:nvPr/>
        </p:nvSpPr>
        <p:spPr>
          <a:xfrm>
            <a:off x="6630141" y="763480"/>
            <a:ext cx="2565647" cy="207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Les experts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Name: String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Email: email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Domaine: String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55E0B-035E-41A1-BFBF-E8B48F049FD0}"/>
              </a:ext>
            </a:extLst>
          </p:cNvPr>
          <p:cNvSpPr/>
          <p:nvPr/>
        </p:nvSpPr>
        <p:spPr>
          <a:xfrm>
            <a:off x="1632013" y="5785279"/>
            <a:ext cx="1065320" cy="7435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partager le papier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0940FC-068A-4367-A00A-2FC5C9EB4BB2}"/>
              </a:ext>
            </a:extLst>
          </p:cNvPr>
          <p:cNvSpPr/>
          <p:nvPr/>
        </p:nvSpPr>
        <p:spPr>
          <a:xfrm>
            <a:off x="1910178" y="3135297"/>
            <a:ext cx="2565647" cy="207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Editeur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Name: String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Email : email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1F7AA5-DDC5-46E1-B49C-08F32226C561}"/>
              </a:ext>
            </a:extLst>
          </p:cNvPr>
          <p:cNvSpPr/>
          <p:nvPr/>
        </p:nvSpPr>
        <p:spPr>
          <a:xfrm>
            <a:off x="3320248" y="5785279"/>
            <a:ext cx="1065320" cy="7435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envoyer le papier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AB6B9C1-BFE1-4712-BCAD-1642580C00BD}"/>
              </a:ext>
            </a:extLst>
          </p:cNvPr>
          <p:cNvCxnSpPr/>
          <p:nvPr/>
        </p:nvCxnSpPr>
        <p:spPr>
          <a:xfrm flipV="1">
            <a:off x="2164673" y="5212670"/>
            <a:ext cx="0" cy="57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E564BFE-909C-46CB-8F7F-1252F9EFBE3E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852908" y="5212670"/>
            <a:ext cx="0" cy="57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E620511-6B9A-48F1-8C4C-AFEA398B6841}"/>
              </a:ext>
            </a:extLst>
          </p:cNvPr>
          <p:cNvCxnSpPr/>
          <p:nvPr/>
        </p:nvCxnSpPr>
        <p:spPr>
          <a:xfrm>
            <a:off x="8780016" y="2862124"/>
            <a:ext cx="0" cy="3577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594B7FB-8307-4DDB-9A70-9CA51AA94D34}"/>
              </a:ext>
            </a:extLst>
          </p:cNvPr>
          <p:cNvCxnSpPr>
            <a:cxnSpLocks/>
          </p:cNvCxnSpPr>
          <p:nvPr/>
        </p:nvCxnSpPr>
        <p:spPr>
          <a:xfrm>
            <a:off x="4385568" y="6443339"/>
            <a:ext cx="4394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02E802C-24A3-45A3-AD2C-2F80AB2669AD}"/>
              </a:ext>
            </a:extLst>
          </p:cNvPr>
          <p:cNvSpPr/>
          <p:nvPr/>
        </p:nvSpPr>
        <p:spPr>
          <a:xfrm>
            <a:off x="9910440" y="3429000"/>
            <a:ext cx="1065320" cy="7435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Donner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D8E880-61E5-4E28-9F3D-129EE9A70B90}"/>
              </a:ext>
            </a:extLst>
          </p:cNvPr>
          <p:cNvSpPr/>
          <p:nvPr/>
        </p:nvSpPr>
        <p:spPr>
          <a:xfrm>
            <a:off x="11024589" y="3429000"/>
            <a:ext cx="1065320" cy="7435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envoyer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7DBEC4B-8159-481E-8B9D-AC72908D9BB0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11557249" y="2943783"/>
            <a:ext cx="0" cy="48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F8E8150-7147-426C-9E41-F0E400C5AD50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443100" y="2978736"/>
            <a:ext cx="0" cy="45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933859-4CD9-4DED-AD44-CB044443ADD7}"/>
              </a:ext>
            </a:extLst>
          </p:cNvPr>
          <p:cNvCxnSpPr/>
          <p:nvPr/>
        </p:nvCxnSpPr>
        <p:spPr>
          <a:xfrm>
            <a:off x="3320248" y="2562689"/>
            <a:ext cx="0" cy="598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2C3C0322-78FF-44E1-A482-14228DCF918B}"/>
              </a:ext>
            </a:extLst>
          </p:cNvPr>
          <p:cNvCxnSpPr/>
          <p:nvPr/>
        </p:nvCxnSpPr>
        <p:spPr>
          <a:xfrm flipH="1">
            <a:off x="4475825" y="2840854"/>
            <a:ext cx="2154316" cy="1064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E5DEE7A0-E3FE-4C0F-9382-DEB900DB4E1A}"/>
              </a:ext>
            </a:extLst>
          </p:cNvPr>
          <p:cNvSpPr/>
          <p:nvPr/>
        </p:nvSpPr>
        <p:spPr>
          <a:xfrm>
            <a:off x="10373555" y="1241211"/>
            <a:ext cx="1438183" cy="17148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Avis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Name: String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Description: String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C8B11E-0CD1-4603-B4AA-B377DF93C542}"/>
              </a:ext>
            </a:extLst>
          </p:cNvPr>
          <p:cNvSpPr/>
          <p:nvPr/>
        </p:nvSpPr>
        <p:spPr>
          <a:xfrm>
            <a:off x="59923" y="1189607"/>
            <a:ext cx="1100078" cy="1562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Name: String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2B70092E-B2E1-4A4B-8AF0-B455F38E5E63}"/>
              </a:ext>
            </a:extLst>
          </p:cNvPr>
          <p:cNvCxnSpPr>
            <a:cxnSpLocks/>
          </p:cNvCxnSpPr>
          <p:nvPr/>
        </p:nvCxnSpPr>
        <p:spPr>
          <a:xfrm flipV="1">
            <a:off x="1162603" y="1904629"/>
            <a:ext cx="7904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AA7897ED-EC1A-47BE-BE04-7783328C9590}"/>
              </a:ext>
            </a:extLst>
          </p:cNvPr>
          <p:cNvCxnSpPr>
            <a:cxnSpLocks/>
          </p:cNvCxnSpPr>
          <p:nvPr/>
        </p:nvCxnSpPr>
        <p:spPr>
          <a:xfrm flipH="1" flipV="1">
            <a:off x="9195788" y="2235322"/>
            <a:ext cx="11777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A8FB0E6-CA31-4736-B4E8-539226FF83D2}"/>
              </a:ext>
            </a:extLst>
          </p:cNvPr>
          <p:cNvSpPr/>
          <p:nvPr/>
        </p:nvSpPr>
        <p:spPr>
          <a:xfrm>
            <a:off x="9190424" y="4881064"/>
            <a:ext cx="1136710" cy="617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favorable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332FCFA-AC94-48E0-9B1B-E7CFFBAE38CA}"/>
              </a:ext>
            </a:extLst>
          </p:cNvPr>
          <p:cNvSpPr/>
          <p:nvPr/>
        </p:nvSpPr>
        <p:spPr>
          <a:xfrm>
            <a:off x="10737542" y="4881064"/>
            <a:ext cx="1438183" cy="617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défavorable</a:t>
            </a:r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F8EB0FDB-4B00-415A-BED4-B16EF491EFF8}"/>
              </a:ext>
            </a:extLst>
          </p:cNvPr>
          <p:cNvCxnSpPr/>
          <p:nvPr/>
        </p:nvCxnSpPr>
        <p:spPr>
          <a:xfrm flipV="1">
            <a:off x="9910440" y="4172505"/>
            <a:ext cx="121327" cy="70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4A874EAE-CC5C-4F1D-8478-0EEBD85D05F4}"/>
              </a:ext>
            </a:extLst>
          </p:cNvPr>
          <p:cNvCxnSpPr/>
          <p:nvPr/>
        </p:nvCxnSpPr>
        <p:spPr>
          <a:xfrm flipH="1" flipV="1">
            <a:off x="10652464" y="4172505"/>
            <a:ext cx="440182" cy="70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29D2FC53-3844-4BDD-88B4-4139323D6180}"/>
              </a:ext>
            </a:extLst>
          </p:cNvPr>
          <p:cNvCxnSpPr/>
          <p:nvPr/>
        </p:nvCxnSpPr>
        <p:spPr>
          <a:xfrm>
            <a:off x="1953088" y="763480"/>
            <a:ext cx="2522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ZoneTexte 88">
            <a:extLst>
              <a:ext uri="{FF2B5EF4-FFF2-40B4-BE49-F238E27FC236}">
                <a16:creationId xmlns:a16="http://schemas.microsoft.com/office/drawing/2014/main" id="{3230992E-E070-4912-AA51-52EE617EA11C}"/>
              </a:ext>
            </a:extLst>
          </p:cNvPr>
          <p:cNvSpPr txBox="1"/>
          <p:nvPr/>
        </p:nvSpPr>
        <p:spPr>
          <a:xfrm>
            <a:off x="2613451" y="440314"/>
            <a:ext cx="1159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Chercheur</a:t>
            </a:r>
          </a:p>
          <a:p>
            <a:endParaRPr lang="fr-FR" dirty="0"/>
          </a:p>
        </p:txBody>
      </p: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9E68B40F-91BB-422D-AD6D-2E25F9CD5D00}"/>
              </a:ext>
            </a:extLst>
          </p:cNvPr>
          <p:cNvCxnSpPr>
            <a:cxnSpLocks/>
          </p:cNvCxnSpPr>
          <p:nvPr/>
        </p:nvCxnSpPr>
        <p:spPr>
          <a:xfrm>
            <a:off x="59923" y="1481094"/>
            <a:ext cx="1065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>
            <a:extLst>
              <a:ext uri="{FF2B5EF4-FFF2-40B4-BE49-F238E27FC236}">
                <a16:creationId xmlns:a16="http://schemas.microsoft.com/office/drawing/2014/main" id="{9C6CF257-A26F-4623-9656-9C9CBCEBD1F6}"/>
              </a:ext>
            </a:extLst>
          </p:cNvPr>
          <p:cNvSpPr txBox="1"/>
          <p:nvPr/>
        </p:nvSpPr>
        <p:spPr>
          <a:xfrm>
            <a:off x="226807" y="1159490"/>
            <a:ext cx="865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Papiers</a:t>
            </a:r>
            <a:endParaRPr lang="fr-FR" dirty="0"/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381666D3-B8BC-4242-B7C6-F0761E1EDEF3}"/>
              </a:ext>
            </a:extLst>
          </p:cNvPr>
          <p:cNvCxnSpPr>
            <a:cxnSpLocks/>
          </p:cNvCxnSpPr>
          <p:nvPr/>
        </p:nvCxnSpPr>
        <p:spPr>
          <a:xfrm>
            <a:off x="59923" y="2459115"/>
            <a:ext cx="1100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ZoneTexte 95">
            <a:extLst>
              <a:ext uri="{FF2B5EF4-FFF2-40B4-BE49-F238E27FC236}">
                <a16:creationId xmlns:a16="http://schemas.microsoft.com/office/drawing/2014/main" id="{20F4BC18-C5B3-496A-A800-001368207056}"/>
              </a:ext>
            </a:extLst>
          </p:cNvPr>
          <p:cNvSpPr txBox="1"/>
          <p:nvPr/>
        </p:nvSpPr>
        <p:spPr>
          <a:xfrm>
            <a:off x="41465" y="2428909"/>
            <a:ext cx="108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Déposer</a:t>
            </a:r>
            <a:endParaRPr lang="fr-FR" dirty="0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77673B8E-257B-4A85-8671-BCD7AC2013A9}"/>
              </a:ext>
            </a:extLst>
          </p:cNvPr>
          <p:cNvCxnSpPr>
            <a:cxnSpLocks/>
          </p:cNvCxnSpPr>
          <p:nvPr/>
        </p:nvCxnSpPr>
        <p:spPr>
          <a:xfrm>
            <a:off x="1910178" y="3506680"/>
            <a:ext cx="2565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8E35B747-9CF9-4607-B9A4-BEE163DCE43F}"/>
              </a:ext>
            </a:extLst>
          </p:cNvPr>
          <p:cNvCxnSpPr>
            <a:cxnSpLocks/>
          </p:cNvCxnSpPr>
          <p:nvPr/>
        </p:nvCxnSpPr>
        <p:spPr>
          <a:xfrm>
            <a:off x="1910178" y="4802819"/>
            <a:ext cx="2565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179C41CE-191D-44DB-BAE5-FD9951313147}"/>
              </a:ext>
            </a:extLst>
          </p:cNvPr>
          <p:cNvCxnSpPr>
            <a:cxnSpLocks/>
          </p:cNvCxnSpPr>
          <p:nvPr/>
        </p:nvCxnSpPr>
        <p:spPr>
          <a:xfrm>
            <a:off x="10327134" y="1615736"/>
            <a:ext cx="1484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C0B7A783-C016-4E4A-9075-2F6B2BF031F4}"/>
              </a:ext>
            </a:extLst>
          </p:cNvPr>
          <p:cNvCxnSpPr/>
          <p:nvPr/>
        </p:nvCxnSpPr>
        <p:spPr>
          <a:xfrm>
            <a:off x="10373555" y="2627790"/>
            <a:ext cx="1438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9565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139</Words>
  <Application>Microsoft Office PowerPoint</Application>
  <PresentationFormat>Grand écran</PresentationFormat>
  <Paragraphs>52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Utilisateur</cp:lastModifiedBy>
  <cp:revision>16</cp:revision>
  <dcterms:created xsi:type="dcterms:W3CDTF">2020-12-07T09:17:04Z</dcterms:created>
  <dcterms:modified xsi:type="dcterms:W3CDTF">2020-12-07T11:58:15Z</dcterms:modified>
</cp:coreProperties>
</file>