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21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22"/>
          </p:nvPr>
        </p:nvSpPr>
        <p:spPr>
          <a:xfrm>
            <a:off x="2387600" y="6070600"/>
            <a:ext cx="19621500" cy="863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5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21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Relationship Id="rId3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784" r="19" b="8686"/>
          <a:stretch>
            <a:fillRect/>
          </a:stretch>
        </p:blipFill>
        <p:spPr>
          <a:xfrm>
            <a:off x="4597400" y="1067257"/>
            <a:ext cx="15177586" cy="8356601"/>
          </a:xfrm>
          <a:prstGeom prst="rect">
            <a:avLst/>
          </a:prstGeom>
        </p:spPr>
      </p:pic>
      <p:sp>
        <p:nvSpPr>
          <p:cNvPr id="120" name="Link prediction in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 prediction in Graph</a:t>
            </a:r>
          </a:p>
        </p:txBody>
      </p:sp>
      <p:sp>
        <p:nvSpPr>
          <p:cNvPr id="121" name="Advanced AI for Data Analytic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Advanced AI for Data Analytics</a:t>
            </a:r>
          </a:p>
          <a:p>
            <a:pPr/>
            <a:r>
              <a:t>AA4 - Ghassen Abdedayem</a:t>
            </a:r>
          </a:p>
        </p:txBody>
      </p:sp>
      <p:sp>
        <p:nvSpPr>
          <p:cNvPr id="122" name="Numéro de diapositive"/>
          <p:cNvSpPr txBox="1"/>
          <p:nvPr>
            <p:ph type="sldNum" sz="quarter" idx="2"/>
          </p:nvPr>
        </p:nvSpPr>
        <p:spPr>
          <a:xfrm>
            <a:off x="12039987" y="13004800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embed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embeddings</a:t>
            </a:r>
          </a:p>
        </p:txBody>
      </p:sp>
      <p:sp>
        <p:nvSpPr>
          <p:cNvPr id="165" name="Modifier : 2 cl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2" t="23389" r="1381" b="2964"/>
          <a:stretch>
            <a:fillRect/>
          </a:stretch>
        </p:blipFill>
        <p:spPr>
          <a:xfrm>
            <a:off x="13919200" y="4870730"/>
            <a:ext cx="9017000" cy="4838701"/>
          </a:xfrm>
          <a:prstGeom prst="rect">
            <a:avLst/>
          </a:prstGeom>
        </p:spPr>
      </p:pic>
      <p:sp>
        <p:nvSpPr>
          <p:cNvPr id="169" name="Model"/>
          <p:cNvSpPr txBox="1"/>
          <p:nvPr>
            <p:ph type="title" idx="4294967295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Model</a:t>
            </a:r>
          </a:p>
        </p:txBody>
      </p:sp>
      <p:sp>
        <p:nvSpPr>
          <p:cNvPr id="170" name="Goal of the project and Data specificities"/>
          <p:cNvSpPr txBox="1"/>
          <p:nvPr>
            <p:ph type="body" sz="quarter" idx="4294967295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Goal of the project and Data specificities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47803" t="0" r="0" b="0"/>
          <a:stretch>
            <a:fillRect/>
          </a:stretch>
        </p:blipFill>
        <p:spPr>
          <a:xfrm flipH="1">
            <a:off x="13398500" y="596900"/>
            <a:ext cx="9521089" cy="1216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2" t="365" r="552" b="365"/>
          <a:stretch>
            <a:fillRect/>
          </a:stretch>
        </p:blipFill>
        <p:spPr>
          <a:xfrm>
            <a:off x="13398500" y="3262510"/>
            <a:ext cx="9529806" cy="6835374"/>
          </a:xfrm>
          <a:prstGeom prst="rect">
            <a:avLst/>
          </a:prstGeom>
        </p:spPr>
      </p:pic>
      <p:sp>
        <p:nvSpPr>
          <p:cNvPr id="175" name="Possible improvements"/>
          <p:cNvSpPr txBox="1"/>
          <p:nvPr>
            <p:ph type="title" idx="4294967295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Possible improvements</a:t>
            </a:r>
          </a:p>
        </p:txBody>
      </p:sp>
      <p:sp>
        <p:nvSpPr>
          <p:cNvPr id="176" name="Goal of the project and Data specificities"/>
          <p:cNvSpPr txBox="1"/>
          <p:nvPr>
            <p:ph type="body" sz="quarter" idx="4294967295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Goal of the project and Data specificities</a:t>
            </a:r>
          </a:p>
        </p:txBody>
      </p:sp>
      <p:sp>
        <p:nvSpPr>
          <p:cNvPr id="1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difier : 2 cl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Capture d’écran 2023-05-08 à 13.26.49.png" descr="Capture d’écran 2023-05-08 à 13.2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324" y="4503239"/>
            <a:ext cx="9907887" cy="7857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Capture d’écran 2023-05-08 à 17.45.30.png" descr="Capture d’écran 2023-05-08 à 17.45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3242" y="4650684"/>
            <a:ext cx="9190953" cy="75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parse aut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Sparse authors</a:t>
            </a:r>
          </a:p>
        </p:txBody>
      </p:sp>
      <p:pic>
        <p:nvPicPr>
          <p:cNvPr id="185" name="Capture d’écran 2023-05-08 à 18.20.46.png" descr="Capture d’écran 2023-05-08 à 18.20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419" y="3734468"/>
            <a:ext cx="8693421" cy="696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e d’écran 2023-05-08 à 18.39.34.png" descr="Capture d’écran 2023-05-08 à 18.3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3343" y="3772291"/>
            <a:ext cx="8693421" cy="696291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Normalize ad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Normalize adj</a:t>
            </a:r>
          </a:p>
        </p:txBody>
      </p:sp>
      <p:sp>
        <p:nvSpPr>
          <p:cNvPr id="1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ata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processing</a:t>
            </a:r>
          </a:p>
        </p:txBody>
      </p:sp>
      <p:sp>
        <p:nvSpPr>
          <p:cNvPr id="1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able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Table of contents</a:t>
            </a:r>
          </a:p>
        </p:txBody>
      </p:sp>
      <p:sp>
        <p:nvSpPr>
          <p:cNvPr id="125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Data processing</a:t>
            </a:r>
          </a:p>
          <a:p>
            <a:pPr/>
            <a:r>
              <a:t>Model</a:t>
            </a:r>
          </a:p>
          <a:p>
            <a:pPr/>
            <a:r>
              <a:t>Possible improvements</a:t>
            </a:r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26900" b="0"/>
          <a:stretch>
            <a:fillRect/>
          </a:stretch>
        </p:blipFill>
        <p:spPr>
          <a:xfrm>
            <a:off x="13398500" y="596900"/>
            <a:ext cx="9525000" cy="12166600"/>
          </a:xfrm>
          <a:prstGeom prst="rect">
            <a:avLst/>
          </a:prstGeom>
        </p:spPr>
      </p:pic>
      <p:sp>
        <p:nvSpPr>
          <p:cNvPr id="12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0" name="Goal of the project and Data descrip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Goal of the project and Data description</a:t>
            </a:r>
          </a:p>
        </p:txBody>
      </p:sp>
      <p:sp>
        <p:nvSpPr>
          <p:cNvPr id="131" name="Numéro de diapositive"/>
          <p:cNvSpPr txBox="1"/>
          <p:nvPr>
            <p:ph type="sldNum" sz="quarter" idx="2"/>
          </p:nvPr>
        </p:nvSpPr>
        <p:spPr>
          <a:xfrm>
            <a:off x="12039987" y="130105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al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of the project</a:t>
            </a:r>
          </a:p>
        </p:txBody>
      </p:sp>
      <p:sp>
        <p:nvSpPr>
          <p:cNvPr id="134" name="Given a papers citations graph along with the authors and abstract of each paper, we need to predict if there is a link between a new pair of nodes (papers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papers citations graph along with the authors and abstract of each paper, we need to predict if there is a link between a new pair of nodes (papers).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characteristics</a:t>
            </a:r>
          </a:p>
        </p:txBody>
      </p:sp>
      <p:sp>
        <p:nvSpPr>
          <p:cNvPr id="138" name="Modifier : 2 cl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7920" t="0" r="3568" b="0"/>
          <a:stretch>
            <a:fillRect/>
          </a:stretch>
        </p:blipFill>
        <p:spPr>
          <a:xfrm>
            <a:off x="13398499" y="614940"/>
            <a:ext cx="9524294" cy="12131274"/>
          </a:xfrm>
          <a:prstGeom prst="rect">
            <a:avLst/>
          </a:prstGeom>
        </p:spPr>
      </p:pic>
      <p:sp>
        <p:nvSpPr>
          <p:cNvPr id="142" name="Data processing"/>
          <p:cNvSpPr txBox="1"/>
          <p:nvPr>
            <p:ph type="title" idx="4294967295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Data processing</a:t>
            </a:r>
          </a:p>
        </p:txBody>
      </p:sp>
      <p:sp>
        <p:nvSpPr>
          <p:cNvPr id="143" name="Feature engineering"/>
          <p:cNvSpPr txBox="1"/>
          <p:nvPr>
            <p:ph type="body" sz="quarter" idx="4294967295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Feature engineering</a:t>
            </a:r>
          </a:p>
        </p:txBody>
      </p:sp>
      <p:sp>
        <p:nvSpPr>
          <p:cNvPr id="144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C9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20535" y="12845418"/>
            <a:ext cx="24342930" cy="864864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</a:p>
        </p:txBody>
      </p:sp>
      <p:sp>
        <p:nvSpPr>
          <p:cNvPr id="147" name="Rectangle"/>
          <p:cNvSpPr/>
          <p:nvPr/>
        </p:nvSpPr>
        <p:spPr>
          <a:xfrm>
            <a:off x="10406" y="-33800"/>
            <a:ext cx="24342931" cy="1842264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</a:p>
        </p:txBody>
      </p:sp>
      <p:sp>
        <p:nvSpPr>
          <p:cNvPr id="148" name="Data processing"/>
          <p:cNvSpPr txBox="1"/>
          <p:nvPr>
            <p:ph type="title"/>
          </p:nvPr>
        </p:nvSpPr>
        <p:spPr>
          <a:xfrm>
            <a:off x="374251" y="29599"/>
            <a:ext cx="8113847" cy="1715466"/>
          </a:xfrm>
          <a:prstGeom prst="rect">
            <a:avLst/>
          </a:prstGeom>
        </p:spPr>
        <p:txBody>
          <a:bodyPr/>
          <a:lstStyle>
            <a:lvl1pPr algn="l">
              <a:defRPr sz="8000"/>
            </a:lvl1pPr>
          </a:lstStyle>
          <a:p>
            <a:pPr/>
            <a:r>
              <a:t>Data processing</a:t>
            </a:r>
          </a:p>
        </p:txBody>
      </p:sp>
      <p:sp>
        <p:nvSpPr>
          <p:cNvPr id="149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50" name="edge_list.txt"/>
          <p:cNvSpPr/>
          <p:nvPr/>
        </p:nvSpPr>
        <p:spPr>
          <a:xfrm>
            <a:off x="1248173" y="5164820"/>
            <a:ext cx="3834327" cy="10469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edge_list.txt</a:t>
            </a:r>
          </a:p>
        </p:txBody>
      </p:sp>
      <p:sp>
        <p:nvSpPr>
          <p:cNvPr id="151" name="authors.txt"/>
          <p:cNvSpPr/>
          <p:nvPr/>
        </p:nvSpPr>
        <p:spPr>
          <a:xfrm>
            <a:off x="1248173" y="7401336"/>
            <a:ext cx="3834327" cy="10469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authors.txt</a:t>
            </a:r>
          </a:p>
        </p:txBody>
      </p:sp>
      <p:sp>
        <p:nvSpPr>
          <p:cNvPr id="152" name="edge_list.txt"/>
          <p:cNvSpPr/>
          <p:nvPr/>
        </p:nvSpPr>
        <p:spPr>
          <a:xfrm>
            <a:off x="1248173" y="7401336"/>
            <a:ext cx="3301973" cy="901574"/>
          </a:xfrm>
          <a:prstGeom prst="rect">
            <a:avLst/>
          </a:prstGeom>
          <a:ln w="12700">
            <a:solidFill>
              <a:srgbClr val="EEEEE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edge_list.txt</a:t>
            </a:r>
          </a:p>
        </p:txBody>
      </p:sp>
      <p:sp>
        <p:nvSpPr>
          <p:cNvPr id="153" name="abstracts.txt"/>
          <p:cNvSpPr/>
          <p:nvPr/>
        </p:nvSpPr>
        <p:spPr>
          <a:xfrm>
            <a:off x="1248173" y="9637852"/>
            <a:ext cx="3834327" cy="10469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abstracts.txt</a:t>
            </a:r>
          </a:p>
        </p:txBody>
      </p:sp>
      <p:sp>
        <p:nvSpPr>
          <p:cNvPr id="154" name="edge_list.txt"/>
          <p:cNvSpPr/>
          <p:nvPr/>
        </p:nvSpPr>
        <p:spPr>
          <a:xfrm>
            <a:off x="1248173" y="9637852"/>
            <a:ext cx="3301973" cy="901574"/>
          </a:xfrm>
          <a:prstGeom prst="rect">
            <a:avLst/>
          </a:prstGeom>
          <a:ln w="12700">
            <a:solidFill>
              <a:srgbClr val="EEEEE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edge_list.txt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djacency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Adjacency matrix</a:t>
            </a:r>
          </a:p>
        </p:txBody>
      </p:sp>
      <p:sp>
        <p:nvSpPr>
          <p:cNvPr id="157" name="Modifier : 2 cl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andom wal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walks</a:t>
            </a:r>
          </a:p>
        </p:txBody>
      </p:sp>
      <p:sp>
        <p:nvSpPr>
          <p:cNvPr id="161" name="Struct2ve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Struct2vec</a:t>
            </a:r>
          </a:p>
        </p:txBody>
      </p:sp>
      <p:sp>
        <p:nvSpPr>
          <p:cNvPr id="162" name="Numéro de diapositive"/>
          <p:cNvSpPr txBox="1"/>
          <p:nvPr>
            <p:ph type="sldNum" sz="quarter" idx="2"/>
          </p:nvPr>
        </p:nvSpPr>
        <p:spPr>
          <a:xfrm>
            <a:off x="12039987" y="13047167"/>
            <a:ext cx="283770" cy="461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