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 b="def" i="def"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 b="def" i="def"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 b="def" i="def"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-1022247"/>
              <a:satOff val="34289"/>
              <a:lumOff val="-18384"/>
            </a:scheme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 b="def" i="def"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3245"/>
              <a:satOff val="-16002"/>
              <a:lumOff val="283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 b="def" i="def"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 b="def" i="def"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e du titre"/>
          <p:cNvSpPr txBox="1"/>
          <p:nvPr>
            <p:ph type="title"/>
          </p:nvPr>
        </p:nvSpPr>
        <p:spPr>
          <a:xfrm>
            <a:off x="1435100" y="3454400"/>
            <a:ext cx="21526500" cy="35687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12" name="Texte niveau 1…"/>
          <p:cNvSpPr txBox="1"/>
          <p:nvPr>
            <p:ph type="body" sz="quarter" idx="1"/>
          </p:nvPr>
        </p:nvSpPr>
        <p:spPr>
          <a:xfrm>
            <a:off x="1435100" y="7264400"/>
            <a:ext cx="21526500" cy="1231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3" name="Numéro de diapositive"/>
          <p:cNvSpPr txBox="1"/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-Gilles Allain"/>
          <p:cNvSpPr txBox="1"/>
          <p:nvPr>
            <p:ph type="body" sz="quarter" idx="21"/>
          </p:nvPr>
        </p:nvSpPr>
        <p:spPr>
          <a:xfrm>
            <a:off x="2387600" y="8978900"/>
            <a:ext cx="19621500" cy="585112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b="1" i="1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-Gilles Allain</a:t>
            </a:r>
          </a:p>
        </p:txBody>
      </p:sp>
      <p:sp>
        <p:nvSpPr>
          <p:cNvPr id="94" name="« Saisissez une citation ici. »"/>
          <p:cNvSpPr txBox="1"/>
          <p:nvPr>
            <p:ph type="body" sz="quarter" idx="22"/>
          </p:nvPr>
        </p:nvSpPr>
        <p:spPr>
          <a:xfrm>
            <a:off x="2387600" y="6070600"/>
            <a:ext cx="19621500" cy="8636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b="1" sz="50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20202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« Saisissez une citation ici. » </a:t>
            </a:r>
          </a:p>
        </p:txBody>
      </p:sp>
      <p:sp>
        <p:nvSpPr>
          <p:cNvPr id="9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-63500" y="-1270000"/>
            <a:ext cx="24510997" cy="1634917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41703583_2880x1921.jpeg"/>
          <p:cNvSpPr/>
          <p:nvPr>
            <p:ph type="pic" idx="21"/>
          </p:nvPr>
        </p:nvSpPr>
        <p:spPr>
          <a:xfrm>
            <a:off x="4597400" y="177800"/>
            <a:ext cx="15180471" cy="10125584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exte du titre"/>
          <p:cNvSpPr txBox="1"/>
          <p:nvPr>
            <p:ph type="title"/>
          </p:nvPr>
        </p:nvSpPr>
        <p:spPr>
          <a:xfrm>
            <a:off x="1435100" y="9677400"/>
            <a:ext cx="21526500" cy="15240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22" name="Texte niveau 1…"/>
          <p:cNvSpPr txBox="1"/>
          <p:nvPr>
            <p:ph type="body" sz="quarter" idx="1"/>
          </p:nvPr>
        </p:nvSpPr>
        <p:spPr>
          <a:xfrm>
            <a:off x="1435100" y="11430000"/>
            <a:ext cx="21526500" cy="1282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3" name="Numéro de diapositive"/>
          <p:cNvSpPr txBox="1"/>
          <p:nvPr>
            <p:ph type="sldNum" sz="quarter" idx="2"/>
          </p:nvPr>
        </p:nvSpPr>
        <p:spPr>
          <a:xfrm>
            <a:off x="11955253" y="13004800"/>
            <a:ext cx="453238" cy="461366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e du titre"/>
          <p:cNvSpPr txBox="1"/>
          <p:nvPr>
            <p:ph type="title"/>
          </p:nvPr>
        </p:nvSpPr>
        <p:spPr>
          <a:xfrm>
            <a:off x="1422400" y="4940300"/>
            <a:ext cx="21526500" cy="38227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31" name="Numéro de diapositive"/>
          <p:cNvSpPr txBox="1"/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13398500" y="596900"/>
            <a:ext cx="13030200" cy="12166600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exte du titre"/>
          <p:cNvSpPr txBox="1"/>
          <p:nvPr>
            <p:ph type="title"/>
          </p:nvPr>
        </p:nvSpPr>
        <p:spPr>
          <a:xfrm>
            <a:off x="1435100" y="584200"/>
            <a:ext cx="10769600" cy="6464300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pPr/>
            <a:r>
              <a:t>Texte du titre</a:t>
            </a:r>
          </a:p>
        </p:txBody>
      </p:sp>
      <p:sp>
        <p:nvSpPr>
          <p:cNvPr id="40" name="Texte niveau 1…"/>
          <p:cNvSpPr txBox="1"/>
          <p:nvPr>
            <p:ph type="body" sz="quarter" idx="1"/>
          </p:nvPr>
        </p:nvSpPr>
        <p:spPr>
          <a:xfrm>
            <a:off x="1435100" y="7378700"/>
            <a:ext cx="10769600" cy="5359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1" name="Numéro de diapositive"/>
          <p:cNvSpPr txBox="1"/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49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57" name="Texte niveau 1…"/>
          <p:cNvSpPr txBox="1"/>
          <p:nvPr>
            <p:ph type="body" idx="1"/>
          </p:nvPr>
        </p:nvSpPr>
        <p:spPr>
          <a:xfrm>
            <a:off x="1435100" y="3898900"/>
            <a:ext cx="21526500" cy="8051800"/>
          </a:xfrm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21"/>
          </p:nvPr>
        </p:nvSpPr>
        <p:spPr>
          <a:xfrm>
            <a:off x="13322300" y="2184400"/>
            <a:ext cx="11519605" cy="10756121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exte du titre"/>
          <p:cNvSpPr txBox="1"/>
          <p:nvPr>
            <p:ph type="title"/>
          </p:nvPr>
        </p:nvSpPr>
        <p:spPr>
          <a:xfrm>
            <a:off x="1435100" y="1003300"/>
            <a:ext cx="21526500" cy="22098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67" name="Texte niveau 1…"/>
          <p:cNvSpPr txBox="1"/>
          <p:nvPr>
            <p:ph type="body" sz="half" idx="1"/>
          </p:nvPr>
        </p:nvSpPr>
        <p:spPr>
          <a:xfrm>
            <a:off x="1422400" y="3302000"/>
            <a:ext cx="10109200" cy="939800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4500"/>
              </a:spcBef>
              <a:defRPr sz="3800"/>
            </a:lvl1pPr>
            <a:lvl2pPr marL="914400" indent="-457200">
              <a:spcBef>
                <a:spcPts val="4500"/>
              </a:spcBef>
              <a:defRPr sz="3800"/>
            </a:lvl2pPr>
            <a:lvl3pPr marL="1371600" indent="-457200">
              <a:spcBef>
                <a:spcPts val="4500"/>
              </a:spcBef>
              <a:defRPr sz="3800"/>
            </a:lvl3pPr>
            <a:lvl4pPr marL="1828800" indent="-457200">
              <a:spcBef>
                <a:spcPts val="4500"/>
              </a:spcBef>
              <a:defRPr sz="3800"/>
            </a:lvl4pPr>
            <a:lvl5pPr marL="2286000" indent="-457200">
              <a:spcBef>
                <a:spcPts val="4500"/>
              </a:spcBef>
              <a:defRPr sz="38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6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e niveau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21"/>
          </p:nvPr>
        </p:nvSpPr>
        <p:spPr>
          <a:xfrm>
            <a:off x="13868400" y="6375400"/>
            <a:ext cx="9194800" cy="6570182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half" idx="22"/>
          </p:nvPr>
        </p:nvSpPr>
        <p:spPr>
          <a:xfrm>
            <a:off x="13550900" y="-419100"/>
            <a:ext cx="9512300" cy="9512300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23"/>
          </p:nvPr>
        </p:nvSpPr>
        <p:spPr>
          <a:xfrm>
            <a:off x="1346200" y="596900"/>
            <a:ext cx="13030200" cy="12166600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 niveau 1…"/>
          <p:cNvSpPr txBox="1"/>
          <p:nvPr>
            <p:ph type="body" idx="1"/>
          </p:nvPr>
        </p:nvSpPr>
        <p:spPr>
          <a:xfrm>
            <a:off x="1435100" y="1574800"/>
            <a:ext cx="21526500" cy="1056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3" name="Texte du titre"/>
          <p:cNvSpPr txBox="1"/>
          <p:nvPr>
            <p:ph type="title"/>
          </p:nvPr>
        </p:nvSpPr>
        <p:spPr>
          <a:xfrm>
            <a:off x="1435100" y="330200"/>
            <a:ext cx="21526500" cy="356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4" name="Numéro de diapositive"/>
          <p:cNvSpPr txBox="1"/>
          <p:nvPr>
            <p:ph type="sldNum" sz="quarter" idx="2"/>
          </p:nvPr>
        </p:nvSpPr>
        <p:spPr>
          <a:xfrm>
            <a:off x="11955253" y="13047167"/>
            <a:ext cx="453238" cy="4613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0" u="none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0" u="none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0" u="none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0" u="none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0" u="none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0" u="none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0" u="none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0" u="none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0" u="none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5461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600" u="none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10922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600" u="none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16383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600" u="none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21844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600" u="none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27305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600" u="none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32766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600" u="none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38227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600" u="none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43688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600" u="none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49149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600" u="none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age" descr="Image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8784" r="19" b="8686"/>
          <a:stretch>
            <a:fillRect/>
          </a:stretch>
        </p:blipFill>
        <p:spPr>
          <a:xfrm>
            <a:off x="4597400" y="1067257"/>
            <a:ext cx="15177586" cy="8356601"/>
          </a:xfrm>
          <a:prstGeom prst="rect">
            <a:avLst/>
          </a:prstGeom>
        </p:spPr>
      </p:pic>
      <p:sp>
        <p:nvSpPr>
          <p:cNvPr id="120" name="Link prediction in Grap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Link prediction in Graph</a:t>
            </a:r>
          </a:p>
        </p:txBody>
      </p:sp>
      <p:sp>
        <p:nvSpPr>
          <p:cNvPr id="121" name="Advanced AI for Data Analytics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/>
            <a:r>
              <a:t>Advanced AI for Data Analytics</a:t>
            </a:r>
          </a:p>
          <a:p>
            <a:pPr/>
            <a:r>
              <a:t>AA4 - Ghassen Abdedayem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uffling the Graph ed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Shuffling the Graph edges</a:t>
            </a:r>
          </a:p>
        </p:txBody>
      </p:sp>
      <p:sp>
        <p:nvSpPr>
          <p:cNvPr id="124" name="Model even more robust to overfitt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 even more robust to overfitting</a:t>
            </a:r>
          </a:p>
          <a:p>
            <a:pPr/>
            <a:r>
              <a:t>But takes a bit much more epochs to train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Modifier : 2 cl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27" name="Capture d’écran 2023-05-08 à 13.26.49.png" descr="Capture d’écran 2023-05-08 à 13.26.4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97324" y="4503238"/>
            <a:ext cx="9907887" cy="78579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Capture d’écran 2023-05-08 à 17.45.30.png" descr="Capture d’écran 2023-05-08 à 17.45.3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783242" y="4650684"/>
            <a:ext cx="9190953" cy="75630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parse auth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Sparse authors</a:t>
            </a:r>
          </a:p>
        </p:txBody>
      </p:sp>
      <p:pic>
        <p:nvPicPr>
          <p:cNvPr id="131" name="Capture d’écran 2023-05-08 à 18.20.46.png" descr="Capture d’écran 2023-05-08 à 18.20.4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6419" y="3734468"/>
            <a:ext cx="8693421" cy="69629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Capture d’écran 2023-05-08 à 18.39.34.png" descr="Capture d’écran 2023-05-08 à 18.39.3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63344" y="3772291"/>
            <a:ext cx="8693420" cy="69629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Normalize adj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Normalize adj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EBEBEB"/>
            </a:solidFill>
            <a:effectLst>
              <a:outerShdw sx="100000" sy="100000" kx="0" ky="0" algn="b" rotWithShape="0" blurRad="50800" dist="25400" dir="540000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EBEBEB"/>
            </a:solidFill>
            <a:effectLst>
              <a:outerShdw sx="100000" sy="100000" kx="0" ky="0" algn="b" rotWithShape="0" blurRad="50800" dist="25400" dir="540000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