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  <p:sldMasterId id="2147483716" r:id="rId2"/>
    <p:sldMasterId id="2147483729" r:id="rId3"/>
  </p:sldMasterIdLst>
  <p:notesMasterIdLst>
    <p:notesMasterId r:id="rId28"/>
  </p:notesMasterIdLst>
  <p:handoutMasterIdLst>
    <p:handoutMasterId r:id="rId29"/>
  </p:handoutMasterIdLst>
  <p:sldIdLst>
    <p:sldId id="256" r:id="rId4"/>
    <p:sldId id="1241" r:id="rId5"/>
    <p:sldId id="1267" r:id="rId6"/>
    <p:sldId id="1322" r:id="rId7"/>
    <p:sldId id="1305" r:id="rId8"/>
    <p:sldId id="1306" r:id="rId9"/>
    <p:sldId id="1321" r:id="rId10"/>
    <p:sldId id="1307" r:id="rId11"/>
    <p:sldId id="1308" r:id="rId12"/>
    <p:sldId id="1309" r:id="rId13"/>
    <p:sldId id="1310" r:id="rId14"/>
    <p:sldId id="1312" r:id="rId15"/>
    <p:sldId id="1313" r:id="rId16"/>
    <p:sldId id="1314" r:id="rId17"/>
    <p:sldId id="1315" r:id="rId18"/>
    <p:sldId id="1316" r:id="rId19"/>
    <p:sldId id="1317" r:id="rId20"/>
    <p:sldId id="1318" r:id="rId21"/>
    <p:sldId id="1324" r:id="rId22"/>
    <p:sldId id="1320" r:id="rId23"/>
    <p:sldId id="1319" r:id="rId24"/>
    <p:sldId id="1311" r:id="rId25"/>
    <p:sldId id="1323" r:id="rId26"/>
    <p:sldId id="1252" r:id="rId27"/>
  </p:sldIdLst>
  <p:sldSz cx="12188825" cy="6858000"/>
  <p:notesSz cx="7010400" cy="9296400"/>
  <p:defaultTextStyle>
    <a:defPPr>
      <a:defRPr lang="en-US"/>
    </a:defPPr>
    <a:lvl1pPr marL="0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039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078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117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156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195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234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273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8312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iona Ehret-Kayser" initials="" lastIdx="2" clrIdx="0"/>
  <p:cmAuthor id="1" name="Renee Reye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52D"/>
    <a:srgbClr val="1D252D"/>
    <a:srgbClr val="333E48"/>
    <a:srgbClr val="323E48"/>
    <a:srgbClr val="F8FBFD"/>
    <a:srgbClr val="FF647D"/>
    <a:srgbClr val="F5F8FA"/>
    <a:srgbClr val="F3F6F8"/>
    <a:srgbClr val="F7FAFC"/>
    <a:srgbClr val="333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8" autoAdjust="0"/>
    <p:restoredTop sz="92777" autoAdjust="0"/>
  </p:normalViewPr>
  <p:slideViewPr>
    <p:cSldViewPr snapToGrid="0">
      <p:cViewPr varScale="1">
        <p:scale>
          <a:sx n="80" d="100"/>
          <a:sy n="80" d="100"/>
        </p:scale>
        <p:origin x="1046" y="62"/>
      </p:cViewPr>
      <p:guideLst>
        <p:guide orient="horz" pos="266"/>
        <p:guide/>
      </p:guideLst>
    </p:cSldViewPr>
  </p:slideViewPr>
  <p:outlineViewPr>
    <p:cViewPr>
      <p:scale>
        <a:sx n="33" d="100"/>
        <a:sy n="33" d="100"/>
      </p:scale>
      <p:origin x="0" y="-5288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246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61" cy="465140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634" y="1"/>
            <a:ext cx="3038161" cy="465140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>
              <a:defRPr sz="1200"/>
            </a:lvl1pPr>
          </a:lstStyle>
          <a:p>
            <a:fld id="{6D6DEC17-6CC2-504B-8C8B-022A0B88263C}" type="datetimeFigureOut">
              <a:rPr lang="en-US" smtClean="0">
                <a:latin typeface="Tahoma"/>
              </a:rPr>
              <a:t>9/22/2020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62"/>
            <a:ext cx="3038161" cy="465140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634" y="8829662"/>
            <a:ext cx="3038161" cy="465140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r">
              <a:defRPr sz="1200"/>
            </a:lvl1pPr>
          </a:lstStyle>
          <a:p>
            <a:fld id="{722D122E-B046-5645-BCB4-51F61628BEC7}" type="slidenum">
              <a:rPr lang="en-US" smtClean="0">
                <a:latin typeface="Tahoma"/>
              </a:rPr>
              <a:t>‹#›</a:t>
            </a:fld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08489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0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7" y="1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000">
                <a:latin typeface="Tahoma"/>
              </a:defRPr>
            </a:lvl1pPr>
          </a:lstStyle>
          <a:p>
            <a:fld id="{94BD8BE7-2CEE-4CB9-9ABE-658F4AD66801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5245" y="4415791"/>
            <a:ext cx="6203373" cy="4183380"/>
          </a:xfrm>
          <a:prstGeom prst="rect">
            <a:avLst/>
          </a:prstGeom>
        </p:spPr>
        <p:txBody>
          <a:bodyPr vert="horz" lIns="93176" tIns="46588" rIns="93176" bIns="4658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0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7" y="8829967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000">
                <a:latin typeface="Tahoma"/>
              </a:defRPr>
            </a:lvl1pPr>
          </a:lstStyle>
          <a:p>
            <a:fld id="{708EA56A-F1B3-4F1F-ACD0-DEC49C4A85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6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2078" rtl="0" eaLnBrk="1" latinLnBrk="0" hangingPunct="1"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586039" algn="l" defTabSz="1172078" rtl="0" eaLnBrk="1" latinLnBrk="0" hangingPunct="1"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72078" algn="l" defTabSz="1172078" rtl="0" eaLnBrk="1" latinLnBrk="0" hangingPunct="1"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758117" algn="l" defTabSz="1172078" rtl="0" eaLnBrk="1" latinLnBrk="0" hangingPunct="1"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344156" algn="l" defTabSz="1172078" rtl="0" eaLnBrk="1" latinLnBrk="0" hangingPunct="1"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930195" algn="l" defTabSz="11720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6234" algn="l" defTabSz="11720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2273" algn="l" defTabSz="11720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8312" algn="l" defTabSz="11720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1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7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2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>
                          <a:alpha val="65000"/>
                        </a:schemeClr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>
                        <a:alpha val="75000"/>
                      </a:schemeClr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39496" y="1839210"/>
            <a:ext cx="11091672" cy="493776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CB3A27-725C-D242-BDA9-DE43BABC4D2F}"/>
              </a:ext>
            </a:extLst>
          </p:cNvPr>
          <p:cNvCxnSpPr>
            <a:cxnSpLocks/>
          </p:cNvCxnSpPr>
          <p:nvPr userDrawn="1"/>
        </p:nvCxnSpPr>
        <p:spPr>
          <a:xfrm>
            <a:off x="4174172" y="1468844"/>
            <a:ext cx="3840480" cy="0"/>
          </a:xfrm>
          <a:prstGeom prst="line">
            <a:avLst/>
          </a:prstGeom>
          <a:ln w="3175" cap="flat">
            <a:gradFill>
              <a:gsLst>
                <a:gs pos="80000">
                  <a:srgbClr val="FDFDFE">
                    <a:alpha val="10000"/>
                  </a:srgbClr>
                </a:gs>
                <a:gs pos="12000">
                  <a:srgbClr val="FAFAFD">
                    <a:alpha val="1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9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400000" scaled="0"/>
            </a:gra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BE14C52-E180-E442-A97A-06E7792C69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375" y="787844"/>
            <a:ext cx="1632317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2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: No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9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7F8CD92-6003-8043-A746-5670B120A8B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1"/>
            <a:ext cx="457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712AD5EE-3109-3B4B-915C-6A7B37D097D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218386" y="914780"/>
            <a:ext cx="6327000" cy="5021996"/>
          </a:xfrm>
        </p:spPr>
        <p:txBody>
          <a:bodyPr vert="horz" lIns="0" tIns="0" rIns="0" bIns="0" anchor="ctr" anchorCtr="0"/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18288" indent="0">
              <a:lnSpc>
                <a:spcPts val="24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2pPr>
            <a:lvl3pPr marL="475488" indent="-365760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832104" indent="-365760">
              <a:defRPr>
                <a:solidFill>
                  <a:schemeClr val="bg1"/>
                </a:solidFill>
              </a:defRPr>
            </a:lvl4pPr>
            <a:lvl5pPr marL="1234440" indent="-36576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 Goes Here</a:t>
            </a:r>
          </a:p>
          <a:p>
            <a:pPr lvl="1"/>
            <a:r>
              <a:rPr lang="en-US" dirty="0"/>
              <a:t>Sentence Goes Here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0535C5A-6D45-BC4E-AE86-91C4BEEF5F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>
                          <a:alpha val="65000"/>
                        </a:schemeClr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>
                        <a:alpha val="75000"/>
                      </a:schemeClr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39497" y="1839210"/>
            <a:ext cx="11091672" cy="493776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CB3A27-725C-D242-BDA9-DE43BABC4D2F}"/>
              </a:ext>
            </a:extLst>
          </p:cNvPr>
          <p:cNvCxnSpPr>
            <a:cxnSpLocks/>
          </p:cNvCxnSpPr>
          <p:nvPr userDrawn="1"/>
        </p:nvCxnSpPr>
        <p:spPr>
          <a:xfrm>
            <a:off x="4174172" y="1468844"/>
            <a:ext cx="3840480" cy="0"/>
          </a:xfrm>
          <a:prstGeom prst="line">
            <a:avLst/>
          </a:prstGeom>
          <a:ln w="3175" cap="flat">
            <a:gradFill>
              <a:gsLst>
                <a:gs pos="80000">
                  <a:srgbClr val="FDFDFE">
                    <a:alpha val="10000"/>
                  </a:srgbClr>
                </a:gs>
                <a:gs pos="12000">
                  <a:srgbClr val="FAFAFD">
                    <a:alpha val="1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9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400000" scaled="0"/>
            </a:gra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BE14C52-E180-E442-A97A-06E7792C69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376" y="787844"/>
            <a:ext cx="1632317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1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>
                          <a:alpha val="80000"/>
                        </a:schemeClr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>
                        <a:alpha val="80000"/>
                      </a:schemeClr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>
                        <a:alpha val="75000"/>
                      </a:schemeClr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>
                        <a:alpha val="80000"/>
                      </a:schemeClr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CB3A27-725C-D242-BDA9-DE43BABC4D2F}"/>
              </a:ext>
            </a:extLst>
          </p:cNvPr>
          <p:cNvCxnSpPr>
            <a:cxnSpLocks/>
          </p:cNvCxnSpPr>
          <p:nvPr userDrawn="1"/>
        </p:nvCxnSpPr>
        <p:spPr>
          <a:xfrm>
            <a:off x="4174172" y="1468844"/>
            <a:ext cx="3840480" cy="0"/>
          </a:xfrm>
          <a:prstGeom prst="line">
            <a:avLst/>
          </a:prstGeom>
          <a:ln w="3175" cap="flat">
            <a:gradFill>
              <a:gsLst>
                <a:gs pos="80000">
                  <a:srgbClr val="FDFDFE">
                    <a:alpha val="10000"/>
                  </a:srgbClr>
                </a:gs>
                <a:gs pos="12000">
                  <a:srgbClr val="FAFAFD">
                    <a:alpha val="1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9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400000" scaled="0"/>
            </a:gra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E3BBB5-3354-0144-9B76-6B8FE45E19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0262" y="1718550"/>
            <a:ext cx="11146221" cy="914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799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0" indent="0" algn="ctr">
              <a:buNone/>
              <a:defRPr sz="1999" b="1"/>
            </a:lvl2pPr>
            <a:lvl3pPr marL="0" indent="0" algn="ctr">
              <a:buNone/>
              <a:defRPr sz="1799"/>
            </a:lvl3pPr>
            <a:lvl4pPr marL="1288917" indent="0" algn="ctr">
              <a:buNone/>
              <a:defRPr/>
            </a:lvl4pPr>
            <a:lvl5pPr marL="0" indent="0" algn="ctr">
              <a:buNone/>
              <a:defRPr sz="1799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5BDF83-6EC6-8846-8970-88BF71BFB3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376" y="787844"/>
            <a:ext cx="1632317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6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>
                          <a:alpha val="65000"/>
                        </a:schemeClr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>
                        <a:alpha val="75000"/>
                      </a:schemeClr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pic>
        <p:nvPicPr>
          <p:cNvPr id="14" name="Picture 13" descr="MarkLogic-Logo.emf">
            <a:extLst>
              <a:ext uri="{FF2B5EF4-FFF2-40B4-BE49-F238E27FC236}">
                <a16:creationId xmlns:a16="http://schemas.microsoft.com/office/drawing/2014/main" id="{A14ED165-413A-8C4E-850F-D386C0A99B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/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06" y="327547"/>
            <a:ext cx="1487520" cy="30278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CDDE0DC-BC2F-A243-8040-4BBFF22E52C3}"/>
              </a:ext>
            </a:extLst>
          </p:cNvPr>
          <p:cNvGrpSpPr/>
          <p:nvPr userDrawn="1"/>
        </p:nvGrpSpPr>
        <p:grpSpPr>
          <a:xfrm>
            <a:off x="9413305" y="6559053"/>
            <a:ext cx="3487331" cy="130522"/>
            <a:chOff x="559455" y="6529917"/>
            <a:chExt cx="3481390" cy="1301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6AB782F-CC83-1F4E-8444-ACB2E2190262}"/>
                </a:ext>
              </a:extLst>
            </p:cNvPr>
            <p:cNvGrpSpPr/>
            <p:nvPr userDrawn="1"/>
          </p:nvGrpSpPr>
          <p:grpSpPr>
            <a:xfrm>
              <a:off x="559455" y="6529917"/>
              <a:ext cx="1039820" cy="130175"/>
              <a:chOff x="327680" y="5653617"/>
              <a:chExt cx="1039820" cy="13017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AB5A06-1382-E644-9715-AEE7FC34FE48}"/>
                  </a:ext>
                </a:extLst>
              </p:cNvPr>
              <p:cNvSpPr txBox="1"/>
              <p:nvPr userDrawn="1"/>
            </p:nvSpPr>
            <p:spPr>
              <a:xfrm>
                <a:off x="472823" y="5659403"/>
                <a:ext cx="89467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defTabSz="1171726">
                  <a:defRPr/>
                </a:pPr>
                <a:fld id="{6073D82F-9274-C648-9EF4-5375ED0D68F4}" type="datetime3">
                  <a:rPr lang="en-US" sz="700">
                    <a:solidFill>
                      <a:srgbClr val="FFFFFF"/>
                    </a:solidFill>
                    <a:cs typeface="Tahoma"/>
                  </a:rPr>
                  <a:pPr algn="r" defTabSz="1171726">
                    <a:defRPr/>
                  </a:pPr>
                  <a:t>22 September 2020</a:t>
                </a:fld>
                <a:endParaRPr lang="en-US" sz="700">
                  <a:solidFill>
                    <a:srgbClr val="FFFFFF"/>
                  </a:solidFill>
                  <a:cs typeface="Tahoma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EF92DD2-A220-D046-80EE-795A83F4B639}"/>
                  </a:ext>
                </a:extLst>
              </p:cNvPr>
              <p:cNvSpPr/>
              <p:nvPr userDrawn="1"/>
            </p:nvSpPr>
            <p:spPr>
              <a:xfrm>
                <a:off x="327680" y="5653617"/>
                <a:ext cx="825917" cy="130175"/>
              </a:xfrm>
              <a:prstGeom prst="rect">
                <a:avLst/>
              </a:prstGeom>
              <a:gradFill>
                <a:gsLst>
                  <a:gs pos="0">
                    <a:srgbClr val="A13F46"/>
                  </a:gs>
                  <a:gs pos="99001">
                    <a:srgbClr val="9A3C47"/>
                  </a:gs>
                </a:gsLst>
                <a:lin ang="0" scaled="0"/>
              </a:gra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 defTabSz="1171726"/>
                <a:endParaRPr lang="en-US" sz="1600">
                  <a:solidFill>
                    <a:srgbClr val="141719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094613-E812-0E4C-B22F-7912B4145AEC}"/>
                </a:ext>
              </a:extLst>
            </p:cNvPr>
            <p:cNvSpPr txBox="1"/>
            <p:nvPr userDrawn="1"/>
          </p:nvSpPr>
          <p:spPr>
            <a:xfrm>
              <a:off x="758295" y="6535703"/>
              <a:ext cx="59358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171726">
                <a:defRPr/>
              </a:pPr>
              <a:r>
                <a:rPr lang="en-US" sz="700">
                  <a:solidFill>
                    <a:srgbClr val="FFFFFF"/>
                  </a:solidFill>
                  <a:cs typeface="Tahoma"/>
                </a:rPr>
                <a:t>©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9049FA-0AC0-FC44-9817-E61FE8C7B154}"/>
                </a:ext>
              </a:extLst>
            </p:cNvPr>
            <p:cNvSpPr txBox="1"/>
            <p:nvPr userDrawn="1"/>
          </p:nvSpPr>
          <p:spPr>
            <a:xfrm>
              <a:off x="1640976" y="6535703"/>
              <a:ext cx="2399869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171726">
                <a:defRPr/>
              </a:pPr>
              <a:r>
                <a:rPr lang="en-US" sz="700" spc="10">
                  <a:solidFill>
                    <a:srgbClr val="FFFFFF"/>
                  </a:solidFill>
                  <a:cs typeface="Tahoma"/>
                </a:rPr>
                <a:t>MARKLOGIC CORPORATION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E2E69475-C9AE-D343-8719-4949BD1DE3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638" y="1413540"/>
            <a:ext cx="11094561" cy="493776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5DD0F221-2C42-7542-B1BD-45E8B565E3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637" y="2098000"/>
            <a:ext cx="111006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799" baseline="0">
                <a:solidFill>
                  <a:schemeClr val="bg1"/>
                </a:solidFill>
              </a:defRPr>
            </a:lvl1pPr>
            <a:lvl2pPr marL="510596" indent="0" algn="l">
              <a:spcBef>
                <a:spcPts val="0"/>
              </a:spcBef>
              <a:spcAft>
                <a:spcPts val="0"/>
              </a:spcAft>
              <a:buNone/>
              <a:defRPr sz="1799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</p:spTree>
    <p:extLst>
      <p:ext uri="{BB962C8B-B14F-4D97-AF65-F5344CB8AC3E}">
        <p14:creationId xmlns:p14="http://schemas.microsoft.com/office/powerpoint/2010/main" val="1191287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>
                          <a:alpha val="65000"/>
                        </a:schemeClr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>
                        <a:alpha val="75000"/>
                      </a:schemeClr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pic>
        <p:nvPicPr>
          <p:cNvPr id="14" name="Picture 13" descr="MarkLogic-Logo.emf">
            <a:extLst>
              <a:ext uri="{FF2B5EF4-FFF2-40B4-BE49-F238E27FC236}">
                <a16:creationId xmlns:a16="http://schemas.microsoft.com/office/drawing/2014/main" id="{A14ED165-413A-8C4E-850F-D386C0A99B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/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06" y="327547"/>
            <a:ext cx="1487520" cy="30278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CDDE0DC-BC2F-A243-8040-4BBFF22E52C3}"/>
              </a:ext>
            </a:extLst>
          </p:cNvPr>
          <p:cNvGrpSpPr/>
          <p:nvPr userDrawn="1"/>
        </p:nvGrpSpPr>
        <p:grpSpPr>
          <a:xfrm>
            <a:off x="9413305" y="6559053"/>
            <a:ext cx="3487331" cy="130522"/>
            <a:chOff x="559455" y="6529917"/>
            <a:chExt cx="3481390" cy="1301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6AB782F-CC83-1F4E-8444-ACB2E2190262}"/>
                </a:ext>
              </a:extLst>
            </p:cNvPr>
            <p:cNvGrpSpPr/>
            <p:nvPr userDrawn="1"/>
          </p:nvGrpSpPr>
          <p:grpSpPr>
            <a:xfrm>
              <a:off x="559455" y="6529917"/>
              <a:ext cx="1039820" cy="130175"/>
              <a:chOff x="327680" y="5653617"/>
              <a:chExt cx="1039820" cy="13017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AB5A06-1382-E644-9715-AEE7FC34FE48}"/>
                  </a:ext>
                </a:extLst>
              </p:cNvPr>
              <p:cNvSpPr txBox="1"/>
              <p:nvPr userDrawn="1"/>
            </p:nvSpPr>
            <p:spPr>
              <a:xfrm>
                <a:off x="472823" y="5659403"/>
                <a:ext cx="89467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defTabSz="1171726">
                  <a:defRPr/>
                </a:pPr>
                <a:fld id="{6073D82F-9274-C648-9EF4-5375ED0D68F4}" type="datetime3">
                  <a:rPr lang="en-US" sz="700">
                    <a:solidFill>
                      <a:srgbClr val="FFFFFF"/>
                    </a:solidFill>
                    <a:cs typeface="Tahoma"/>
                  </a:rPr>
                  <a:pPr algn="r" defTabSz="1171726">
                    <a:defRPr/>
                  </a:pPr>
                  <a:t>22 September 2020</a:t>
                </a:fld>
                <a:endParaRPr lang="en-US" sz="700">
                  <a:solidFill>
                    <a:srgbClr val="FFFFFF"/>
                  </a:solidFill>
                  <a:cs typeface="Tahoma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EF92DD2-A220-D046-80EE-795A83F4B639}"/>
                  </a:ext>
                </a:extLst>
              </p:cNvPr>
              <p:cNvSpPr/>
              <p:nvPr userDrawn="1"/>
            </p:nvSpPr>
            <p:spPr>
              <a:xfrm>
                <a:off x="327680" y="5653617"/>
                <a:ext cx="825917" cy="130175"/>
              </a:xfrm>
              <a:prstGeom prst="rect">
                <a:avLst/>
              </a:prstGeom>
              <a:gradFill>
                <a:gsLst>
                  <a:gs pos="0">
                    <a:srgbClr val="A13F46"/>
                  </a:gs>
                  <a:gs pos="99001">
                    <a:srgbClr val="9A3C47"/>
                  </a:gs>
                </a:gsLst>
                <a:lin ang="0" scaled="0"/>
              </a:gra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 defTabSz="1171726"/>
                <a:endParaRPr lang="en-US" sz="1600">
                  <a:solidFill>
                    <a:srgbClr val="141719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094613-E812-0E4C-B22F-7912B4145AEC}"/>
                </a:ext>
              </a:extLst>
            </p:cNvPr>
            <p:cNvSpPr txBox="1"/>
            <p:nvPr userDrawn="1"/>
          </p:nvSpPr>
          <p:spPr>
            <a:xfrm>
              <a:off x="758295" y="6535703"/>
              <a:ext cx="59358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171726">
                <a:defRPr/>
              </a:pPr>
              <a:r>
                <a:rPr lang="en-US" sz="700">
                  <a:solidFill>
                    <a:srgbClr val="FFFFFF"/>
                  </a:solidFill>
                  <a:cs typeface="Tahoma"/>
                </a:rPr>
                <a:t>©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9049FA-0AC0-FC44-9817-E61FE8C7B154}"/>
                </a:ext>
              </a:extLst>
            </p:cNvPr>
            <p:cNvSpPr txBox="1"/>
            <p:nvPr userDrawn="1"/>
          </p:nvSpPr>
          <p:spPr>
            <a:xfrm>
              <a:off x="1640976" y="6535703"/>
              <a:ext cx="2399869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171726">
                <a:defRPr/>
              </a:pPr>
              <a:r>
                <a:rPr lang="en-US" sz="700" spc="10">
                  <a:solidFill>
                    <a:srgbClr val="FFFFFF"/>
                  </a:solidFill>
                  <a:cs typeface="Tahoma"/>
                </a:rPr>
                <a:t>MARKLOGIC CORPORATION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0C6AA141-1DB4-584D-8B3B-659A5AE361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5718" y="1192819"/>
            <a:ext cx="11094561" cy="495299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FCBB27E-4E5D-A94D-BB52-BA7985F90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638" y="2382652"/>
            <a:ext cx="11094561" cy="39379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799" baseline="0">
                <a:solidFill>
                  <a:schemeClr val="bg1"/>
                </a:solidFill>
              </a:defRPr>
            </a:lvl1pPr>
            <a:lvl2pPr marL="510596" indent="0" algn="l">
              <a:spcBef>
                <a:spcPts val="0"/>
              </a:spcBef>
              <a:spcAft>
                <a:spcPts val="0"/>
              </a:spcAft>
              <a:buNone/>
              <a:defRPr sz="1799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01CD55D6-F749-1B4E-96DA-6C9CE6B4C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638" y="1868589"/>
            <a:ext cx="11094561" cy="311956"/>
          </a:xfrm>
        </p:spPr>
        <p:txBody>
          <a:bodyPr/>
          <a:lstStyle>
            <a:lvl1pPr marL="114266" indent="0" algn="ctr">
              <a:buNone/>
              <a:defRPr lang="en-US" sz="2399" b="1" i="0" spc="0" smtClean="0">
                <a:solidFill>
                  <a:schemeClr val="bg1"/>
                </a:solidFill>
                <a:effectLst/>
              </a:defRPr>
            </a:lvl1pPr>
            <a:lvl2pPr marL="466204" indent="0">
              <a:buNone/>
              <a:defRPr>
                <a:solidFill>
                  <a:schemeClr val="accent1"/>
                </a:solidFill>
              </a:defRPr>
            </a:lvl2pPr>
            <a:lvl3pPr marL="868419" indent="0">
              <a:buNone/>
              <a:defRPr>
                <a:solidFill>
                  <a:schemeClr val="accent1"/>
                </a:solidFill>
              </a:defRPr>
            </a:lvl3pPr>
            <a:lvl4pPr marL="1288917" indent="0">
              <a:buNone/>
              <a:defRPr>
                <a:solidFill>
                  <a:schemeClr val="accent1"/>
                </a:solidFill>
              </a:defRPr>
            </a:lvl4pPr>
            <a:lvl5pPr marL="170941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Lorem Ipsum is simply dummy text of the printing and typesetting industry</a:t>
            </a:r>
          </a:p>
        </p:txBody>
      </p:sp>
    </p:spTree>
    <p:extLst>
      <p:ext uri="{BB962C8B-B14F-4D97-AF65-F5344CB8AC3E}">
        <p14:creationId xmlns:p14="http://schemas.microsoft.com/office/powerpoint/2010/main" val="3744090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AF10B59-57C2-DE4F-A512-5E94473E2A83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5769" y="0"/>
            <a:ext cx="12278701" cy="6858000"/>
          </a:xfrm>
          <a:prstGeom prst="rect">
            <a:avLst/>
          </a:prstGeom>
        </p:spPr>
      </p:pic>
      <p:sp>
        <p:nvSpPr>
          <p:cNvPr id="30" name="Content Placeholder 35">
            <a:extLst>
              <a:ext uri="{FF2B5EF4-FFF2-40B4-BE49-F238E27FC236}">
                <a16:creationId xmlns:a16="http://schemas.microsoft.com/office/drawing/2014/main" id="{39AC0BC5-EEEF-CF45-973C-8B6314A7D3D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59705" y="914780"/>
            <a:ext cx="11112171" cy="5021996"/>
          </a:xfrm>
        </p:spPr>
        <p:txBody>
          <a:bodyPr vert="horz" lIns="0" tIns="0" rIns="0" bIns="0" anchor="ctr" anchorCtr="0"/>
          <a:lstStyle>
            <a:lvl1pPr marL="0" indent="0" algn="ctr">
              <a:lnSpc>
                <a:spcPts val="5196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3599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9138" indent="0" algn="ctr">
              <a:lnSpc>
                <a:spcPts val="2398"/>
              </a:lnSpc>
              <a:spcBef>
                <a:spcPts val="0"/>
              </a:spcBef>
              <a:buFontTx/>
              <a:buNone/>
              <a:defRPr sz="1998" b="1">
                <a:solidFill>
                  <a:schemeClr val="bg1"/>
                </a:solidFill>
              </a:defRPr>
            </a:lvl2pPr>
            <a:lvl3pPr marL="0" indent="0" algn="ctr">
              <a:lnSpc>
                <a:spcPts val="2398"/>
              </a:lnSpc>
              <a:spcBef>
                <a:spcPts val="0"/>
              </a:spcBef>
              <a:buFontTx/>
              <a:buNone/>
              <a:defRPr sz="1998">
                <a:solidFill>
                  <a:schemeClr val="bg1"/>
                </a:solidFill>
              </a:defRPr>
            </a:lvl3pPr>
            <a:lvl4pPr marL="831604" indent="-365540" algn="ctr">
              <a:defRPr>
                <a:solidFill>
                  <a:srgbClr val="333E48"/>
                </a:solidFill>
              </a:defRPr>
            </a:lvl4pPr>
            <a:lvl5pPr marL="1233700" indent="-365540" algn="ctr"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Headline Goes Here</a:t>
            </a:r>
          </a:p>
          <a:p>
            <a:pPr lvl="1"/>
            <a:r>
              <a:rPr lang="en-US" dirty="0"/>
              <a:t>Sentence Goes Here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0EBAC1B-65B3-FE4A-B111-836F24FA09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4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BA149CA-3831-C14A-BD6D-1A1F4A9028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F83C3067-8198-E44D-92EF-04A86D2867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1" y="616438"/>
            <a:ext cx="1218882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1726" rtl="0" eaLnBrk="1" latinLnBrk="0" hangingPunct="1">
              <a:lnSpc>
                <a:spcPts val="3999"/>
              </a:lnSpc>
              <a:spcBef>
                <a:spcPct val="0"/>
              </a:spcBef>
              <a:buNone/>
              <a:defRPr sz="3599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2169354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ed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83C3067-8198-E44D-92EF-04A86D2867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1" y="616438"/>
            <a:ext cx="1218882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1726" rtl="0" eaLnBrk="1" latinLnBrk="0" hangingPunct="1">
              <a:lnSpc>
                <a:spcPts val="3999"/>
              </a:lnSpc>
              <a:spcBef>
                <a:spcPct val="0"/>
              </a:spcBef>
              <a:buNone/>
              <a:defRPr sz="3599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1540106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BA149CA-3831-C14A-BD6D-1A1F4A9028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0A80-85F2-D942-9B88-B7A4EE9C39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01256" y="0"/>
            <a:ext cx="6087569" cy="6858000"/>
          </a:xfrm>
        </p:spPr>
        <p:txBody>
          <a:bodyPr anchor="ctr" anchorCtr="0"/>
          <a:lstStyle>
            <a:lvl1pPr marL="0" indent="0">
              <a:lnSpc>
                <a:spcPts val="3999"/>
              </a:lnSpc>
              <a:spcAft>
                <a:spcPts val="1200"/>
              </a:spcAft>
              <a:buNone/>
              <a:defRPr sz="3599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758" indent="-457063">
              <a:buFont typeface="Wingdings" pitchFamily="2" charset="2"/>
              <a:buChar char="§"/>
              <a:defRPr/>
            </a:lvl2pPr>
            <a:lvl3pPr marL="923267">
              <a:defRPr/>
            </a:lvl3pPr>
            <a:lvl4pPr marL="1325482">
              <a:defRPr/>
            </a:lvl4pPr>
            <a:lvl5pPr marL="174598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50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>
                          <a:alpha val="80000"/>
                        </a:schemeClr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>
                        <a:alpha val="80000"/>
                      </a:schemeClr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>
                        <a:alpha val="75000"/>
                      </a:schemeClr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>
                        <a:alpha val="80000"/>
                      </a:schemeClr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CB3A27-725C-D242-BDA9-DE43BABC4D2F}"/>
              </a:ext>
            </a:extLst>
          </p:cNvPr>
          <p:cNvCxnSpPr>
            <a:cxnSpLocks/>
          </p:cNvCxnSpPr>
          <p:nvPr userDrawn="1"/>
        </p:nvCxnSpPr>
        <p:spPr>
          <a:xfrm>
            <a:off x="4174172" y="1468844"/>
            <a:ext cx="3840480" cy="0"/>
          </a:xfrm>
          <a:prstGeom prst="line">
            <a:avLst/>
          </a:prstGeom>
          <a:ln w="3175" cap="flat">
            <a:gradFill>
              <a:gsLst>
                <a:gs pos="80000">
                  <a:srgbClr val="FDFDFE">
                    <a:alpha val="10000"/>
                  </a:srgbClr>
                </a:gs>
                <a:gs pos="12000">
                  <a:srgbClr val="FAFAFD">
                    <a:alpha val="1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9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400000" scaled="0"/>
            </a:gra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E3BBB5-3354-0144-9B76-6B8FE45E19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0262" y="1718550"/>
            <a:ext cx="11146221" cy="914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0" indent="0" algn="ctr">
              <a:buNone/>
              <a:defRPr sz="2000" b="1"/>
            </a:lvl2pPr>
            <a:lvl3pPr marL="0" indent="0" algn="ctr">
              <a:buNone/>
              <a:defRPr sz="1800"/>
            </a:lvl3pPr>
            <a:lvl4pPr marL="1289304" indent="0" algn="ctr">
              <a:buNone/>
              <a:defRPr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5BDF83-6EC6-8846-8970-88BF71BFB3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375" y="787844"/>
            <a:ext cx="1632317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88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BA149CA-3831-C14A-BD6D-1A1F4A9028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1430404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: No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534163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7F8CD92-6003-8043-A746-5670B120A8B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" y="1"/>
            <a:ext cx="457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712AD5EE-3109-3B4B-915C-6A7B37D097D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218386" y="914780"/>
            <a:ext cx="6327000" cy="5021996"/>
          </a:xfrm>
        </p:spPr>
        <p:txBody>
          <a:bodyPr vert="horz" lIns="0" tIns="0" rIns="0" bIns="0" anchor="ctr" anchorCtr="0"/>
          <a:lstStyle>
            <a:lvl1pPr marL="0" indent="0">
              <a:lnSpc>
                <a:spcPts val="3999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3599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18283" indent="0">
              <a:lnSpc>
                <a:spcPts val="2399"/>
              </a:lnSpc>
              <a:spcBef>
                <a:spcPts val="0"/>
              </a:spcBef>
              <a:buFontTx/>
              <a:buNone/>
              <a:defRPr sz="1999">
                <a:solidFill>
                  <a:schemeClr val="bg1"/>
                </a:solidFill>
              </a:defRPr>
            </a:lvl2pPr>
            <a:lvl3pPr marL="475345" indent="-365650"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831854" indent="-365650">
              <a:defRPr>
                <a:solidFill>
                  <a:schemeClr val="bg1"/>
                </a:solidFill>
              </a:defRPr>
            </a:lvl4pPr>
            <a:lvl5pPr marL="1234070" indent="-36565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 Goes Here</a:t>
            </a:r>
          </a:p>
          <a:p>
            <a:pPr lvl="1"/>
            <a:r>
              <a:rPr lang="en-US" dirty="0"/>
              <a:t>Sentence Goes Here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0535C5A-6D45-BC4E-AE86-91C4BEEF5F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63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E95931-7BB6-B44D-86DE-B6567CB4D78B}"/>
              </a:ext>
            </a:extLst>
          </p:cNvPr>
          <p:cNvSpPr/>
          <p:nvPr userDrawn="1"/>
        </p:nvSpPr>
        <p:spPr>
          <a:xfrm>
            <a:off x="2" y="0"/>
            <a:ext cx="12188825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F7FAFC"/>
              </a:gs>
              <a:gs pos="29000">
                <a:schemeClr val="bg1"/>
              </a:gs>
            </a:gsLst>
            <a:lin ang="5400000" scaled="1"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84" tIns="91392" rIns="182784" bIns="91392" rtlCol="0" anchor="t" anchorCtr="0"/>
          <a:lstStyle/>
          <a:p>
            <a:pPr algn="ctr"/>
            <a:endParaRPr lang="en-US" sz="1600">
              <a:solidFill>
                <a:srgbClr val="141719"/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12527406" y="1244601"/>
            <a:ext cx="236705" cy="472296"/>
          </a:xfrm>
          <a:prstGeom prst="rect">
            <a:avLst/>
          </a:prstGeom>
          <a:noFill/>
        </p:spPr>
        <p:txBody>
          <a:bodyPr wrap="none" lIns="117146" tIns="58574" rIns="117146" bIns="58574" rtlCol="0">
            <a:spAutoFit/>
          </a:bodyPr>
          <a:lstStyle/>
          <a:p>
            <a:endParaRPr lang="en-US" sz="2298">
              <a:solidFill>
                <a:srgbClr val="141719"/>
              </a:solidFill>
              <a:latin typeface="Tahom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33256" y="8737600"/>
            <a:ext cx="11087244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1374" rtl="0" eaLnBrk="1" latinLnBrk="0" hangingPunct="1">
              <a:lnSpc>
                <a:spcPts val="3998"/>
              </a:lnSpc>
              <a:spcBef>
                <a:spcPct val="0"/>
              </a:spcBef>
              <a:buNone/>
              <a:defRPr sz="3598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332044" y="6541973"/>
            <a:ext cx="505790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B3B3B3"/>
                </a:solidFill>
                <a:cs typeface="Tahoma"/>
              </a:rPr>
              <a:t>SLIDE: </a:t>
            </a:r>
            <a:fld id="{AD71FC88-913E-664A-AFBA-FF8B42D39606}" type="slidenum">
              <a:rPr lang="en-US" sz="800">
                <a:solidFill>
                  <a:srgbClr val="B3B3B3"/>
                </a:solidFill>
                <a:cs typeface="Tahoma"/>
              </a:rPr>
              <a:pPr>
                <a:defRPr/>
              </a:pPr>
              <a:t>‹#›</a:t>
            </a:fld>
            <a:r>
              <a:rPr lang="en-US" sz="900">
                <a:solidFill>
                  <a:srgbClr val="B3B3B3"/>
                </a:solidFill>
                <a:cs typeface="Tahoma"/>
              </a:rPr>
              <a:t> </a:t>
            </a:r>
          </a:p>
        </p:txBody>
      </p:sp>
      <p:pic>
        <p:nvPicPr>
          <p:cNvPr id="29" name="Picture 28" descr="MarkLogic-Logo.emf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317" y="327547"/>
            <a:ext cx="1487133" cy="302786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8995917" y="6550889"/>
            <a:ext cx="2883332" cy="133941"/>
            <a:chOff x="-148711" y="6539909"/>
            <a:chExt cx="2883332" cy="133941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-148711" y="6541315"/>
              <a:ext cx="1436484" cy="132535"/>
              <a:chOff x="-380486" y="5665015"/>
              <a:chExt cx="1436484" cy="132535"/>
            </a:xfrm>
          </p:grpSpPr>
          <p:sp>
            <p:nvSpPr>
              <p:cNvPr id="19" name="TextBox 18"/>
              <p:cNvSpPr txBox="1"/>
              <p:nvPr userDrawn="1"/>
            </p:nvSpPr>
            <p:spPr>
              <a:xfrm>
                <a:off x="-380486" y="5665015"/>
                <a:ext cx="1436484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defRPr/>
                </a:pPr>
                <a:fld id="{6073D82F-9274-C648-9EF4-5375ED0D68F4}" type="datetime3">
                  <a:rPr lang="en-US" sz="800">
                    <a:solidFill>
                      <a:srgbClr val="B3B3B3"/>
                    </a:solidFill>
                    <a:cs typeface="Tahoma"/>
                  </a:rPr>
                  <a:pPr algn="r">
                    <a:defRPr/>
                  </a:pPr>
                  <a:t>22 September 2020</a:t>
                </a:fld>
                <a:endParaRPr lang="en-US" sz="900">
                  <a:solidFill>
                    <a:srgbClr val="B3B3B3"/>
                  </a:solidFill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347387" y="5667375"/>
                <a:ext cx="1165936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rgbClr val="141719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 userDrawn="1"/>
          </p:nvSpPr>
          <p:spPr>
            <a:xfrm>
              <a:off x="-148711" y="6541969"/>
              <a:ext cx="11513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defRPr/>
              </a:pPr>
              <a:r>
                <a:rPr lang="en-US" sz="800">
                  <a:solidFill>
                    <a:srgbClr val="B3B3B3"/>
                  </a:solidFill>
                  <a:cs typeface="Tahoma"/>
                </a:rPr>
                <a:t>©</a:t>
              </a:r>
              <a:endParaRPr lang="en-US" sz="900">
                <a:solidFill>
                  <a:srgbClr val="B3B3B3"/>
                </a:solidFill>
                <a:cs typeface="Tahoma"/>
              </a:endParaRPr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328113" y="6539909"/>
              <a:ext cx="1406508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800">
                  <a:solidFill>
                    <a:srgbClr val="B3B3B3"/>
                  </a:solidFill>
                  <a:cs typeface="Tahoma"/>
                </a:rPr>
                <a:t>MARKLOGIC CORPORATION</a:t>
              </a:r>
              <a:endParaRPr lang="en-US" sz="900">
                <a:solidFill>
                  <a:srgbClr val="B3B3B3"/>
                </a:solidFill>
                <a:cs typeface="Tahoma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48CA5CA-1EAA-C845-8C05-A93376F2D677}"/>
              </a:ext>
            </a:extLst>
          </p:cNvPr>
          <p:cNvSpPr/>
          <p:nvPr userDrawn="1"/>
        </p:nvSpPr>
        <p:spPr>
          <a:xfrm>
            <a:off x="1" y="-1"/>
            <a:ext cx="12215874" cy="54864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84" tIns="91392" rIns="182784" bIns="91392" rtlCol="0" anchor="t" anchorCtr="0"/>
          <a:lstStyle/>
          <a:p>
            <a:pPr algn="ctr"/>
            <a:endParaRPr lang="en-US" sz="1600">
              <a:solidFill>
                <a:srgbClr val="1417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41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39497" y="1413540"/>
            <a:ext cx="11091672" cy="493776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497" y="2098000"/>
            <a:ext cx="11097761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799" baseline="0">
                <a:solidFill>
                  <a:schemeClr val="bg1"/>
                </a:solidFill>
              </a:defRPr>
            </a:lvl1pPr>
            <a:lvl2pPr marL="510596" indent="0" algn="l">
              <a:spcBef>
                <a:spcPts val="0"/>
              </a:spcBef>
              <a:spcAft>
                <a:spcPts val="0"/>
              </a:spcAft>
              <a:buNone/>
              <a:defRPr sz="1799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A34C37-1728-5441-986E-41EEE900F4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325567"/>
            <a:ext cx="149553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12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EF72894-2A4E-924F-AECE-0489F6D87C18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B548FD-DA72-C147-9C67-87F805DA6D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BA5AD2A-681D-1243-83ED-78F707893E14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3D01B29-5AC8-5441-9B9D-CF870DCBE4BF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C225AC3-3F7D-6348-B27C-355930BA2DC2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DFB17E8F-D8D4-0541-B27A-B40B518E4339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D1F3C1-6AA7-AD49-B51F-0B50899A0222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3E5C87-0B58-9246-8538-77865141066F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39497" y="1179442"/>
            <a:ext cx="11091672" cy="1174275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497" y="2444732"/>
            <a:ext cx="11091672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799" baseline="0">
                <a:solidFill>
                  <a:schemeClr val="bg1"/>
                </a:solidFill>
              </a:defRPr>
            </a:lvl1pPr>
            <a:lvl2pPr marL="510596" indent="0" algn="l">
              <a:spcBef>
                <a:spcPts val="0"/>
              </a:spcBef>
              <a:spcAft>
                <a:spcPts val="0"/>
              </a:spcAft>
              <a:buNone/>
              <a:defRPr sz="1799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DAC208-E579-314B-ACB5-B033BF2B87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325567"/>
            <a:ext cx="149553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88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- 3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B8E578F-8DE5-3D4A-B9AF-1A7FCE993A4D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DC9CBAF-D718-4048-A198-7921261B4F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54FECF6-E8B0-4346-818F-A1A7A7079D03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405FC60-F815-274B-8B4F-1F7C3CC3B7C9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FABD1BC-9D89-F947-B5A8-1E4CF049AEF6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20B717C-C045-824C-9E77-5E98AA7DF3B6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20AA4EC-878B-4546-9263-8CD166643466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2E58D7-545F-5440-8213-E14E0B9A2F9B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39497" y="1097282"/>
            <a:ext cx="11091672" cy="1673629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Long</a:t>
            </a:r>
            <a:br>
              <a:rPr lang="en-US" dirty="0"/>
            </a:br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497" y="2949294"/>
            <a:ext cx="11091672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799" baseline="0">
                <a:solidFill>
                  <a:schemeClr val="bg2"/>
                </a:solidFill>
              </a:defRPr>
            </a:lvl1pPr>
            <a:lvl2pPr marL="510596" indent="0" algn="l">
              <a:spcBef>
                <a:spcPts val="0"/>
              </a:spcBef>
              <a:spcAft>
                <a:spcPts val="0"/>
              </a:spcAft>
              <a:buNone/>
              <a:defRPr sz="1799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6235AD-27D5-9A4E-B9EB-F4D3B76DF6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325567"/>
            <a:ext cx="149553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279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428A2959-BC70-5A4D-AC73-53F9858CBB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906" cy="687628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BEBE9DD-0762-9543-8DDE-9BAB0DA9B2A5}"/>
              </a:ext>
            </a:extLst>
          </p:cNvPr>
          <p:cNvGrpSpPr/>
          <p:nvPr userDrawn="1"/>
        </p:nvGrpSpPr>
        <p:grpSpPr>
          <a:xfrm>
            <a:off x="9410853" y="6559053"/>
            <a:ext cx="3486423" cy="130522"/>
            <a:chOff x="559455" y="6529917"/>
            <a:chExt cx="3481390" cy="13017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E99CEE5-7E2E-1849-B546-1C130E7C0878}"/>
                </a:ext>
              </a:extLst>
            </p:cNvPr>
            <p:cNvGrpSpPr/>
            <p:nvPr userDrawn="1"/>
          </p:nvGrpSpPr>
          <p:grpSpPr>
            <a:xfrm>
              <a:off x="559455" y="6529917"/>
              <a:ext cx="1039820" cy="130175"/>
              <a:chOff x="327680" y="5653617"/>
              <a:chExt cx="1039820" cy="130175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118321-62D5-C44E-991C-FAE6B4E4A50E}"/>
                  </a:ext>
                </a:extLst>
              </p:cNvPr>
              <p:cNvSpPr txBox="1"/>
              <p:nvPr userDrawn="1"/>
            </p:nvSpPr>
            <p:spPr>
              <a:xfrm>
                <a:off x="472823" y="5659403"/>
                <a:ext cx="89467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700" smtClean="0">
                    <a:solidFill>
                      <a:schemeClr val="bg1"/>
                    </a:solidFill>
                    <a:latin typeface="+mn-lt"/>
                    <a:cs typeface="Tahoma"/>
                  </a:rPr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22 September 2020</a:t>
                </a:fld>
                <a:endParaRPr lang="en-US" sz="700" dirty="0">
                  <a:solidFill>
                    <a:schemeClr val="bg1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49542BF-5AF0-9548-81D3-CD3EF938AB01}"/>
                  </a:ext>
                </a:extLst>
              </p:cNvPr>
              <p:cNvSpPr/>
              <p:nvPr userDrawn="1"/>
            </p:nvSpPr>
            <p:spPr>
              <a:xfrm>
                <a:off x="327680" y="5653617"/>
                <a:ext cx="825917" cy="130175"/>
              </a:xfrm>
              <a:prstGeom prst="rect">
                <a:avLst/>
              </a:prstGeom>
              <a:gradFill>
                <a:gsLst>
                  <a:gs pos="0">
                    <a:srgbClr val="A13F46"/>
                  </a:gs>
                  <a:gs pos="99001">
                    <a:srgbClr val="9A3C47"/>
                  </a:gs>
                </a:gsLst>
                <a:lin ang="0" scaled="0"/>
              </a:gra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8E623E-996A-3646-8B42-35BEA995A2F1}"/>
                </a:ext>
              </a:extLst>
            </p:cNvPr>
            <p:cNvSpPr txBox="1"/>
            <p:nvPr userDrawn="1"/>
          </p:nvSpPr>
          <p:spPr>
            <a:xfrm>
              <a:off x="758295" y="6535703"/>
              <a:ext cx="59358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r" defTabSz="11717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chemeClr val="bg1"/>
                  </a:solidFill>
                  <a:latin typeface="+mn-lt"/>
                  <a:cs typeface="Tahoma"/>
                </a:rPr>
                <a:t>©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20778CA-03D6-2B45-AD0C-2B4723E26C1B}"/>
                </a:ext>
              </a:extLst>
            </p:cNvPr>
            <p:cNvSpPr txBox="1"/>
            <p:nvPr userDrawn="1"/>
          </p:nvSpPr>
          <p:spPr>
            <a:xfrm>
              <a:off x="1640976" y="6535703"/>
              <a:ext cx="2399869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17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spc="10" baseline="0" dirty="0">
                  <a:solidFill>
                    <a:schemeClr val="bg1"/>
                  </a:solidFill>
                  <a:latin typeface="+mn-lt"/>
                  <a:cs typeface="Tahoma"/>
                </a:rPr>
                <a:t>MARKLOGIC CORPORATION</a:t>
              </a:r>
            </a:p>
          </p:txBody>
        </p:sp>
      </p:grpSp>
      <p:sp>
        <p:nvSpPr>
          <p:cNvPr id="3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35578" y="1192818"/>
            <a:ext cx="11091672" cy="495299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4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9497" y="2382651"/>
            <a:ext cx="11091672" cy="39379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799" baseline="0">
                <a:solidFill>
                  <a:schemeClr val="bg1"/>
                </a:solidFill>
              </a:defRPr>
            </a:lvl1pPr>
            <a:lvl2pPr marL="510596" indent="0" algn="l">
              <a:spcBef>
                <a:spcPts val="0"/>
              </a:spcBef>
              <a:spcAft>
                <a:spcPts val="0"/>
              </a:spcAft>
              <a:buNone/>
              <a:defRPr sz="1799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39497" y="1868589"/>
            <a:ext cx="11091672" cy="311956"/>
          </a:xfrm>
        </p:spPr>
        <p:txBody>
          <a:bodyPr/>
          <a:lstStyle>
            <a:lvl1pPr marL="114266" indent="0" algn="ctr">
              <a:buNone/>
              <a:defRPr lang="en-US" sz="2399" b="1" i="0" spc="0" smtClean="0">
                <a:solidFill>
                  <a:schemeClr val="bg1"/>
                </a:solidFill>
                <a:effectLst/>
              </a:defRPr>
            </a:lvl1pPr>
            <a:lvl2pPr marL="466204" indent="0">
              <a:buNone/>
              <a:defRPr>
                <a:solidFill>
                  <a:schemeClr val="accent1"/>
                </a:solidFill>
              </a:defRPr>
            </a:lvl2pPr>
            <a:lvl3pPr marL="868419" indent="0">
              <a:buNone/>
              <a:defRPr>
                <a:solidFill>
                  <a:schemeClr val="accent1"/>
                </a:solidFill>
              </a:defRPr>
            </a:lvl3pPr>
            <a:lvl4pPr marL="1288917" indent="0">
              <a:buNone/>
              <a:defRPr>
                <a:solidFill>
                  <a:schemeClr val="accent1"/>
                </a:solidFill>
              </a:defRPr>
            </a:lvl4pPr>
            <a:lvl5pPr marL="170941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Lorem Ipsum is simply dummy text of the printing and typesetting industry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71C1A2-3C95-E746-B69A-2E268BB085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325567"/>
            <a:ext cx="149553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93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2B8F520B-4930-5F46-BB6D-B805FA51232F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DFA028B-279F-C140-A40C-DBFCA4FE5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16EC32E-4F61-8C46-96B2-70F0B7112D40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FACAE1B-9EF8-7946-876D-8A264BC8D1FE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BE5154-BCE8-3A47-82E8-23A908A9D664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9EE3A04B-97AD-864A-9BAE-2FFB4F39DE47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2C04F7-E01D-BC4E-B926-370C8585AB19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76BCC9-1108-4043-8EDF-1FE8BD5F465E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9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4" y="4057695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948944" y="4297538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145862" y="4057695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145868" y="4297538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6340666" y="4057699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6340666" y="4297541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5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8551524" y="4057702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6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8551524" y="4297544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2181935" y="2595455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4378860" y="2592903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0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6573657" y="2595644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10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8784515" y="2595211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497" y="1179440"/>
            <a:ext cx="11105175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rgbClr val="FBFBFB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22889-DE4E-7C41-AB03-C1703E7BEE99}"/>
              </a:ext>
            </a:extLst>
          </p:cNvPr>
          <p:cNvSpPr txBox="1"/>
          <p:nvPr userDrawn="1"/>
        </p:nvSpPr>
        <p:spPr>
          <a:xfrm>
            <a:off x="12023678" y="7246961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5F57DD-6BC0-F941-9B84-406032A3B2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325567"/>
            <a:ext cx="149553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788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3F65D3A-EFB4-6C40-8FF8-BFABFB74165A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FEFAA63-4675-1043-80C8-EC0D3B4357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32D7CD1-F1B4-2F4E-B382-BB0D15E568B9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EA1AF4A-143D-4249-9AB2-A8E0962DAAC0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7BC8F8A-80C5-004B-A76A-19C999231652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AE6327DC-F75D-D44F-B57C-5D794626A79E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7FDB3C3-FDF5-014E-9A8F-9030A80E70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8E5AA19-51FA-6C4A-8982-4081C2FDFAF5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42744" y="1152144"/>
            <a:ext cx="11105175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0D9B607E-B3F7-A140-A2A4-8FD0468885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6223" y="4057695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012F70CB-7564-8B4E-996D-AF9B50E011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46223" y="4297538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63AABDF8-1F36-1B47-A3B2-5C1BD61545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43141" y="4057695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45238708-ECA3-8346-81F7-2C56C93AF6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43147" y="4297538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52F184B5-56C9-334A-BAC3-1E1774C913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7945" y="4057699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8A883E20-3499-2942-80BA-E2E9F6A9509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37945" y="4297541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BB702F46-9643-E147-A151-847161953A1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9214" y="2595455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4384D790-FDCE-C248-BB08-B03EB6D14FA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5476138" y="2592903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70" name="Picture Placeholder 2">
            <a:extLst>
              <a:ext uri="{FF2B5EF4-FFF2-40B4-BE49-F238E27FC236}">
                <a16:creationId xmlns:a16="http://schemas.microsoft.com/office/drawing/2014/main" id="{E3E3CD8E-3EDE-8D47-B1E8-5439ED3DE35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0936" y="2595644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885FE0-1129-F847-B450-833500F21B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325567"/>
            <a:ext cx="149553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1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>
                          <a:alpha val="65000"/>
                        </a:schemeClr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>
                        <a:alpha val="75000"/>
                      </a:schemeClr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pic>
        <p:nvPicPr>
          <p:cNvPr id="14" name="Picture 13" descr="MarkLogic-Logo.emf">
            <a:extLst>
              <a:ext uri="{FF2B5EF4-FFF2-40B4-BE49-F238E27FC236}">
                <a16:creationId xmlns:a16="http://schemas.microsoft.com/office/drawing/2014/main" id="{A14ED165-413A-8C4E-850F-D386C0A99B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/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CDDE0DC-BC2F-A243-8040-4BBFF22E52C3}"/>
              </a:ext>
            </a:extLst>
          </p:cNvPr>
          <p:cNvGrpSpPr/>
          <p:nvPr userDrawn="1"/>
        </p:nvGrpSpPr>
        <p:grpSpPr>
          <a:xfrm>
            <a:off x="9413304" y="6559053"/>
            <a:ext cx="3487331" cy="130522"/>
            <a:chOff x="559455" y="6529917"/>
            <a:chExt cx="3481390" cy="1301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6AB782F-CC83-1F4E-8444-ACB2E2190262}"/>
                </a:ext>
              </a:extLst>
            </p:cNvPr>
            <p:cNvGrpSpPr/>
            <p:nvPr userDrawn="1"/>
          </p:nvGrpSpPr>
          <p:grpSpPr>
            <a:xfrm>
              <a:off x="559455" y="6529917"/>
              <a:ext cx="1039820" cy="130175"/>
              <a:chOff x="327680" y="5653617"/>
              <a:chExt cx="1039820" cy="13017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AB5A06-1382-E644-9715-AEE7FC34FE48}"/>
                  </a:ext>
                </a:extLst>
              </p:cNvPr>
              <p:cNvSpPr txBox="1"/>
              <p:nvPr userDrawn="1"/>
            </p:nvSpPr>
            <p:spPr>
              <a:xfrm>
                <a:off x="472823" y="5659403"/>
                <a:ext cx="89467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defTabSz="1172078">
                  <a:defRPr/>
                </a:pPr>
                <a:fld id="{6073D82F-9274-C648-9EF4-5375ED0D68F4}" type="datetime3">
                  <a:rPr lang="en-US" sz="700">
                    <a:solidFill>
                      <a:srgbClr val="FFFFFF"/>
                    </a:solidFill>
                    <a:cs typeface="Tahoma"/>
                  </a:rPr>
                  <a:pPr algn="r" defTabSz="1172078">
                    <a:defRPr/>
                  </a:pPr>
                  <a:t>22 September 2020</a:t>
                </a:fld>
                <a:endParaRPr lang="en-US" sz="700">
                  <a:solidFill>
                    <a:srgbClr val="FFFFFF"/>
                  </a:solidFill>
                  <a:cs typeface="Tahoma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EF92DD2-A220-D046-80EE-795A83F4B639}"/>
                  </a:ext>
                </a:extLst>
              </p:cNvPr>
              <p:cNvSpPr/>
              <p:nvPr userDrawn="1"/>
            </p:nvSpPr>
            <p:spPr>
              <a:xfrm>
                <a:off x="327680" y="5653617"/>
                <a:ext cx="825917" cy="130175"/>
              </a:xfrm>
              <a:prstGeom prst="rect">
                <a:avLst/>
              </a:prstGeom>
              <a:gradFill>
                <a:gsLst>
                  <a:gs pos="0">
                    <a:srgbClr val="A13F46"/>
                  </a:gs>
                  <a:gs pos="99001">
                    <a:srgbClr val="9A3C47"/>
                  </a:gs>
                </a:gsLst>
                <a:lin ang="0" scaled="0"/>
              </a:gra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 defTabSz="1172078"/>
                <a:endParaRPr lang="en-US" sz="1600">
                  <a:solidFill>
                    <a:srgbClr val="141719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094613-E812-0E4C-B22F-7912B4145AEC}"/>
                </a:ext>
              </a:extLst>
            </p:cNvPr>
            <p:cNvSpPr txBox="1"/>
            <p:nvPr userDrawn="1"/>
          </p:nvSpPr>
          <p:spPr>
            <a:xfrm>
              <a:off x="758295" y="6535703"/>
              <a:ext cx="59358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172078">
                <a:defRPr/>
              </a:pPr>
              <a:r>
                <a:rPr lang="en-US" sz="700">
                  <a:solidFill>
                    <a:srgbClr val="FFFFFF"/>
                  </a:solidFill>
                  <a:cs typeface="Tahoma"/>
                </a:rPr>
                <a:t>©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9049FA-0AC0-FC44-9817-E61FE8C7B154}"/>
                </a:ext>
              </a:extLst>
            </p:cNvPr>
            <p:cNvSpPr txBox="1"/>
            <p:nvPr userDrawn="1"/>
          </p:nvSpPr>
          <p:spPr>
            <a:xfrm>
              <a:off x="1640976" y="6535703"/>
              <a:ext cx="2399869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172078">
                <a:defRPr/>
              </a:pPr>
              <a:r>
                <a:rPr lang="en-US" sz="700" spc="10">
                  <a:solidFill>
                    <a:srgbClr val="FFFFFF"/>
                  </a:solidFill>
                  <a:cs typeface="Tahoma"/>
                </a:rPr>
                <a:t>MARKLOGIC CORPORATION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E2E69475-C9AE-D343-8719-4949BD1DE3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637" y="1413540"/>
            <a:ext cx="11094561" cy="493776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5DD0F221-2C42-7542-B1BD-45E8B565E3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637" y="2098000"/>
            <a:ext cx="111006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</p:spTree>
    <p:extLst>
      <p:ext uri="{BB962C8B-B14F-4D97-AF65-F5344CB8AC3E}">
        <p14:creationId xmlns:p14="http://schemas.microsoft.com/office/powerpoint/2010/main" val="2486457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35657D01-2F64-1E4F-9089-080366A908E2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019D770-DC2F-6141-800C-EEADAF19BF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36A501B-E892-AE41-B6DC-8FB5FE66C2E1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FF538BE-DCA1-F143-98BD-A4921DAAB2FB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BED46E0-F08B-7E4A-8689-AE97095D1AFB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B120BF5-19BA-7148-A779-775E5C116CE4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7659927-1796-D14B-9EB7-C663B96D68E0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928796-3F38-DC49-ABAA-B20BDADFD5AB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497" y="1152144"/>
            <a:ext cx="11105175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39D4550-ACC4-7C41-9334-EDA8E3D0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43504" y="4057695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3F476FAD-2397-FD40-944D-769AA207E1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43504" y="4297538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A16D3F-15FD-0D4A-B0F9-FA529DF6B3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0422" y="4057695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B6D9ABB-9C0C-0B43-B4F8-BEE5A980D3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0428" y="4297538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6127438-B8AA-764A-BFF6-805DB5B63671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76496" y="2595455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CA8CB734-68B6-1C44-8F3B-E327814EFB8B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573419" y="2592903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8414A3-DF3C-0644-970C-E0761F9DA3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325567"/>
            <a:ext cx="149553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893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644F7C8-ED36-2E4B-B95E-A23C25AE9183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A048D8-6FEF-A24C-88D1-687FF071B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F800C0B-87F0-4548-82A1-353F2D526E0A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F2B93B-6875-7848-BE86-604E4097E5A6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6E17740-7DA7-9947-8D3C-253EAA52893F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6167087-BC43-1C48-9CBB-1F872C552AF5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FE8DE70-EB1E-7848-96C9-49D735E94FA5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4403377-FD75-FA43-AF1C-F1F1482C60E8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5232541" y="4057695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5232547" y="4297538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5465539" y="2592903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497" y="1152144"/>
            <a:ext cx="11105175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B555B3-7E8B-6C42-8555-96285027FA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4" y="325567"/>
            <a:ext cx="149553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798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Center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>
                          <a:alpha val="65000"/>
                        </a:schemeClr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>
                        <a:alpha val="75000"/>
                      </a:schemeClr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39497" y="1839210"/>
            <a:ext cx="11091672" cy="493776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CB3A27-725C-D242-BDA9-DE43BABC4D2F}"/>
              </a:ext>
            </a:extLst>
          </p:cNvPr>
          <p:cNvCxnSpPr>
            <a:cxnSpLocks/>
          </p:cNvCxnSpPr>
          <p:nvPr userDrawn="1"/>
        </p:nvCxnSpPr>
        <p:spPr>
          <a:xfrm>
            <a:off x="4174172" y="1468844"/>
            <a:ext cx="3840480" cy="0"/>
          </a:xfrm>
          <a:prstGeom prst="line">
            <a:avLst/>
          </a:prstGeom>
          <a:ln w="3175" cap="flat">
            <a:gradFill>
              <a:gsLst>
                <a:gs pos="80000">
                  <a:srgbClr val="FDFDFE">
                    <a:alpha val="10000"/>
                  </a:srgbClr>
                </a:gs>
                <a:gs pos="12000">
                  <a:srgbClr val="FAFAFD">
                    <a:alpha val="1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9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400000" scaled="0"/>
            </a:gra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80CEC72-2CEC-CC41-AE8A-DE781A66E2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49" y="790263"/>
            <a:ext cx="1676811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6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>
                          <a:alpha val="80000"/>
                        </a:schemeClr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>
                        <a:alpha val="80000"/>
                      </a:schemeClr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>
                        <a:alpha val="75000"/>
                      </a:schemeClr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>
                        <a:alpha val="80000"/>
                      </a:schemeClr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CB3A27-725C-D242-BDA9-DE43BABC4D2F}"/>
              </a:ext>
            </a:extLst>
          </p:cNvPr>
          <p:cNvCxnSpPr>
            <a:cxnSpLocks/>
          </p:cNvCxnSpPr>
          <p:nvPr userDrawn="1"/>
        </p:nvCxnSpPr>
        <p:spPr>
          <a:xfrm>
            <a:off x="4174172" y="1468844"/>
            <a:ext cx="3840480" cy="0"/>
          </a:xfrm>
          <a:prstGeom prst="line">
            <a:avLst/>
          </a:prstGeom>
          <a:ln w="3175" cap="flat">
            <a:gradFill>
              <a:gsLst>
                <a:gs pos="80000">
                  <a:srgbClr val="FDFDFE">
                    <a:alpha val="10000"/>
                  </a:srgbClr>
                </a:gs>
                <a:gs pos="12000">
                  <a:srgbClr val="FAFAFD">
                    <a:alpha val="1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9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400000" scaled="0"/>
            </a:gra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E3BBB5-3354-0144-9B76-6B8FE45E19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0262" y="1718550"/>
            <a:ext cx="11146221" cy="914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799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0" indent="0" algn="ctr">
              <a:buNone/>
              <a:defRPr sz="1999" b="1">
                <a:solidFill>
                  <a:srgbClr val="F8FBFD"/>
                </a:solidFill>
              </a:defRPr>
            </a:lvl2pPr>
            <a:lvl3pPr marL="0" indent="0" algn="ctr">
              <a:buNone/>
              <a:defRPr sz="1799">
                <a:solidFill>
                  <a:srgbClr val="F8FBFD"/>
                </a:solidFill>
              </a:defRPr>
            </a:lvl3pPr>
            <a:lvl4pPr marL="1288917" indent="0" algn="ctr">
              <a:buNone/>
              <a:defRPr/>
            </a:lvl4pPr>
            <a:lvl5pPr marL="0" indent="0" algn="ctr">
              <a:buNone/>
              <a:defRPr sz="1799">
                <a:solidFill>
                  <a:srgbClr val="F8FBF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CADA13-1832-4445-9DA3-6CC85ECA10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49" y="790263"/>
            <a:ext cx="1676811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083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LW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39497" y="1413540"/>
            <a:ext cx="11091672" cy="493776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497" y="2098000"/>
            <a:ext cx="11097761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799" baseline="0">
                <a:solidFill>
                  <a:schemeClr val="bg1"/>
                </a:solidFill>
              </a:defRPr>
            </a:lvl1pPr>
            <a:lvl2pPr marL="510596" indent="0" algn="l">
              <a:spcBef>
                <a:spcPts val="0"/>
              </a:spcBef>
              <a:spcAft>
                <a:spcPts val="0"/>
              </a:spcAft>
              <a:buNone/>
              <a:defRPr sz="1799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C3774E-5193-6245-8266-B2CDC6590E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2" y="329841"/>
            <a:ext cx="238008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610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LW_Cover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EF72894-2A4E-924F-AECE-0489F6D87C18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B548FD-DA72-C147-9C67-87F805DA6D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BA5AD2A-681D-1243-83ED-78F707893E14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3D01B29-5AC8-5441-9B9D-CF870DCBE4BF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C225AC3-3F7D-6348-B27C-355930BA2DC2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DFB17E8F-D8D4-0541-B27A-B40B518E4339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D1F3C1-6AA7-AD49-B51F-0B50899A0222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3E5C87-0B58-9246-8538-77865141066F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39497" y="1179442"/>
            <a:ext cx="11091672" cy="1174275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497" y="2444732"/>
            <a:ext cx="11091672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799" baseline="0">
                <a:solidFill>
                  <a:schemeClr val="bg1"/>
                </a:solidFill>
              </a:defRPr>
            </a:lvl1pPr>
            <a:lvl2pPr marL="510596" indent="0" algn="l">
              <a:spcBef>
                <a:spcPts val="0"/>
              </a:spcBef>
              <a:spcAft>
                <a:spcPts val="0"/>
              </a:spcAft>
              <a:buNone/>
              <a:defRPr sz="1799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ADEC98-97C1-0F4D-832E-907A8A105F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2" y="329841"/>
            <a:ext cx="238008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72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LW_Cover - 3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B8E578F-8DE5-3D4A-B9AF-1A7FCE993A4D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DC9CBAF-D718-4048-A198-7921261B4F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54FECF6-E8B0-4346-818F-A1A7A7079D03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405FC60-F815-274B-8B4F-1F7C3CC3B7C9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FABD1BC-9D89-F947-B5A8-1E4CF049AEF6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20B717C-C045-824C-9E77-5E98AA7DF3B6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20AA4EC-878B-4546-9263-8CD166643466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2E58D7-545F-5440-8213-E14E0B9A2F9B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39497" y="1097282"/>
            <a:ext cx="11091672" cy="1673629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Long</a:t>
            </a:r>
            <a:br>
              <a:rPr lang="en-US" dirty="0"/>
            </a:br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39497" y="2949294"/>
            <a:ext cx="11091672" cy="355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799" baseline="0">
                <a:solidFill>
                  <a:schemeClr val="bg2"/>
                </a:solidFill>
              </a:defRPr>
            </a:lvl1pPr>
            <a:lvl2pPr marL="510596" indent="0" algn="l">
              <a:spcBef>
                <a:spcPts val="0"/>
              </a:spcBef>
              <a:spcAft>
                <a:spcPts val="0"/>
              </a:spcAft>
              <a:buNone/>
              <a:defRPr sz="1799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6CD7EB-54AB-4C48-8271-39C171EF24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2" y="329841"/>
            <a:ext cx="238008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0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LW_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428A2959-BC70-5A4D-AC73-53F9858CBB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906" cy="687628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BEBE9DD-0762-9543-8DDE-9BAB0DA9B2A5}"/>
              </a:ext>
            </a:extLst>
          </p:cNvPr>
          <p:cNvGrpSpPr/>
          <p:nvPr userDrawn="1"/>
        </p:nvGrpSpPr>
        <p:grpSpPr>
          <a:xfrm>
            <a:off x="9410853" y="6559053"/>
            <a:ext cx="3486423" cy="130522"/>
            <a:chOff x="559455" y="6529917"/>
            <a:chExt cx="3481390" cy="13017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E99CEE5-7E2E-1849-B546-1C130E7C0878}"/>
                </a:ext>
              </a:extLst>
            </p:cNvPr>
            <p:cNvGrpSpPr/>
            <p:nvPr userDrawn="1"/>
          </p:nvGrpSpPr>
          <p:grpSpPr>
            <a:xfrm>
              <a:off x="559455" y="6529917"/>
              <a:ext cx="1039820" cy="130175"/>
              <a:chOff x="327680" y="5653617"/>
              <a:chExt cx="1039820" cy="130175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118321-62D5-C44E-991C-FAE6B4E4A50E}"/>
                  </a:ext>
                </a:extLst>
              </p:cNvPr>
              <p:cNvSpPr txBox="1"/>
              <p:nvPr userDrawn="1"/>
            </p:nvSpPr>
            <p:spPr>
              <a:xfrm>
                <a:off x="472823" y="5659403"/>
                <a:ext cx="89467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700" smtClean="0">
                    <a:solidFill>
                      <a:schemeClr val="bg1"/>
                    </a:solidFill>
                    <a:latin typeface="+mn-lt"/>
                    <a:cs typeface="Tahoma"/>
                  </a:rPr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22 September 2020</a:t>
                </a:fld>
                <a:endParaRPr lang="en-US" sz="700" dirty="0">
                  <a:solidFill>
                    <a:schemeClr val="bg1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49542BF-5AF0-9548-81D3-CD3EF938AB01}"/>
                  </a:ext>
                </a:extLst>
              </p:cNvPr>
              <p:cNvSpPr/>
              <p:nvPr userDrawn="1"/>
            </p:nvSpPr>
            <p:spPr>
              <a:xfrm>
                <a:off x="327680" y="5653617"/>
                <a:ext cx="825917" cy="130175"/>
              </a:xfrm>
              <a:prstGeom prst="rect">
                <a:avLst/>
              </a:prstGeom>
              <a:gradFill>
                <a:gsLst>
                  <a:gs pos="0">
                    <a:srgbClr val="A13F46"/>
                  </a:gs>
                  <a:gs pos="99001">
                    <a:srgbClr val="9A3C47"/>
                  </a:gs>
                </a:gsLst>
                <a:lin ang="0" scaled="0"/>
              </a:gra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8E623E-996A-3646-8B42-35BEA995A2F1}"/>
                </a:ext>
              </a:extLst>
            </p:cNvPr>
            <p:cNvSpPr txBox="1"/>
            <p:nvPr userDrawn="1"/>
          </p:nvSpPr>
          <p:spPr>
            <a:xfrm>
              <a:off x="758295" y="6535703"/>
              <a:ext cx="59358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r" defTabSz="11717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chemeClr val="bg1"/>
                  </a:solidFill>
                  <a:latin typeface="+mn-lt"/>
                  <a:cs typeface="Tahoma"/>
                </a:rPr>
                <a:t>©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20778CA-03D6-2B45-AD0C-2B4723E26C1B}"/>
                </a:ext>
              </a:extLst>
            </p:cNvPr>
            <p:cNvSpPr txBox="1"/>
            <p:nvPr userDrawn="1"/>
          </p:nvSpPr>
          <p:spPr>
            <a:xfrm>
              <a:off x="1640976" y="6535703"/>
              <a:ext cx="2399869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17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spc="10" baseline="0" dirty="0">
                  <a:solidFill>
                    <a:schemeClr val="bg1"/>
                  </a:solidFill>
                  <a:latin typeface="+mn-lt"/>
                  <a:cs typeface="Tahoma"/>
                </a:rPr>
                <a:t>MARKLOGIC CORPORATION</a:t>
              </a:r>
            </a:p>
          </p:txBody>
        </p:sp>
      </p:grpSp>
      <p:sp>
        <p:nvSpPr>
          <p:cNvPr id="3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35578" y="1192818"/>
            <a:ext cx="11091672" cy="495299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4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9497" y="2382651"/>
            <a:ext cx="11091672" cy="39379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799" baseline="0">
                <a:solidFill>
                  <a:schemeClr val="bg1"/>
                </a:solidFill>
              </a:defRPr>
            </a:lvl1pPr>
            <a:lvl2pPr marL="510596" indent="0" algn="l">
              <a:spcBef>
                <a:spcPts val="0"/>
              </a:spcBef>
              <a:spcAft>
                <a:spcPts val="0"/>
              </a:spcAft>
              <a:buNone/>
              <a:defRPr sz="1799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39497" y="1868589"/>
            <a:ext cx="11091672" cy="311956"/>
          </a:xfrm>
        </p:spPr>
        <p:txBody>
          <a:bodyPr/>
          <a:lstStyle>
            <a:lvl1pPr marL="114266" indent="0" algn="ctr">
              <a:buNone/>
              <a:defRPr lang="en-US" sz="2399" b="1" i="0" spc="0" smtClean="0">
                <a:solidFill>
                  <a:schemeClr val="bg1"/>
                </a:solidFill>
                <a:effectLst/>
              </a:defRPr>
            </a:lvl1pPr>
            <a:lvl2pPr marL="466204" indent="0">
              <a:buNone/>
              <a:defRPr>
                <a:solidFill>
                  <a:schemeClr val="accent1"/>
                </a:solidFill>
              </a:defRPr>
            </a:lvl2pPr>
            <a:lvl3pPr marL="868419" indent="0">
              <a:buNone/>
              <a:defRPr>
                <a:solidFill>
                  <a:schemeClr val="accent1"/>
                </a:solidFill>
              </a:defRPr>
            </a:lvl3pPr>
            <a:lvl4pPr marL="1288917" indent="0">
              <a:buNone/>
              <a:defRPr>
                <a:solidFill>
                  <a:schemeClr val="accent1"/>
                </a:solidFill>
              </a:defRPr>
            </a:lvl4pPr>
            <a:lvl5pPr marL="170941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Lorem Ipsum is simply dummy text of the printing and typesetting industry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173584-7549-3D41-8D77-1EDD9BA647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2" y="329841"/>
            <a:ext cx="238008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50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LW_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2B8F520B-4930-5F46-BB6D-B805FA51232F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DFA028B-279F-C140-A40C-DBFCA4FE5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16EC32E-4F61-8C46-96B2-70F0B7112D40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FACAE1B-9EF8-7946-876D-8A264BC8D1FE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BE5154-BCE8-3A47-82E8-23A908A9D664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9EE3A04B-97AD-864A-9BAE-2FFB4F39DE47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2C04F7-E01D-BC4E-B926-370C8585AB19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76BCC9-1108-4043-8EDF-1FE8BD5F465E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9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948944" y="4057695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948944" y="4297538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145862" y="4057695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145868" y="4297538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6340666" y="4057699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6340666" y="4297541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5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8551524" y="4057702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6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8551524" y="4297544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2181935" y="2595455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4378860" y="2592903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0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6573657" y="2595644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110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8784515" y="2595211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22889-DE4E-7C41-AB03-C1703E7BEE99}"/>
              </a:ext>
            </a:extLst>
          </p:cNvPr>
          <p:cNvSpPr txBox="1"/>
          <p:nvPr userDrawn="1"/>
        </p:nvSpPr>
        <p:spPr>
          <a:xfrm>
            <a:off x="12023678" y="7246961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E0D983F-5964-5049-8691-37658522ED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2" y="329841"/>
            <a:ext cx="2380080" cy="310077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C364601D-6258-4943-A302-64ADC8A6F0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2744" y="1152144"/>
            <a:ext cx="11105175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80723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LW_Cover Webinar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3F65D3A-EFB4-6C40-8FF8-BFABFB74165A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FEFAA63-4675-1043-80C8-EC0D3B4357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32D7CD1-F1B4-2F4E-B382-BB0D15E568B9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EA1AF4A-143D-4249-9AB2-A8E0962DAAC0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7BC8F8A-80C5-004B-A76A-19C999231652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AE6327DC-F75D-D44F-B57C-5D794626A79E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7FDB3C3-FDF5-014E-9A8F-9030A80E70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8E5AA19-51FA-6C4A-8982-4081C2FDFAF5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42744" y="1152144"/>
            <a:ext cx="11105175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0D9B607E-B3F7-A140-A2A4-8FD0468885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6223" y="4057695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012F70CB-7564-8B4E-996D-AF9B50E011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46223" y="4297538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63AABDF8-1F36-1B47-A3B2-5C1BD61545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43141" y="4057695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45238708-ECA3-8346-81F7-2C56C93AF6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43147" y="4297538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52F184B5-56C9-334A-BAC3-1E1774C913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7945" y="4057699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8A883E20-3499-2942-80BA-E2E9F6A9509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37945" y="4297541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BB702F46-9643-E147-A151-847161953A1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9214" y="2595455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4384D790-FDCE-C248-BB08-B03EB6D14FA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5476138" y="2592903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70" name="Picture Placeholder 2">
            <a:extLst>
              <a:ext uri="{FF2B5EF4-FFF2-40B4-BE49-F238E27FC236}">
                <a16:creationId xmlns:a16="http://schemas.microsoft.com/office/drawing/2014/main" id="{E3E3CD8E-3EDE-8D47-B1E8-5439ED3DE35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0936" y="2595644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E0E743-D2EF-9E4B-83A7-E099C3CA89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2" y="329841"/>
            <a:ext cx="238008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6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F52F0A0-E959-E741-85DF-DA56A1C8419E}"/>
              </a:ext>
            </a:extLst>
          </p:cNvPr>
          <p:cNvGrpSpPr/>
          <p:nvPr userDrawn="1"/>
        </p:nvGrpSpPr>
        <p:grpSpPr>
          <a:xfrm>
            <a:off x="0" y="0"/>
            <a:ext cx="12897275" cy="6876288"/>
            <a:chOff x="4762" y="0"/>
            <a:chExt cx="12878658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2C4187-B7E5-ED4C-9C8F-42E9CFB2F0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0C18A8D-0637-9348-94C4-CA4BF0030E36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B52EA44-3B4A-4D4D-8C93-665BD040A523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9824F-6238-C144-A483-F9854612E1F5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>
                          <a:alpha val="65000"/>
                        </a:schemeClr>
                      </a:solidFill>
                      <a:latin typeface="+mn-lt"/>
                      <a:cs typeface="Tahoma"/>
                    </a:rPr>
                    <a:pPr marL="0" marR="0" indent="0" algn="r" defTabSz="1172078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A5D8AB3-AB47-4D41-B51B-7E796C502FD3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378133-E3D4-9141-B9EA-07D97F9EFCD3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>
                        <a:alpha val="75000"/>
                      </a:schemeClr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14379-98E2-7540-A544-57680C2D2122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>
                        <a:alpha val="65000"/>
                      </a:schemeClr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pic>
        <p:nvPicPr>
          <p:cNvPr id="14" name="Picture 13" descr="MarkLogic-Logo.emf">
            <a:extLst>
              <a:ext uri="{FF2B5EF4-FFF2-40B4-BE49-F238E27FC236}">
                <a16:creationId xmlns:a16="http://schemas.microsoft.com/office/drawing/2014/main" id="{A14ED165-413A-8C4E-850F-D386C0A99B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/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CDDE0DC-BC2F-A243-8040-4BBFF22E52C3}"/>
              </a:ext>
            </a:extLst>
          </p:cNvPr>
          <p:cNvGrpSpPr/>
          <p:nvPr userDrawn="1"/>
        </p:nvGrpSpPr>
        <p:grpSpPr>
          <a:xfrm>
            <a:off x="9413304" y="6559053"/>
            <a:ext cx="3487331" cy="130522"/>
            <a:chOff x="559455" y="6529917"/>
            <a:chExt cx="3481390" cy="1301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6AB782F-CC83-1F4E-8444-ACB2E2190262}"/>
                </a:ext>
              </a:extLst>
            </p:cNvPr>
            <p:cNvGrpSpPr/>
            <p:nvPr userDrawn="1"/>
          </p:nvGrpSpPr>
          <p:grpSpPr>
            <a:xfrm>
              <a:off x="559455" y="6529917"/>
              <a:ext cx="1039820" cy="130175"/>
              <a:chOff x="327680" y="5653617"/>
              <a:chExt cx="1039820" cy="13017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AB5A06-1382-E644-9715-AEE7FC34FE48}"/>
                  </a:ext>
                </a:extLst>
              </p:cNvPr>
              <p:cNvSpPr txBox="1"/>
              <p:nvPr userDrawn="1"/>
            </p:nvSpPr>
            <p:spPr>
              <a:xfrm>
                <a:off x="472823" y="5659403"/>
                <a:ext cx="89467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defTabSz="1172078">
                  <a:defRPr/>
                </a:pPr>
                <a:fld id="{6073D82F-9274-C648-9EF4-5375ED0D68F4}" type="datetime3">
                  <a:rPr lang="en-US" sz="700">
                    <a:solidFill>
                      <a:srgbClr val="FFFFFF"/>
                    </a:solidFill>
                    <a:cs typeface="Tahoma"/>
                  </a:rPr>
                  <a:pPr algn="r" defTabSz="1172078">
                    <a:defRPr/>
                  </a:pPr>
                  <a:t>22 September 2020</a:t>
                </a:fld>
                <a:endParaRPr lang="en-US" sz="700">
                  <a:solidFill>
                    <a:srgbClr val="FFFFFF"/>
                  </a:solidFill>
                  <a:cs typeface="Tahoma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EF92DD2-A220-D046-80EE-795A83F4B639}"/>
                  </a:ext>
                </a:extLst>
              </p:cNvPr>
              <p:cNvSpPr/>
              <p:nvPr userDrawn="1"/>
            </p:nvSpPr>
            <p:spPr>
              <a:xfrm>
                <a:off x="327680" y="5653617"/>
                <a:ext cx="825917" cy="130175"/>
              </a:xfrm>
              <a:prstGeom prst="rect">
                <a:avLst/>
              </a:prstGeom>
              <a:gradFill>
                <a:gsLst>
                  <a:gs pos="0">
                    <a:srgbClr val="A13F46"/>
                  </a:gs>
                  <a:gs pos="99001">
                    <a:srgbClr val="9A3C47"/>
                  </a:gs>
                </a:gsLst>
                <a:lin ang="0" scaled="0"/>
              </a:gra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 defTabSz="1172078"/>
                <a:endParaRPr lang="en-US" sz="1600">
                  <a:solidFill>
                    <a:srgbClr val="141719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094613-E812-0E4C-B22F-7912B4145AEC}"/>
                </a:ext>
              </a:extLst>
            </p:cNvPr>
            <p:cNvSpPr txBox="1"/>
            <p:nvPr userDrawn="1"/>
          </p:nvSpPr>
          <p:spPr>
            <a:xfrm>
              <a:off x="758295" y="6535703"/>
              <a:ext cx="59358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172078">
                <a:defRPr/>
              </a:pPr>
              <a:r>
                <a:rPr lang="en-US" sz="700">
                  <a:solidFill>
                    <a:srgbClr val="FFFFFF"/>
                  </a:solidFill>
                  <a:cs typeface="Tahoma"/>
                </a:rPr>
                <a:t>©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9049FA-0AC0-FC44-9817-E61FE8C7B154}"/>
                </a:ext>
              </a:extLst>
            </p:cNvPr>
            <p:cNvSpPr txBox="1"/>
            <p:nvPr userDrawn="1"/>
          </p:nvSpPr>
          <p:spPr>
            <a:xfrm>
              <a:off x="1640976" y="6535703"/>
              <a:ext cx="2399869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172078">
                <a:defRPr/>
              </a:pPr>
              <a:r>
                <a:rPr lang="en-US" sz="700" spc="10">
                  <a:solidFill>
                    <a:srgbClr val="FFFFFF"/>
                  </a:solidFill>
                  <a:cs typeface="Tahoma"/>
                </a:rPr>
                <a:t>MARKLOGIC CORPORATION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0C6AA141-1DB4-584D-8B3B-659A5AE361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5717" y="1192817"/>
            <a:ext cx="11094561" cy="495299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FCBB27E-4E5D-A94D-BB52-BA7985F90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637" y="2382650"/>
            <a:ext cx="11094561" cy="39379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/>
              <a:t>Your name goes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01CD55D6-F749-1B4E-96DA-6C9CE6B4C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637" y="1868589"/>
            <a:ext cx="11094561" cy="311956"/>
          </a:xfrm>
        </p:spPr>
        <p:txBody>
          <a:bodyPr/>
          <a:lstStyle>
            <a:lvl1pPr marL="114300" indent="0" algn="ctr">
              <a:buNone/>
              <a:defRPr lang="en-US" sz="2400" b="1" i="0" spc="0" smtClean="0">
                <a:solidFill>
                  <a:schemeClr val="bg1"/>
                </a:solidFill>
                <a:effectLst/>
              </a:defRPr>
            </a:lvl1pPr>
            <a:lvl2pPr marL="466344" indent="0">
              <a:buNone/>
              <a:defRPr>
                <a:solidFill>
                  <a:schemeClr val="accent1"/>
                </a:solidFill>
              </a:defRPr>
            </a:lvl2pPr>
            <a:lvl3pPr marL="868680" indent="0">
              <a:buNone/>
              <a:defRPr>
                <a:solidFill>
                  <a:schemeClr val="accent1"/>
                </a:solidFill>
              </a:defRPr>
            </a:lvl3pPr>
            <a:lvl4pPr marL="1289304" indent="0">
              <a:buNone/>
              <a:defRPr>
                <a:solidFill>
                  <a:schemeClr val="accent1"/>
                </a:solidFill>
              </a:defRPr>
            </a:lvl4pPr>
            <a:lvl5pPr marL="1709928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Lorem Ipsum is simply dummy text of the printing and typesetting industry</a:t>
            </a:r>
          </a:p>
        </p:txBody>
      </p:sp>
    </p:spTree>
    <p:extLst>
      <p:ext uri="{BB962C8B-B14F-4D97-AF65-F5344CB8AC3E}">
        <p14:creationId xmlns:p14="http://schemas.microsoft.com/office/powerpoint/2010/main" val="24477343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LW_Cover Webina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35657D01-2F64-1E4F-9089-080366A908E2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019D770-DC2F-6141-800C-EEADAF19BF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36A501B-E892-AE41-B6DC-8FB5FE66C2E1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FF538BE-DCA1-F143-98BD-A4921DAAB2FB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BED46E0-F08B-7E4A-8689-AE97095D1AFB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B120BF5-19BA-7148-A779-775E5C116CE4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7659927-1796-D14B-9EB7-C663B96D68E0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928796-3F38-DC49-ABAA-B20BDADFD5AB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497" y="1152144"/>
            <a:ext cx="11105175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39D4550-ACC4-7C41-9334-EDA8E3D0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43504" y="4057695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3F476FAD-2397-FD40-944D-769AA207E1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43504" y="4297538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A16D3F-15FD-0D4A-B0F9-FA529DF6B3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0422" y="4057695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B6D9ABB-9C0C-0B43-B4F8-BEE5A980D3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0428" y="4297538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6127438-B8AA-764A-BFF6-805DB5B63671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76496" y="2595455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38100" dir="5400000" algn="t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CA8CB734-68B6-1C44-8F3B-E327814EFB8B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573419" y="2592903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6C6CE4-DEAE-C345-9159-47FDDB1F34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2" y="329841"/>
            <a:ext cx="238008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72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LW_Cover Webinar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644F7C8-ED36-2E4B-B95E-A23C25AE9183}"/>
              </a:ext>
            </a:extLst>
          </p:cNvPr>
          <p:cNvGrpSpPr/>
          <p:nvPr userDrawn="1"/>
        </p:nvGrpSpPr>
        <p:grpSpPr>
          <a:xfrm>
            <a:off x="1" y="0"/>
            <a:ext cx="12897275" cy="6876288"/>
            <a:chOff x="4762" y="0"/>
            <a:chExt cx="12878658" cy="6858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A048D8-6FEF-A24C-88D1-687FF071B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" y="0"/>
              <a:ext cx="12179300" cy="6858000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F800C0B-87F0-4548-82A1-353F2D526E0A}"/>
                </a:ext>
              </a:extLst>
            </p:cNvPr>
            <p:cNvGrpSpPr/>
            <p:nvPr userDrawn="1"/>
          </p:nvGrpSpPr>
          <p:grpSpPr>
            <a:xfrm>
              <a:off x="9402030" y="6541609"/>
              <a:ext cx="3481390" cy="130175"/>
              <a:chOff x="559455" y="6529917"/>
              <a:chExt cx="3481390" cy="13017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F2B93B-6875-7848-BE86-604E4097E5A6}"/>
                  </a:ext>
                </a:extLst>
              </p:cNvPr>
              <p:cNvGrpSpPr/>
              <p:nvPr userDrawn="1"/>
            </p:nvGrpSpPr>
            <p:grpSpPr>
              <a:xfrm>
                <a:off x="559455" y="6529917"/>
                <a:ext cx="1039820" cy="130175"/>
                <a:chOff x="327680" y="5653617"/>
                <a:chExt cx="1039820" cy="130175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6E17740-7DA7-9947-8D3C-253EAA52893F}"/>
                    </a:ext>
                  </a:extLst>
                </p:cNvPr>
                <p:cNvSpPr txBox="1"/>
                <p:nvPr userDrawn="1"/>
              </p:nvSpPr>
              <p:spPr>
                <a:xfrm>
                  <a:off x="472823" y="5659403"/>
                  <a:ext cx="894677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indent="0" algn="r" defTabSz="11717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fld id="{6073D82F-9274-C648-9EF4-5375ED0D68F4}" type="datetime3">
                    <a:rPr lang="en-US" sz="700" smtClean="0">
                      <a:solidFill>
                        <a:schemeClr val="bg1"/>
                      </a:solidFill>
                      <a:latin typeface="+mn-lt"/>
                      <a:cs typeface="Tahoma"/>
                    </a:rPr>
                    <a:pPr marL="0" marR="0" indent="0" algn="r" defTabSz="117172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t>22 September 2020</a:t>
                  </a:fld>
                  <a:endParaRPr lang="en-US" sz="700" dirty="0">
                    <a:solidFill>
                      <a:schemeClr val="bg1"/>
                    </a:solidFill>
                    <a:latin typeface="+mn-lt"/>
                    <a:cs typeface="Tahoma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6167087-BC43-1C48-9CBB-1F872C552AF5}"/>
                    </a:ext>
                  </a:extLst>
                </p:cNvPr>
                <p:cNvSpPr/>
                <p:nvPr userDrawn="1"/>
              </p:nvSpPr>
              <p:spPr>
                <a:xfrm>
                  <a:off x="327680" y="5653617"/>
                  <a:ext cx="825917" cy="130175"/>
                </a:xfrm>
                <a:prstGeom prst="rect">
                  <a:avLst/>
                </a:prstGeom>
                <a:gradFill>
                  <a:gsLst>
                    <a:gs pos="0">
                      <a:srgbClr val="A13F46"/>
                    </a:gs>
                    <a:gs pos="99001">
                      <a:srgbClr val="9A3C47"/>
                    </a:gs>
                  </a:gsLst>
                  <a:lin ang="0" scaled="0"/>
                </a:gra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tIns="91440" rIns="182880" bIns="91440" rtlCol="0" anchor="t" anchorCtr="0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FE8DE70-EB1E-7848-96C9-49D735E94FA5}"/>
                  </a:ext>
                </a:extLst>
              </p:cNvPr>
              <p:cNvSpPr txBox="1"/>
              <p:nvPr userDrawn="1"/>
            </p:nvSpPr>
            <p:spPr>
              <a:xfrm>
                <a:off x="758295" y="6535703"/>
                <a:ext cx="59358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r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chemeClr val="bg1"/>
                    </a:solidFill>
                    <a:latin typeface="+mn-lt"/>
                    <a:cs typeface="Tahoma"/>
                  </a:rPr>
                  <a:t>©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4403377-FD75-FA43-AF1C-F1F1482C60E8}"/>
                  </a:ext>
                </a:extLst>
              </p:cNvPr>
              <p:cNvSpPr txBox="1"/>
              <p:nvPr userDrawn="1"/>
            </p:nvSpPr>
            <p:spPr>
              <a:xfrm>
                <a:off x="1640976" y="6535703"/>
                <a:ext cx="239986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17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spc="10" baseline="0" dirty="0">
                    <a:solidFill>
                      <a:schemeClr val="bg1"/>
                    </a:solidFill>
                    <a:latin typeface="+mn-lt"/>
                    <a:cs typeface="Tahoma"/>
                  </a:rPr>
                  <a:t>MARKLOGIC CORPORATION</a:t>
                </a:r>
              </a:p>
            </p:txBody>
          </p:sp>
        </p:grpSp>
      </p:grp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5232541" y="4057695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5232547" y="4297538"/>
            <a:ext cx="1744014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3pPr marL="1171726" indent="0" algn="l">
              <a:buNone/>
              <a:defRPr/>
            </a:lvl3pPr>
          </a:lstStyle>
          <a:p>
            <a:pPr lvl="0"/>
            <a:r>
              <a:rPr lang="en-US" dirty="0"/>
              <a:t>Insert Speaker Title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5465539" y="2592903"/>
            <a:ext cx="1278032" cy="128016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497" y="1152144"/>
            <a:ext cx="11105175" cy="1197864"/>
          </a:xfrm>
          <a:noFill/>
        </p:spPr>
        <p:txBody>
          <a:bodyPr lIns="0" tIns="0" r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799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5FEE15-4F1C-3A45-A19C-2E1C58B55A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2" y="329841"/>
            <a:ext cx="2380080" cy="3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0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7101B0-67DC-8040-925E-82471E7A3D6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5766" y="0"/>
            <a:ext cx="12275503" cy="6858000"/>
          </a:xfrm>
          <a:prstGeom prst="rect">
            <a:avLst/>
          </a:prstGeom>
        </p:spPr>
      </p:pic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4C7B0AD5-A716-0C49-A69E-252CF94693F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59559" y="914780"/>
            <a:ext cx="11109277" cy="5021996"/>
          </a:xfrm>
        </p:spPr>
        <p:txBody>
          <a:bodyPr vert="horz" lIns="0" tIns="0" rIns="0" bIns="0" anchor="ctr" anchorCtr="0"/>
          <a:lstStyle>
            <a:lvl1pPr marL="0" indent="0" algn="ctr">
              <a:lnSpc>
                <a:spcPts val="5198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3599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9141" indent="0" algn="ctr">
              <a:lnSpc>
                <a:spcPts val="2399"/>
              </a:lnSpc>
              <a:spcBef>
                <a:spcPts val="0"/>
              </a:spcBef>
              <a:buFontTx/>
              <a:buNone/>
              <a:defRPr sz="1999" b="1">
                <a:solidFill>
                  <a:schemeClr val="bg1"/>
                </a:solidFill>
              </a:defRPr>
            </a:lvl2pPr>
            <a:lvl3pPr marL="0" indent="0" algn="ctr">
              <a:lnSpc>
                <a:spcPts val="2399"/>
              </a:lnSpc>
              <a:spcBef>
                <a:spcPts val="0"/>
              </a:spcBef>
              <a:buFontTx/>
              <a:buNone/>
              <a:defRPr sz="1999">
                <a:solidFill>
                  <a:schemeClr val="bg1"/>
                </a:solidFill>
              </a:defRPr>
            </a:lvl3pPr>
            <a:lvl4pPr marL="831854" indent="-365650" algn="ctr">
              <a:defRPr>
                <a:solidFill>
                  <a:srgbClr val="333E48"/>
                </a:solidFill>
              </a:defRPr>
            </a:lvl4pPr>
            <a:lvl5pPr marL="1234070" indent="-365650" algn="ctr"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Headline Goes Here</a:t>
            </a:r>
          </a:p>
          <a:p>
            <a:pPr lvl="1"/>
            <a:r>
              <a:rPr lang="en-US" dirty="0"/>
              <a:t>Sentence Goes Here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E2A38A-5BB8-2B4B-842B-0E0A8003F8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382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9B732-AC43-274D-AE7D-FC929218B3FE}"/>
              </a:ext>
            </a:extLst>
          </p:cNvPr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gradFill>
            <a:gsLst>
              <a:gs pos="0">
                <a:srgbClr val="1D252D"/>
              </a:gs>
              <a:gs pos="99000">
                <a:srgbClr val="090C0F"/>
              </a:gs>
            </a:gsLst>
            <a:lin ang="5400000" scaled="0"/>
          </a:gradFill>
          <a:ln w="2540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32" tIns="182832" rIns="182832" bIns="182832" rtlCol="0" anchor="ctr" anchorCtr="0"/>
          <a:lstStyle/>
          <a:p>
            <a:pPr algn="l"/>
            <a:endParaRPr lang="en-US" sz="160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4C7B0AD5-A716-0C49-A69E-252CF94693F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59559" y="914780"/>
            <a:ext cx="11109277" cy="5021996"/>
          </a:xfrm>
        </p:spPr>
        <p:txBody>
          <a:bodyPr vert="horz" lIns="0" tIns="0" rIns="0" bIns="0" anchor="ctr" anchorCtr="0"/>
          <a:lstStyle>
            <a:lvl1pPr marL="0" indent="0" algn="ctr">
              <a:lnSpc>
                <a:spcPts val="5198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3599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9141" indent="0" algn="ctr">
              <a:lnSpc>
                <a:spcPts val="2399"/>
              </a:lnSpc>
              <a:spcBef>
                <a:spcPts val="0"/>
              </a:spcBef>
              <a:buFontTx/>
              <a:buNone/>
              <a:defRPr sz="1999" b="1">
                <a:solidFill>
                  <a:schemeClr val="bg1"/>
                </a:solidFill>
              </a:defRPr>
            </a:lvl2pPr>
            <a:lvl3pPr marL="0" indent="0" algn="ctr">
              <a:lnSpc>
                <a:spcPts val="2399"/>
              </a:lnSpc>
              <a:spcBef>
                <a:spcPts val="0"/>
              </a:spcBef>
              <a:buFontTx/>
              <a:buNone/>
              <a:defRPr sz="1999">
                <a:solidFill>
                  <a:schemeClr val="bg1"/>
                </a:solidFill>
              </a:defRPr>
            </a:lvl3pPr>
            <a:lvl4pPr marL="831854" indent="-365650" algn="ctr">
              <a:defRPr>
                <a:solidFill>
                  <a:srgbClr val="333E48"/>
                </a:solidFill>
              </a:defRPr>
            </a:lvl4pPr>
            <a:lvl5pPr marL="1234070" indent="-365650" algn="ctr"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Headline Goes Here</a:t>
            </a:r>
          </a:p>
          <a:p>
            <a:pPr lvl="1"/>
            <a:r>
              <a:rPr lang="en-US" dirty="0"/>
              <a:t>Sentence Goes Here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E2A38A-5BB8-2B4B-842B-0E0A8003F8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236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44750" y="1568064"/>
            <a:ext cx="11128442" cy="4022721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1999">
                <a:solidFill>
                  <a:schemeClr val="bg1"/>
                </a:solidFill>
              </a:defRPr>
            </a:lvl1pPr>
            <a:lvl2pPr marL="1078668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1999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1999">
                <a:solidFill>
                  <a:schemeClr val="bg1"/>
                </a:solidFill>
              </a:defRPr>
            </a:lvl3pPr>
            <a:lvl4pPr marL="1654567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1999">
                <a:solidFill>
                  <a:schemeClr val="bg1"/>
                </a:solidFill>
              </a:defRPr>
            </a:lvl4pPr>
            <a:lvl5pPr marL="1983653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19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F3C87-5338-444A-AF3A-7A95A9E5A99F}"/>
              </a:ext>
            </a:extLst>
          </p:cNvPr>
          <p:cNvSpPr txBox="1"/>
          <p:nvPr userDrawn="1"/>
        </p:nvSpPr>
        <p:spPr>
          <a:xfrm>
            <a:off x="3739662" y="90751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E9BE502-12B9-2D40-A49C-5BE36A2B6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790" y="603504"/>
            <a:ext cx="11087244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1726" rtl="0" eaLnBrk="1" latinLnBrk="0" hangingPunct="1">
              <a:lnSpc>
                <a:spcPts val="3999"/>
              </a:lnSpc>
              <a:spcBef>
                <a:spcPct val="0"/>
              </a:spcBef>
              <a:buNone/>
              <a:defRPr sz="3599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ED8223C-547C-064E-8596-C9FC9F37B3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820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44750" y="2110505"/>
            <a:ext cx="11128442" cy="4022721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1999">
                <a:solidFill>
                  <a:schemeClr val="bg1"/>
                </a:solidFill>
              </a:defRPr>
            </a:lvl1pPr>
            <a:lvl2pPr marL="1078668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1999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1999">
                <a:solidFill>
                  <a:schemeClr val="bg1"/>
                </a:solidFill>
              </a:defRPr>
            </a:lvl3pPr>
            <a:lvl4pPr marL="1654567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1999">
                <a:solidFill>
                  <a:schemeClr val="bg1"/>
                </a:solidFill>
              </a:defRPr>
            </a:lvl4pPr>
            <a:lvl5pPr marL="1983653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sz="19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F3C87-5338-444A-AF3A-7A95A9E5A99F}"/>
              </a:ext>
            </a:extLst>
          </p:cNvPr>
          <p:cNvSpPr txBox="1"/>
          <p:nvPr userDrawn="1"/>
        </p:nvSpPr>
        <p:spPr>
          <a:xfrm>
            <a:off x="3739662" y="90751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E9BE502-12B9-2D40-A49C-5BE36A2B6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791" y="603504"/>
            <a:ext cx="11091672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1726" rtl="0" eaLnBrk="1" latinLnBrk="0" hangingPunct="1">
              <a:lnSpc>
                <a:spcPts val="3999"/>
              </a:lnSpc>
              <a:spcBef>
                <a:spcPct val="0"/>
              </a:spcBef>
              <a:buNone/>
              <a:defRPr sz="3599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BE354-819B-E543-8E05-35650DE66167}"/>
              </a:ext>
            </a:extLst>
          </p:cNvPr>
          <p:cNvSpPr txBox="1"/>
          <p:nvPr userDrawn="1"/>
        </p:nvSpPr>
        <p:spPr>
          <a:xfrm>
            <a:off x="403411" y="-1936376"/>
            <a:ext cx="11187952" cy="91440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endParaRPr lang="en-US" sz="23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0E83B82-BE59-8245-984F-B3768746F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1156916"/>
            <a:ext cx="11091672" cy="510521"/>
          </a:xfrm>
        </p:spPr>
        <p:txBody>
          <a:bodyPr/>
          <a:lstStyle>
            <a:lvl1pPr marL="0" marR="0" indent="0" algn="ctr" defTabSz="117172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D252D"/>
              </a:buClr>
              <a:buSzPct val="90000"/>
              <a:buFont typeface="Wingdings" charset="2"/>
              <a:buNone/>
              <a:tabLst/>
              <a:defRPr sz="2599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6204" indent="0">
              <a:buNone/>
              <a:defRPr/>
            </a:lvl2pPr>
          </a:lstStyle>
          <a:p>
            <a:pPr marL="0" marR="0" lvl="0" indent="0" algn="ctr" defTabSz="117172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D252D"/>
              </a:buClr>
              <a:buSzPct val="90000"/>
              <a:buFont typeface="Wingdings" charset="2"/>
              <a:buNone/>
              <a:tabLst/>
              <a:defRPr/>
            </a:pPr>
            <a:r>
              <a:rPr lang="en-US" sz="2799" dirty="0">
                <a:latin typeface="Arial" panose="020B0604020202020204" pitchFamily="34" charset="0"/>
                <a:cs typeface="Arial" panose="020B0604020202020204" pitchFamily="34" charset="0"/>
              </a:rPr>
              <a:t>Add a longer subtitle in this text box right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5AAAD35-7051-3D45-9D89-81171AD507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980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046BC1-ED80-F747-AD25-64B04057F3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790" y="603504"/>
            <a:ext cx="11087244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1726" rtl="0" eaLnBrk="1" latinLnBrk="0" hangingPunct="1">
              <a:lnSpc>
                <a:spcPts val="3999"/>
              </a:lnSpc>
              <a:spcBef>
                <a:spcPct val="0"/>
              </a:spcBef>
              <a:buNone/>
              <a:defRPr sz="3599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F5E31-10D9-DB46-B8E9-AB4F8B279478}"/>
              </a:ext>
            </a:extLst>
          </p:cNvPr>
          <p:cNvSpPr txBox="1"/>
          <p:nvPr userDrawn="1"/>
        </p:nvSpPr>
        <p:spPr>
          <a:xfrm>
            <a:off x="3636335" y="82934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420498" indent="-342797" algn="l">
              <a:spcBef>
                <a:spcPts val="1000"/>
              </a:spcBef>
              <a:spcAft>
                <a:spcPts val="1000"/>
              </a:spcAft>
              <a:buClr>
                <a:srgbClr val="1D252D"/>
              </a:buClr>
              <a:buFont typeface="Wingdings" charset="2"/>
              <a:buChar char="§"/>
            </a:pPr>
            <a:endParaRPr lang="en-US" sz="1999" dirty="0">
              <a:solidFill>
                <a:srgbClr val="333E48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2D498E-6BD0-E944-A634-61A8F4622B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801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1FD5AF0-17A6-A942-B66F-B4C47ABEA5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603504"/>
            <a:ext cx="11091672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1726" rtl="0" eaLnBrk="1" latinLnBrk="0" hangingPunct="1">
              <a:lnSpc>
                <a:spcPts val="3999"/>
              </a:lnSpc>
              <a:spcBef>
                <a:spcPct val="0"/>
              </a:spcBef>
              <a:buNone/>
              <a:defRPr sz="3599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5248DC-9E9E-ED4C-9DF7-66461A1C603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548640" y="1152832"/>
            <a:ext cx="11091672" cy="509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117172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D252D"/>
              </a:buClr>
              <a:buSzPct val="90000"/>
              <a:buFont typeface="Wingdings" charset="2"/>
              <a:buNone/>
              <a:tabLst/>
              <a:defRPr sz="2799" b="1" baseline="0">
                <a:solidFill>
                  <a:schemeClr val="bg1"/>
                </a:solidFill>
                <a:latin typeface="+mn-lt"/>
              </a:defRPr>
            </a:lvl1pPr>
            <a:lvl2pPr marL="365650" indent="-2559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899">
                <a:latin typeface="+mn-lt"/>
              </a:defRPr>
            </a:lvl2pPr>
            <a:lvl3pPr marL="758724" indent="-2559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899">
                <a:latin typeface="+mn-lt"/>
              </a:defRPr>
            </a:lvl3pPr>
            <a:lvl4pPr marL="1133516" indent="-219390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899">
                <a:latin typeface="+mn-lt"/>
              </a:defRPr>
            </a:lvl4pPr>
            <a:lvl5pPr marL="1471742" indent="-219390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899" baseline="0">
                <a:latin typeface="+mn-lt"/>
              </a:defRPr>
            </a:lvl5pPr>
          </a:lstStyle>
          <a:p>
            <a:pPr lvl="0"/>
            <a:r>
              <a:rPr lang="en-US" dirty="0"/>
              <a:t>Add a longer subtitle in this text box right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05F4E71-67B6-F741-B2D8-739B2FF648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120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046BC1-ED80-F747-AD25-64B04057F3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791" y="603504"/>
            <a:ext cx="11091672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1726" rtl="0" eaLnBrk="1" latinLnBrk="0" hangingPunct="1">
              <a:lnSpc>
                <a:spcPts val="3999"/>
              </a:lnSpc>
              <a:spcBef>
                <a:spcPct val="0"/>
              </a:spcBef>
              <a:buNone/>
              <a:defRPr sz="3599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F5E31-10D9-DB46-B8E9-AB4F8B279478}"/>
              </a:ext>
            </a:extLst>
          </p:cNvPr>
          <p:cNvSpPr txBox="1"/>
          <p:nvPr userDrawn="1"/>
        </p:nvSpPr>
        <p:spPr>
          <a:xfrm>
            <a:off x="3636335" y="82934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420498" indent="-342797" algn="l">
              <a:spcBef>
                <a:spcPts val="1000"/>
              </a:spcBef>
              <a:spcAft>
                <a:spcPts val="1000"/>
              </a:spcAft>
              <a:buClr>
                <a:srgbClr val="1D252D"/>
              </a:buClr>
              <a:buFont typeface="Wingdings" charset="2"/>
              <a:buChar char="§"/>
            </a:pPr>
            <a:endParaRPr lang="en-US" sz="1999" dirty="0">
              <a:solidFill>
                <a:srgbClr val="333E48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2D498E-6BD0-E944-A634-61A8F4622B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227AEA3-6B0A-1641-B28B-C910A1CC80B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48640" y="1557869"/>
            <a:ext cx="11091672" cy="4284133"/>
          </a:xfrm>
        </p:spPr>
        <p:txBody>
          <a:bodyPr anchor="ctr" anchorCtr="0"/>
          <a:lstStyle>
            <a:lvl1pPr marL="114266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Diagram goes here</a:t>
            </a:r>
          </a:p>
        </p:txBody>
      </p:sp>
    </p:spTree>
    <p:extLst>
      <p:ext uri="{BB962C8B-B14F-4D97-AF65-F5344CB8AC3E}">
        <p14:creationId xmlns:p14="http://schemas.microsoft.com/office/powerpoint/2010/main" val="22830727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046BC1-ED80-F747-AD25-64B04057F3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790" y="603504"/>
            <a:ext cx="11087244" cy="585216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1726" rtl="0" eaLnBrk="1" latinLnBrk="0" hangingPunct="1">
              <a:lnSpc>
                <a:spcPts val="3999"/>
              </a:lnSpc>
              <a:spcBef>
                <a:spcPct val="0"/>
              </a:spcBef>
              <a:buNone/>
              <a:defRPr sz="3599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F5E31-10D9-DB46-B8E9-AB4F8B279478}"/>
              </a:ext>
            </a:extLst>
          </p:cNvPr>
          <p:cNvSpPr txBox="1"/>
          <p:nvPr userDrawn="1"/>
        </p:nvSpPr>
        <p:spPr>
          <a:xfrm>
            <a:off x="3636335" y="82934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420498" indent="-342797" algn="l">
              <a:spcBef>
                <a:spcPts val="1000"/>
              </a:spcBef>
              <a:spcAft>
                <a:spcPts val="1000"/>
              </a:spcAft>
              <a:buClr>
                <a:srgbClr val="1D252D"/>
              </a:buClr>
              <a:buFont typeface="Wingdings" charset="2"/>
              <a:buChar char="§"/>
            </a:pPr>
            <a:endParaRPr lang="en-US" sz="1999" dirty="0">
              <a:solidFill>
                <a:srgbClr val="333E48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2D498E-6BD0-E944-A634-61A8F4622B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7F9A30-BDC3-814C-94D9-46E2DCC0DA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8656" y="1549102"/>
            <a:ext cx="11087245" cy="44536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713" indent="-347559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1999"/>
            </a:lvl2pPr>
            <a:lvl3pPr marL="1171726" indent="0">
              <a:buClr>
                <a:schemeClr val="tx2"/>
              </a:buClr>
              <a:buFont typeface="Arial" pitchFamily="34" charset="0"/>
              <a:buNone/>
              <a:defRPr sz="2099"/>
            </a:lvl3pPr>
            <a:lvl4pPr marL="2050521" indent="-435329">
              <a:buClr>
                <a:schemeClr val="tx2"/>
              </a:buClr>
              <a:buFont typeface="Arial" pitchFamily="34" charset="0"/>
              <a:buChar char="–"/>
              <a:defRPr sz="1799"/>
            </a:lvl4pPr>
            <a:lvl5pPr marL="2485850" indent="-425158">
              <a:buClr>
                <a:schemeClr val="tx2"/>
              </a:buClr>
              <a:buFont typeface="Arial" pitchFamily="34" charset="0"/>
              <a:buChar char="–"/>
              <a:defRPr sz="1799"/>
            </a:lvl5pPr>
          </a:lstStyle>
          <a:p>
            <a:pPr lvl="0"/>
            <a:r>
              <a:rPr lang="en-US" dirty="0"/>
              <a:t>// example using prototypes and ‘this’</a:t>
            </a:r>
            <a:br>
              <a:rPr lang="en-US" dirty="0"/>
            </a:br>
            <a:r>
              <a:rPr lang="en-US" dirty="0"/>
              <a:t>function DB(url) {</a:t>
            </a:r>
            <a:br>
              <a:rPr lang="en-US" dirty="0"/>
            </a:br>
            <a:r>
              <a:rPr lang="en-US" dirty="0"/>
              <a:t>    this.url = url;</a:t>
            </a:r>
            <a:br>
              <a:rPr lang="en-US" dirty="0"/>
            </a:br>
            <a:r>
              <a:rPr lang="en-US" dirty="0"/>
              <a:t>}</a:t>
            </a:r>
          </a:p>
          <a:p>
            <a:pPr lvl="0"/>
            <a:r>
              <a:rPr lang="en-US" dirty="0"/>
              <a:t>DB.prototype.info = function (callback) {</a:t>
            </a:r>
            <a:br>
              <a:rPr lang="en-US" dirty="0"/>
            </a:br>
            <a:r>
              <a:rPr lang="en-US" dirty="0"/>
              <a:t>    http.get(this.url + ”/info”, callback);</a:t>
            </a:r>
            <a:br>
              <a:rPr lang="en-US" dirty="0"/>
            </a:br>
            <a:r>
              <a:rPr lang="en-US" dirty="0"/>
              <a:t>};</a:t>
            </a:r>
          </a:p>
          <a:p>
            <a:pPr lvl="0"/>
            <a:r>
              <a:rPr lang="en-US" dirty="0"/>
              <a:t>async.parallel([</a:t>
            </a:r>
            <a:br>
              <a:rPr lang="en-US" dirty="0"/>
            </a:br>
            <a:r>
              <a:rPr lang="en-US" dirty="0"/>
              <a:t>    function (cb) {</a:t>
            </a:r>
            <a:br>
              <a:rPr lang="en-US" dirty="0"/>
            </a:br>
            <a:r>
              <a:rPr lang="en-US" dirty="0"/>
              <a:t>       new DB(”http://foo”).info(cb);</a:t>
            </a:r>
            <a:br>
              <a:rPr lang="en-US" dirty="0"/>
            </a:br>
            <a:r>
              <a:rPr lang="en-US" dirty="0"/>
              <a:t>    },</a:t>
            </a:r>
            <a:br>
              <a:rPr lang="en-US" dirty="0"/>
            </a:br>
            <a:r>
              <a:rPr lang="en-US" dirty="0"/>
              <a:t>]}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AF10B59-57C2-DE4F-A512-5E94473E2A83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5770" y="0"/>
            <a:ext cx="12278701" cy="6858000"/>
          </a:xfrm>
          <a:prstGeom prst="rect">
            <a:avLst/>
          </a:prstGeom>
        </p:spPr>
      </p:pic>
      <p:sp>
        <p:nvSpPr>
          <p:cNvPr id="30" name="Content Placeholder 35">
            <a:extLst>
              <a:ext uri="{FF2B5EF4-FFF2-40B4-BE49-F238E27FC236}">
                <a16:creationId xmlns:a16="http://schemas.microsoft.com/office/drawing/2014/main" id="{39AC0BC5-EEEF-CF45-973C-8B6314A7D3D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59705" y="914780"/>
            <a:ext cx="11112171" cy="5021996"/>
          </a:xfrm>
        </p:spPr>
        <p:txBody>
          <a:bodyPr vert="horz" lIns="0" tIns="0" rIns="0" bIns="0" anchor="ctr" anchorCtr="0"/>
          <a:lstStyle>
            <a:lvl1pPr marL="0" indent="0" algn="ctr">
              <a:lnSpc>
                <a:spcPts val="5198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3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9141" indent="0" algn="ctr">
              <a:lnSpc>
                <a:spcPts val="2399"/>
              </a:lnSpc>
              <a:spcBef>
                <a:spcPts val="0"/>
              </a:spcBef>
              <a:buFontTx/>
              <a:buNone/>
              <a:defRPr sz="1999" b="1">
                <a:solidFill>
                  <a:schemeClr val="bg1"/>
                </a:solidFill>
              </a:defRPr>
            </a:lvl2pPr>
            <a:lvl3pPr marL="0" indent="0" algn="ctr">
              <a:lnSpc>
                <a:spcPts val="2399"/>
              </a:lnSpc>
              <a:spcBef>
                <a:spcPts val="0"/>
              </a:spcBef>
              <a:buFontTx/>
              <a:buNone/>
              <a:defRPr sz="1999">
                <a:solidFill>
                  <a:schemeClr val="bg1"/>
                </a:solidFill>
              </a:defRPr>
            </a:lvl3pPr>
            <a:lvl4pPr marL="831854" indent="-365650" algn="ctr">
              <a:defRPr>
                <a:solidFill>
                  <a:srgbClr val="333E48"/>
                </a:solidFill>
              </a:defRPr>
            </a:lvl4pPr>
            <a:lvl5pPr marL="1234070" indent="-365650" algn="ctr"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Headline Goes Here</a:t>
            </a:r>
          </a:p>
          <a:p>
            <a:pPr lvl="1"/>
            <a:r>
              <a:rPr lang="en-US" dirty="0"/>
              <a:t>Sentence Goes Here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0EBAC1B-65B3-FE4A-B111-836F24FA09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58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0A80-85F2-D942-9B88-B7A4EE9C39F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01255" y="895350"/>
            <a:ext cx="5458968" cy="5020056"/>
          </a:xfrm>
        </p:spPr>
        <p:txBody>
          <a:bodyPr anchor="ctr" anchorCtr="0"/>
          <a:lstStyle>
            <a:lvl1pPr marL="0" indent="0">
              <a:lnSpc>
                <a:spcPts val="3999"/>
              </a:lnSpc>
              <a:spcAft>
                <a:spcPts val="1200"/>
              </a:spcAft>
              <a:buNone/>
              <a:defRPr sz="3599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758" indent="-457063">
              <a:lnSpc>
                <a:spcPct val="120000"/>
              </a:lnSpc>
              <a:buFont typeface="Wingdings" pitchFamily="2" charset="2"/>
              <a:buChar char="§"/>
              <a:defRPr sz="1999"/>
            </a:lvl2pPr>
            <a:lvl3pPr marL="923267">
              <a:lnSpc>
                <a:spcPct val="120000"/>
              </a:lnSpc>
              <a:defRPr sz="1999"/>
            </a:lvl3pPr>
            <a:lvl4pPr marL="1325482">
              <a:lnSpc>
                <a:spcPct val="120000"/>
              </a:lnSpc>
              <a:defRPr sz="1999"/>
            </a:lvl4pPr>
            <a:lvl5pPr marL="1745980">
              <a:lnSpc>
                <a:spcPct val="120000"/>
              </a:lnSpc>
              <a:defRPr sz="1999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A61424-EDC9-E547-99DB-3D9F5B16A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F5F6487-19E7-1A4B-A3F5-AD7258E639D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9600" y="897466"/>
            <a:ext cx="4826001" cy="5020056"/>
          </a:xfrm>
        </p:spPr>
        <p:txBody>
          <a:bodyPr anchor="ctr" anchorCtr="0"/>
          <a:lstStyle>
            <a:lvl1pPr marL="114266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Diagram goes here</a:t>
            </a:r>
          </a:p>
        </p:txBody>
      </p:sp>
    </p:spTree>
    <p:extLst>
      <p:ext uri="{BB962C8B-B14F-4D97-AF65-F5344CB8AC3E}">
        <p14:creationId xmlns:p14="http://schemas.microsoft.com/office/powerpoint/2010/main" val="5163766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py Block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0A80-85F2-D942-9B88-B7A4EE9C39F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01255" y="895350"/>
            <a:ext cx="5458968" cy="5020056"/>
          </a:xfrm>
        </p:spPr>
        <p:txBody>
          <a:bodyPr anchor="ctr" anchorCtr="0"/>
          <a:lstStyle>
            <a:lvl1pPr marL="0" indent="0">
              <a:lnSpc>
                <a:spcPts val="3999"/>
              </a:lnSpc>
              <a:spcAft>
                <a:spcPts val="1200"/>
              </a:spcAft>
              <a:buNone/>
              <a:defRPr sz="3599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758" indent="-457063">
              <a:lnSpc>
                <a:spcPct val="120000"/>
              </a:lnSpc>
              <a:buFont typeface="Wingdings" pitchFamily="2" charset="2"/>
              <a:buChar char="§"/>
              <a:defRPr sz="1999"/>
            </a:lvl2pPr>
            <a:lvl3pPr marL="923267">
              <a:lnSpc>
                <a:spcPct val="120000"/>
              </a:lnSpc>
              <a:defRPr sz="1999"/>
            </a:lvl3pPr>
            <a:lvl4pPr marL="1325482">
              <a:lnSpc>
                <a:spcPct val="120000"/>
              </a:lnSpc>
              <a:defRPr sz="1999"/>
            </a:lvl4pPr>
            <a:lvl5pPr marL="1745980">
              <a:lnSpc>
                <a:spcPct val="120000"/>
              </a:lnSpc>
              <a:defRPr sz="1999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A61424-EDC9-E547-99DB-3D9F5B16A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F5F6487-19E7-1A4B-A3F5-AD7258E639D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" y="0"/>
            <a:ext cx="5193792" cy="6858000"/>
          </a:xfrm>
        </p:spPr>
        <p:txBody>
          <a:bodyPr anchor="ctr" anchorCtr="0"/>
          <a:lstStyle>
            <a:lvl1pPr marL="114266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Photo goes here</a:t>
            </a:r>
          </a:p>
        </p:txBody>
      </p:sp>
    </p:spTree>
    <p:extLst>
      <p:ext uri="{BB962C8B-B14F-4D97-AF65-F5344CB8AC3E}">
        <p14:creationId xmlns:p14="http://schemas.microsoft.com/office/powerpoint/2010/main" val="17177978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py Block &amp; Mobile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0A80-85F2-D942-9B88-B7A4EE9C39F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01255" y="895350"/>
            <a:ext cx="5458968" cy="5020056"/>
          </a:xfrm>
        </p:spPr>
        <p:txBody>
          <a:bodyPr anchor="ctr" anchorCtr="0"/>
          <a:lstStyle>
            <a:lvl1pPr marL="0" indent="0">
              <a:lnSpc>
                <a:spcPts val="3999"/>
              </a:lnSpc>
              <a:spcAft>
                <a:spcPts val="1200"/>
              </a:spcAft>
              <a:buNone/>
              <a:defRPr sz="3599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758" indent="-457063">
              <a:lnSpc>
                <a:spcPct val="120000"/>
              </a:lnSpc>
              <a:buFont typeface="Wingdings" pitchFamily="2" charset="2"/>
              <a:buChar char="§"/>
              <a:defRPr sz="1999"/>
            </a:lvl2pPr>
            <a:lvl3pPr marL="923267">
              <a:lnSpc>
                <a:spcPct val="120000"/>
              </a:lnSpc>
              <a:defRPr sz="1999"/>
            </a:lvl3pPr>
            <a:lvl4pPr marL="1325482">
              <a:lnSpc>
                <a:spcPct val="120000"/>
              </a:lnSpc>
              <a:defRPr sz="1999"/>
            </a:lvl4pPr>
            <a:lvl5pPr marL="1745980">
              <a:lnSpc>
                <a:spcPct val="120000"/>
              </a:lnSpc>
              <a:defRPr sz="1999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A61424-EDC9-E547-99DB-3D9F5B16A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10" name="Picture Placeholder 33">
            <a:extLst>
              <a:ext uri="{FF2B5EF4-FFF2-40B4-BE49-F238E27FC236}">
                <a16:creationId xmlns:a16="http://schemas.microsoft.com/office/drawing/2014/main" id="{FADF7ADC-D34A-8949-B409-F09AD5B2D6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63240" y="1491505"/>
            <a:ext cx="2094002" cy="3685032"/>
          </a:xfrm>
        </p:spPr>
        <p:txBody>
          <a:bodyPr/>
          <a:lstStyle>
            <a:lvl1pPr marL="114266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Mobile Screenshot</a:t>
            </a:r>
          </a:p>
        </p:txBody>
      </p:sp>
    </p:spTree>
    <p:extLst>
      <p:ext uri="{BB962C8B-B14F-4D97-AF65-F5344CB8AC3E}">
        <p14:creationId xmlns:p14="http://schemas.microsoft.com/office/powerpoint/2010/main" val="24576521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py Block &amp; Responsive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0A80-85F2-D942-9B88-B7A4EE9C39F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229475" y="895350"/>
            <a:ext cx="4330748" cy="5020056"/>
          </a:xfrm>
        </p:spPr>
        <p:txBody>
          <a:bodyPr anchor="ctr" anchorCtr="0"/>
          <a:lstStyle>
            <a:lvl1pPr marL="0" indent="0">
              <a:lnSpc>
                <a:spcPts val="3999"/>
              </a:lnSpc>
              <a:spcAft>
                <a:spcPts val="1200"/>
              </a:spcAft>
              <a:buNone/>
              <a:defRPr sz="3599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758" indent="-457063">
              <a:lnSpc>
                <a:spcPct val="120000"/>
              </a:lnSpc>
              <a:buFont typeface="Wingdings" pitchFamily="2" charset="2"/>
              <a:buChar char="§"/>
              <a:defRPr sz="1999"/>
            </a:lvl2pPr>
            <a:lvl3pPr marL="923267">
              <a:lnSpc>
                <a:spcPct val="120000"/>
              </a:lnSpc>
              <a:defRPr sz="1999"/>
            </a:lvl3pPr>
            <a:lvl4pPr marL="1325482">
              <a:lnSpc>
                <a:spcPct val="120000"/>
              </a:lnSpc>
              <a:defRPr sz="1999"/>
            </a:lvl4pPr>
            <a:lvl5pPr marL="1745980">
              <a:lnSpc>
                <a:spcPct val="120000"/>
              </a:lnSpc>
              <a:defRPr sz="1999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A61424-EDC9-E547-99DB-3D9F5B16A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0379BA2A-46A9-E442-BA61-CF661E23616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7493" y="1957387"/>
            <a:ext cx="4367508" cy="2779776"/>
          </a:xfrm>
        </p:spPr>
        <p:txBody>
          <a:bodyPr/>
          <a:lstStyle>
            <a:lvl1pPr marL="114266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Screen shot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3C98ACF-15C7-EC49-9DFD-DCB662CD4D4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5900" y="3057526"/>
            <a:ext cx="1133475" cy="1995489"/>
          </a:xfrm>
        </p:spPr>
        <p:txBody>
          <a:bodyPr/>
          <a:lstStyle>
            <a:lvl1pPr marL="114266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Mobiles screen shot</a:t>
            </a:r>
          </a:p>
        </p:txBody>
      </p:sp>
    </p:spTree>
    <p:extLst>
      <p:ext uri="{BB962C8B-B14F-4D97-AF65-F5344CB8AC3E}">
        <p14:creationId xmlns:p14="http://schemas.microsoft.com/office/powerpoint/2010/main" val="2843602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2C0EB04-36AF-4D4B-9CEA-74A344CA6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73663C3-54C2-0049-B0E2-1D289D37F39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671733" y="896112"/>
            <a:ext cx="4826001" cy="5020056"/>
          </a:xfrm>
        </p:spPr>
        <p:txBody>
          <a:bodyPr anchor="ctr" anchorCtr="0"/>
          <a:lstStyle>
            <a:lvl1pPr marL="114266" marR="0" indent="0" algn="ctr" defTabSz="11717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114266" marR="0" lvl="0" indent="0" algn="ctr" defTabSz="11717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/>
            </a:pPr>
            <a:r>
              <a:rPr lang="en-US" dirty="0"/>
              <a:t>Diagram goes here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1CDBA83-E2EE-444D-9C3F-CC46C31FB00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1788" y="896112"/>
            <a:ext cx="5458968" cy="5020056"/>
          </a:xfrm>
        </p:spPr>
        <p:txBody>
          <a:bodyPr anchor="ctr" anchorCtr="0"/>
          <a:lstStyle>
            <a:lvl1pPr marL="0" indent="0">
              <a:lnSpc>
                <a:spcPts val="3999"/>
              </a:lnSpc>
              <a:spcAft>
                <a:spcPts val="1200"/>
              </a:spcAft>
              <a:buNone/>
              <a:defRPr sz="3599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758" indent="-457063">
              <a:lnSpc>
                <a:spcPct val="120000"/>
              </a:lnSpc>
              <a:buFont typeface="Wingdings" pitchFamily="2" charset="2"/>
              <a:buChar char="§"/>
              <a:defRPr sz="1999"/>
            </a:lvl2pPr>
            <a:lvl3pPr marL="923267">
              <a:lnSpc>
                <a:spcPct val="120000"/>
              </a:lnSpc>
              <a:defRPr sz="1999"/>
            </a:lvl3pPr>
            <a:lvl4pPr marL="1325482">
              <a:lnSpc>
                <a:spcPct val="120000"/>
              </a:lnSpc>
              <a:defRPr sz="1999"/>
            </a:lvl4pPr>
            <a:lvl5pPr marL="1745980">
              <a:lnSpc>
                <a:spcPct val="120000"/>
              </a:lnSpc>
              <a:defRPr sz="1999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3847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2C0EB04-36AF-4D4B-9CEA-74A344CA6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1CDBA83-E2EE-444D-9C3F-CC46C31FB00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1788" y="896112"/>
            <a:ext cx="5458968" cy="5020056"/>
          </a:xfrm>
        </p:spPr>
        <p:txBody>
          <a:bodyPr anchor="ctr" anchorCtr="0"/>
          <a:lstStyle>
            <a:lvl1pPr marL="0" indent="0">
              <a:lnSpc>
                <a:spcPts val="3999"/>
              </a:lnSpc>
              <a:spcAft>
                <a:spcPts val="1200"/>
              </a:spcAft>
              <a:buNone/>
              <a:defRPr sz="3599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758" indent="-457063">
              <a:lnSpc>
                <a:spcPct val="120000"/>
              </a:lnSpc>
              <a:buFont typeface="Wingdings" pitchFamily="2" charset="2"/>
              <a:buChar char="§"/>
              <a:defRPr sz="1999"/>
            </a:lvl2pPr>
            <a:lvl3pPr marL="923267">
              <a:lnSpc>
                <a:spcPct val="120000"/>
              </a:lnSpc>
              <a:defRPr sz="1999"/>
            </a:lvl3pPr>
            <a:lvl4pPr marL="1325482">
              <a:lnSpc>
                <a:spcPct val="120000"/>
              </a:lnSpc>
              <a:defRPr sz="1999"/>
            </a:lvl4pPr>
            <a:lvl5pPr marL="1745980">
              <a:lnSpc>
                <a:spcPct val="120000"/>
              </a:lnSpc>
              <a:defRPr sz="1999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F22C2F-3306-C347-9D32-D45D3D855C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34188" y="882127"/>
            <a:ext cx="5011713" cy="505609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713" indent="-347559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1999"/>
            </a:lvl2pPr>
            <a:lvl3pPr marL="1171726" indent="0">
              <a:buClr>
                <a:schemeClr val="tx2"/>
              </a:buClr>
              <a:buFont typeface="Arial" pitchFamily="34" charset="0"/>
              <a:buNone/>
              <a:defRPr sz="2099"/>
            </a:lvl3pPr>
            <a:lvl4pPr marL="2050521" indent="-435329">
              <a:buClr>
                <a:schemeClr val="tx2"/>
              </a:buClr>
              <a:buFont typeface="Arial" pitchFamily="34" charset="0"/>
              <a:buChar char="–"/>
              <a:defRPr sz="1799"/>
            </a:lvl4pPr>
            <a:lvl5pPr marL="2485850" indent="-425158">
              <a:buClr>
                <a:schemeClr val="tx2"/>
              </a:buClr>
              <a:buFont typeface="Arial" pitchFamily="34" charset="0"/>
              <a:buChar char="–"/>
              <a:defRPr sz="1799"/>
            </a:lvl5pPr>
          </a:lstStyle>
          <a:p>
            <a:pPr lvl="0"/>
            <a:r>
              <a:rPr lang="en-US" dirty="0"/>
              <a:t>// example using prototypes and ‘this’</a:t>
            </a:r>
            <a:br>
              <a:rPr lang="en-US" dirty="0"/>
            </a:br>
            <a:r>
              <a:rPr lang="en-US" dirty="0"/>
              <a:t>function DB(url) {</a:t>
            </a:r>
            <a:br>
              <a:rPr lang="en-US" dirty="0"/>
            </a:br>
            <a:r>
              <a:rPr lang="en-US" dirty="0"/>
              <a:t>    this.url = url;</a:t>
            </a:r>
            <a:br>
              <a:rPr lang="en-US" dirty="0"/>
            </a:br>
            <a:r>
              <a:rPr lang="en-US" dirty="0"/>
              <a:t>}</a:t>
            </a:r>
          </a:p>
          <a:p>
            <a:pPr lvl="0"/>
            <a:r>
              <a:rPr lang="en-US" dirty="0"/>
              <a:t>DB.prototype.info = function (callback) {</a:t>
            </a:r>
            <a:br>
              <a:rPr lang="en-US" dirty="0"/>
            </a:br>
            <a:r>
              <a:rPr lang="en-US" dirty="0"/>
              <a:t>    http.get(this.url + ”/info”, callback);</a:t>
            </a:r>
            <a:br>
              <a:rPr lang="en-US" dirty="0"/>
            </a:br>
            <a:r>
              <a:rPr lang="en-US" dirty="0"/>
              <a:t>};</a:t>
            </a:r>
          </a:p>
          <a:p>
            <a:pPr lvl="0"/>
            <a:r>
              <a:rPr lang="en-US" dirty="0"/>
              <a:t>async.parallel([</a:t>
            </a:r>
            <a:br>
              <a:rPr lang="en-US" dirty="0"/>
            </a:br>
            <a:r>
              <a:rPr lang="en-US" dirty="0"/>
              <a:t>    function (cb) {</a:t>
            </a:r>
            <a:br>
              <a:rPr lang="en-US" dirty="0"/>
            </a:br>
            <a:r>
              <a:rPr lang="en-US" dirty="0"/>
              <a:t>       new DB(”http://foo”).info(cb);</a:t>
            </a:r>
            <a:br>
              <a:rPr lang="en-US" dirty="0"/>
            </a:br>
            <a:r>
              <a:rPr lang="en-US" dirty="0"/>
              <a:t>    },</a:t>
            </a:r>
            <a:br>
              <a:rPr lang="en-US" dirty="0"/>
            </a:br>
            <a:r>
              <a:rPr lang="en-US" dirty="0"/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36460684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py Block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73663C3-54C2-0049-B0E2-1D289D37F39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671734" y="0"/>
            <a:ext cx="5517092" cy="6858000"/>
          </a:xfrm>
        </p:spPr>
        <p:txBody>
          <a:bodyPr anchor="ctr" anchorCtr="0"/>
          <a:lstStyle>
            <a:lvl1pPr marL="114266" marR="0" indent="0" algn="ctr" defTabSz="11717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114266" marR="0" lvl="0" indent="0" algn="ctr" defTabSz="11717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/>
            </a:pPr>
            <a:r>
              <a:rPr lang="en-US" dirty="0"/>
              <a:t>Photo goes here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1CDBA83-E2EE-444D-9C3F-CC46C31FB00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1788" y="896112"/>
            <a:ext cx="5458968" cy="5020056"/>
          </a:xfrm>
        </p:spPr>
        <p:txBody>
          <a:bodyPr anchor="ctr" anchorCtr="0"/>
          <a:lstStyle>
            <a:lvl1pPr marL="0" indent="0">
              <a:lnSpc>
                <a:spcPts val="3999"/>
              </a:lnSpc>
              <a:spcAft>
                <a:spcPts val="1200"/>
              </a:spcAft>
              <a:buNone/>
              <a:defRPr sz="3599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758" indent="-457063">
              <a:lnSpc>
                <a:spcPct val="120000"/>
              </a:lnSpc>
              <a:buFont typeface="Wingdings" pitchFamily="2" charset="2"/>
              <a:buChar char="§"/>
              <a:defRPr sz="1999"/>
            </a:lvl2pPr>
            <a:lvl3pPr marL="923267">
              <a:lnSpc>
                <a:spcPct val="120000"/>
              </a:lnSpc>
              <a:defRPr sz="1999"/>
            </a:lvl3pPr>
            <a:lvl4pPr marL="1325482">
              <a:lnSpc>
                <a:spcPct val="120000"/>
              </a:lnSpc>
              <a:defRPr sz="1999"/>
            </a:lvl4pPr>
            <a:lvl5pPr marL="1745980">
              <a:lnSpc>
                <a:spcPct val="120000"/>
              </a:lnSpc>
              <a:defRPr sz="1999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4542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py Block &amp; Web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2C0EB04-36AF-4D4B-9CEA-74A344CA6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1CDBA83-E2EE-444D-9C3F-CC46C31FB00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1789" y="896112"/>
            <a:ext cx="4175739" cy="5020056"/>
          </a:xfrm>
        </p:spPr>
        <p:txBody>
          <a:bodyPr anchor="ctr" anchorCtr="0"/>
          <a:lstStyle>
            <a:lvl1pPr marL="0" indent="0">
              <a:lnSpc>
                <a:spcPts val="3999"/>
              </a:lnSpc>
              <a:spcAft>
                <a:spcPts val="1200"/>
              </a:spcAft>
              <a:buNone/>
              <a:defRPr sz="3599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758" indent="-457063">
              <a:lnSpc>
                <a:spcPct val="120000"/>
              </a:lnSpc>
              <a:buFont typeface="Wingdings" pitchFamily="2" charset="2"/>
              <a:buChar char="§"/>
              <a:defRPr sz="1999"/>
            </a:lvl2pPr>
            <a:lvl3pPr marL="923267">
              <a:lnSpc>
                <a:spcPct val="120000"/>
              </a:lnSpc>
              <a:defRPr sz="1999"/>
            </a:lvl3pPr>
            <a:lvl4pPr marL="1325482">
              <a:lnSpc>
                <a:spcPct val="120000"/>
              </a:lnSpc>
              <a:defRPr sz="1999"/>
            </a:lvl4pPr>
            <a:lvl5pPr marL="1745980">
              <a:lnSpc>
                <a:spcPct val="120000"/>
              </a:lnSpc>
              <a:defRPr sz="1999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D79D64F9-5B70-5D49-BF35-19787EA14F2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0605" y="1565564"/>
            <a:ext cx="7961988" cy="4433454"/>
          </a:xfrm>
        </p:spPr>
        <p:txBody>
          <a:bodyPr/>
          <a:lstStyle>
            <a:lvl1pPr marL="114266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3005637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952B61-850F-5241-9CBE-77DB40C86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35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7F8CD92-6003-8043-A746-5670B120A8B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" y="1"/>
            <a:ext cx="4572000" cy="6858000"/>
          </a:xfrm>
        </p:spPr>
        <p:txBody>
          <a:bodyPr anchor="ctr" anchorCtr="0"/>
          <a:lstStyle>
            <a:lvl1pPr marL="114266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712AD5EE-3109-3B4B-915C-6A7B37D097D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218386" y="914780"/>
            <a:ext cx="6327000" cy="5021996"/>
          </a:xfrm>
        </p:spPr>
        <p:txBody>
          <a:bodyPr vert="horz" lIns="0" tIns="0" rIns="0" bIns="0" anchor="ctr" anchorCtr="0"/>
          <a:lstStyle>
            <a:lvl1pPr marL="0" indent="0">
              <a:lnSpc>
                <a:spcPts val="3999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3599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18283" indent="0">
              <a:lnSpc>
                <a:spcPct val="120000"/>
              </a:lnSpc>
              <a:spcBef>
                <a:spcPts val="0"/>
              </a:spcBef>
              <a:buFontTx/>
              <a:buNone/>
              <a:defRPr sz="1999">
                <a:solidFill>
                  <a:schemeClr val="bg1"/>
                </a:solidFill>
              </a:defRPr>
            </a:lvl2pPr>
            <a:lvl3pPr marL="475345" indent="-365650">
              <a:lnSpc>
                <a:spcPct val="120000"/>
              </a:lnSpc>
              <a:buFont typeface="Wingdings" pitchFamily="2" charset="2"/>
              <a:buChar char="§"/>
              <a:defRPr sz="1999">
                <a:solidFill>
                  <a:schemeClr val="bg1"/>
                </a:solidFill>
              </a:defRPr>
            </a:lvl3pPr>
            <a:lvl4pPr marL="831854" indent="-365650">
              <a:lnSpc>
                <a:spcPct val="120000"/>
              </a:lnSpc>
              <a:defRPr sz="1999">
                <a:solidFill>
                  <a:schemeClr val="bg1"/>
                </a:solidFill>
              </a:defRPr>
            </a:lvl4pPr>
            <a:lvl5pPr marL="1234070" indent="-365650">
              <a:lnSpc>
                <a:spcPct val="120000"/>
              </a:lnSpc>
              <a:defRPr sz="19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 goes here</a:t>
            </a:r>
          </a:p>
          <a:p>
            <a:pPr lvl="1"/>
            <a:r>
              <a:rPr lang="en-US" dirty="0"/>
              <a:t>Sentence Goes Here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7A2978B-9AF5-1C47-A35D-A0A3F4FFD1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BA149CA-3831-C14A-BD6D-1A1F4A9028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F83C3067-8198-E44D-92EF-04A86D2867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1" y="616438"/>
            <a:ext cx="1218882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679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952B61-850F-5241-9CBE-77DB40C86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8603AC85-D34A-6E4F-A1D4-BC69C2400DD4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144387" y="1691022"/>
            <a:ext cx="1900053" cy="189884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843562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2639A652-DA3E-4547-978A-927E06ED27E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77454" y="883587"/>
            <a:ext cx="2364293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29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4DEEE83-A352-6041-9436-00B93C77142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01255" y="895350"/>
            <a:ext cx="5458968" cy="5020056"/>
          </a:xfrm>
        </p:spPr>
        <p:txBody>
          <a:bodyPr anchor="ctr" anchorCtr="0"/>
          <a:lstStyle>
            <a:lvl1pPr marL="0" indent="0">
              <a:lnSpc>
                <a:spcPts val="3999"/>
              </a:lnSpc>
              <a:spcAft>
                <a:spcPts val="1200"/>
              </a:spcAft>
              <a:buNone/>
              <a:defRPr sz="3599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758" indent="-457063">
              <a:lnSpc>
                <a:spcPct val="120000"/>
              </a:lnSpc>
              <a:buFont typeface="Wingdings" pitchFamily="2" charset="2"/>
              <a:buChar char="§"/>
              <a:defRPr sz="1999"/>
            </a:lvl2pPr>
            <a:lvl3pPr marL="923267">
              <a:lnSpc>
                <a:spcPct val="120000"/>
              </a:lnSpc>
              <a:defRPr sz="1999"/>
            </a:lvl3pPr>
            <a:lvl4pPr marL="1325482">
              <a:lnSpc>
                <a:spcPct val="120000"/>
              </a:lnSpc>
              <a:defRPr sz="1999"/>
            </a:lvl4pPr>
            <a:lvl5pPr marL="1745980">
              <a:lnSpc>
                <a:spcPct val="120000"/>
              </a:lnSpc>
              <a:defRPr sz="1999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7B6C8E31-CFBB-7D4B-B02A-A5A929B329D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49068" y="883587"/>
            <a:ext cx="2364293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29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8CD7212D-D46A-934F-A022-48BC3D59610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74871" y="2725302"/>
            <a:ext cx="2364293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29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B255CC6B-9654-084A-83F5-4DA4DDB6AA5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361983" y="2725302"/>
            <a:ext cx="2364293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29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3FB6E99-DAD9-E14F-A1D6-D0B5B3C0371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72288" y="4551520"/>
            <a:ext cx="2364293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29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9540F84-DAAB-9D49-BDDB-990CA56507F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359400" y="4551520"/>
            <a:ext cx="2364293" cy="13623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29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267648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C4686BA2-355E-DA4F-9BD0-D36B7BC4377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700402" y="1843707"/>
            <a:ext cx="3224525" cy="18114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29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Product illustration</a:t>
            </a:r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B7F165BA-0CFC-A448-802E-F61959C680A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295427" y="1859749"/>
            <a:ext cx="3228195" cy="1795447"/>
          </a:xfrm>
          <a:effectLst/>
        </p:spPr>
        <p:txBody>
          <a:bodyPr>
            <a:normAutofit/>
          </a:bodyPr>
          <a:lstStyle>
            <a:lvl1pPr marL="0" marR="0" indent="0" algn="l" defTabSz="11717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 sz="229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1717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/>
            </a:pPr>
            <a:r>
              <a:rPr lang="en-US" dirty="0"/>
              <a:t>Product illustration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13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AEB2563C-85F0-E24A-857C-55F09EC1C7F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73708" y="1843707"/>
            <a:ext cx="3224525" cy="1811489"/>
          </a:xfrm>
          <a:effectLst/>
        </p:spPr>
        <p:txBody>
          <a:bodyPr>
            <a:normAutofit/>
          </a:bodyPr>
          <a:lstStyle>
            <a:lvl1pPr marL="0" marR="0" indent="0" algn="l" defTabSz="11717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 sz="229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1717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/>
            </a:pPr>
            <a:r>
              <a:rPr lang="en-US" dirty="0"/>
              <a:t>Product illustration</a:t>
            </a:r>
          </a:p>
          <a:p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945164EA-8E68-5943-8630-66F9C632D30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15792" y="1851728"/>
            <a:ext cx="3224525" cy="181148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29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Product illustration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35299B0D-7AAB-DF4C-85C5-4D572B52A6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77666" y="1843707"/>
            <a:ext cx="3224525" cy="1811489"/>
          </a:xfrm>
          <a:effectLst/>
        </p:spPr>
        <p:txBody>
          <a:bodyPr>
            <a:normAutofit/>
          </a:bodyPr>
          <a:lstStyle>
            <a:lvl1pPr marL="0" marR="0" indent="0" algn="l" defTabSz="11717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 sz="2299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17172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Wingdings" charset="2"/>
              <a:buNone/>
              <a:tabLst/>
              <a:defRPr/>
            </a:pPr>
            <a:r>
              <a:rPr lang="en-US" dirty="0"/>
              <a:t>Product illustration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871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er Case Study -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5FA3DAE-19CC-4742-A221-DAD12A4B54E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327511" y="2236764"/>
            <a:ext cx="2999232" cy="3643532"/>
          </a:xfrm>
        </p:spPr>
        <p:txBody>
          <a:bodyPr/>
          <a:lstStyle>
            <a:lvl1pPr marL="365650" indent="-255955">
              <a:defRPr sz="1600">
                <a:solidFill>
                  <a:schemeClr val="bg1"/>
                </a:solidFill>
              </a:defRPr>
            </a:lvl1pPr>
            <a:lvl2pPr marL="758724" indent="-255955">
              <a:defRPr sz="1600">
                <a:solidFill>
                  <a:schemeClr val="bg1"/>
                </a:solidFill>
              </a:defRPr>
            </a:lvl2pPr>
            <a:lvl3pPr marL="1133516" indent="-219390">
              <a:defRPr sz="1600">
                <a:solidFill>
                  <a:schemeClr val="bg1"/>
                </a:solidFill>
              </a:defRPr>
            </a:lvl3pPr>
            <a:lvl4pPr marL="1471742" indent="-219390">
              <a:defRPr sz="1600">
                <a:solidFill>
                  <a:schemeClr val="bg1"/>
                </a:solidFill>
              </a:defRPr>
            </a:lvl4pPr>
            <a:lvl5pPr marL="1837393" indent="-219390"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31A8AB-65B5-EF49-BB50-43F697F668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987552"/>
            <a:ext cx="12188824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1726" rtl="0" eaLnBrk="1" latinLnBrk="0" hangingPunct="1">
              <a:lnSpc>
                <a:spcPts val="3999"/>
              </a:lnSpc>
              <a:spcBef>
                <a:spcPct val="0"/>
              </a:spcBef>
              <a:buNone/>
              <a:defRPr sz="3599" b="1" kern="1200" spc="-30" baseline="0">
                <a:solidFill>
                  <a:schemeClr val="bg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9988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: No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797" indent="-342797">
              <a:buClr>
                <a:schemeClr val="tx2"/>
              </a:buClr>
              <a:buFont typeface="Wingdings" charset="2"/>
              <a:buChar char="§"/>
            </a:pP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42637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ed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83C3067-8198-E44D-92EF-04A86D2867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1" y="616438"/>
            <a:ext cx="1218882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Slide Title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4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BA149CA-3831-C14A-BD6D-1A1F4A9028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0A80-85F2-D942-9B88-B7A4EE9C39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01255" y="0"/>
            <a:ext cx="6087569" cy="6858000"/>
          </a:xfrm>
        </p:spPr>
        <p:txBody>
          <a:bodyPr anchor="ctr" anchorCtr="0"/>
          <a:lstStyle>
            <a:lvl1pPr marL="0" indent="0">
              <a:lnSpc>
                <a:spcPts val="4000"/>
              </a:lnSpc>
              <a:spcAft>
                <a:spcPts val="1200"/>
              </a:spcAft>
              <a:buNone/>
              <a:defRPr sz="36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566928" indent="-457200">
              <a:buFont typeface="Wingdings" pitchFamily="2" charset="2"/>
              <a:buChar char="§"/>
              <a:defRPr/>
            </a:lvl2pPr>
            <a:lvl3pPr marL="923544">
              <a:defRPr/>
            </a:lvl3pPr>
            <a:lvl4pPr marL="1325880">
              <a:defRPr/>
            </a:lvl4pPr>
            <a:lvl5pPr marL="1746504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105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BA149CA-3831-C14A-BD6D-1A1F4A9028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6595" y="6120528"/>
            <a:ext cx="355758" cy="365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13828D-81E1-5044-8B37-8DC14C25CA1B}"/>
              </a:ext>
            </a:extLst>
          </p:cNvPr>
          <p:cNvSpPr txBox="1"/>
          <p:nvPr userDrawn="1"/>
        </p:nvSpPr>
        <p:spPr>
          <a:xfrm>
            <a:off x="4240924" y="96169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4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240" y="889000"/>
            <a:ext cx="11099959" cy="5588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3246" y="1600202"/>
            <a:ext cx="11099954" cy="408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046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  <p:sldLayoutId id="2147483713" r:id="rId3"/>
    <p:sldLayoutId id="2147483714" r:id="rId4"/>
    <p:sldLayoutId id="214748371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1172078" rtl="0" eaLnBrk="1" latinLnBrk="0" hangingPunct="1">
        <a:lnSpc>
          <a:spcPts val="4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571500" indent="-457200" algn="l" defTabSz="1172078" rtl="0" eaLnBrk="1" latinLnBrk="0" hangingPunct="1">
        <a:spcBef>
          <a:spcPts val="600"/>
        </a:spcBef>
        <a:spcAft>
          <a:spcPts val="600"/>
        </a:spcAft>
        <a:buClr>
          <a:srgbClr val="F8FBFD"/>
        </a:buClr>
        <a:buSzPct val="90000"/>
        <a:buFont typeface="Wingdings" charset="2"/>
        <a:buChar char="§"/>
        <a:defRPr sz="1900" kern="1200">
          <a:solidFill>
            <a:schemeClr val="bg1"/>
          </a:solidFill>
          <a:latin typeface="+mj-lt"/>
          <a:ea typeface="+mn-ea"/>
          <a:cs typeface="Tahoma"/>
        </a:defRPr>
      </a:lvl1pPr>
      <a:lvl2pPr marL="923544" indent="-457200" algn="l" defTabSz="1172078" rtl="0" eaLnBrk="1" latinLnBrk="0" hangingPunct="1">
        <a:spcBef>
          <a:spcPts val="600"/>
        </a:spcBef>
        <a:spcAft>
          <a:spcPts val="600"/>
        </a:spcAft>
        <a:buClr>
          <a:srgbClr val="F8FBFD"/>
        </a:buClr>
        <a:buSzPct val="90000"/>
        <a:buFont typeface="Lucida Grande"/>
        <a:buChar char="-"/>
        <a:defRPr sz="1900" kern="1200">
          <a:solidFill>
            <a:schemeClr val="bg1"/>
          </a:solidFill>
          <a:latin typeface="+mj-lt"/>
          <a:ea typeface="+mn-ea"/>
          <a:cs typeface="Tahoma"/>
        </a:defRPr>
      </a:lvl2pPr>
      <a:lvl3pPr marL="1325880" indent="-457200" algn="l" defTabSz="1172078" rtl="0" eaLnBrk="1" latinLnBrk="0" hangingPunct="1">
        <a:spcBef>
          <a:spcPts val="600"/>
        </a:spcBef>
        <a:spcAft>
          <a:spcPts val="600"/>
        </a:spcAft>
        <a:buClr>
          <a:srgbClr val="F8FBFD"/>
        </a:buClr>
        <a:buSzPct val="90000"/>
        <a:buFont typeface="Lucida Grande"/>
        <a:buChar char="-"/>
        <a:defRPr sz="1900" kern="1200">
          <a:solidFill>
            <a:schemeClr val="bg1"/>
          </a:solidFill>
          <a:latin typeface="+mj-lt"/>
          <a:ea typeface="+mn-ea"/>
          <a:cs typeface="Tahoma"/>
        </a:defRPr>
      </a:lvl3pPr>
      <a:lvl4pPr marL="1746504" indent="-457200" algn="l" defTabSz="1172078" rtl="0" eaLnBrk="1" latinLnBrk="0" hangingPunct="1">
        <a:spcBef>
          <a:spcPts val="600"/>
        </a:spcBef>
        <a:spcAft>
          <a:spcPts val="600"/>
        </a:spcAft>
        <a:buClr>
          <a:srgbClr val="F8FBFD"/>
        </a:buClr>
        <a:buSzPct val="90000"/>
        <a:buFont typeface="Lucida Grande"/>
        <a:buChar char="-"/>
        <a:defRPr sz="1900" kern="1200">
          <a:solidFill>
            <a:schemeClr val="bg1"/>
          </a:solidFill>
          <a:latin typeface="+mj-lt"/>
          <a:ea typeface="+mn-ea"/>
          <a:cs typeface="Tahoma"/>
        </a:defRPr>
      </a:lvl4pPr>
      <a:lvl5pPr marL="2167128" indent="-457200" algn="l" defTabSz="1172078" rtl="0" eaLnBrk="1" latinLnBrk="0" hangingPunct="1">
        <a:spcBef>
          <a:spcPts val="600"/>
        </a:spcBef>
        <a:spcAft>
          <a:spcPts val="600"/>
        </a:spcAft>
        <a:buClr>
          <a:srgbClr val="F8FBFD"/>
        </a:buClr>
        <a:buSzPct val="90000"/>
        <a:buFont typeface="Lucida Grande"/>
        <a:buChar char="-"/>
        <a:defRPr sz="1900" kern="1200">
          <a:solidFill>
            <a:schemeClr val="bg1"/>
          </a:solidFill>
          <a:latin typeface="+mj-lt"/>
          <a:ea typeface="+mn-ea"/>
          <a:cs typeface="Tahoma"/>
        </a:defRPr>
      </a:lvl5pPr>
      <a:lvl6pPr marL="2936300" indent="-441565" algn="l" defTabSz="1172078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3365654" indent="-441565" algn="l" defTabSz="1172078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807219" indent="-441565" algn="l" defTabSz="1172078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4246748" indent="-441565" algn="l" defTabSz="1172078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3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39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78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17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156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195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234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273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312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241" y="889000"/>
            <a:ext cx="11099959" cy="5588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3246" y="1600202"/>
            <a:ext cx="11099954" cy="408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5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1171726" rtl="0" eaLnBrk="1" latinLnBrk="0" hangingPunct="1">
        <a:lnSpc>
          <a:spcPts val="3999"/>
        </a:lnSpc>
        <a:spcBef>
          <a:spcPct val="0"/>
        </a:spcBef>
        <a:buNone/>
        <a:defRPr sz="3599" b="1" i="0" kern="1200" baseline="0">
          <a:solidFill>
            <a:schemeClr val="bg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571329" indent="-457063" algn="l" defTabSz="1171726" rtl="0" eaLnBrk="1" latinLnBrk="0" hangingPunct="1">
        <a:spcBef>
          <a:spcPts val="600"/>
        </a:spcBef>
        <a:spcAft>
          <a:spcPts val="600"/>
        </a:spcAft>
        <a:buClr>
          <a:srgbClr val="F8FBFD"/>
        </a:buClr>
        <a:buSzPct val="90000"/>
        <a:buFont typeface="Wingdings" charset="2"/>
        <a:buChar char="§"/>
        <a:defRPr sz="1899" kern="1200">
          <a:solidFill>
            <a:schemeClr val="bg1"/>
          </a:solidFill>
          <a:latin typeface="+mj-lt"/>
          <a:ea typeface="+mn-ea"/>
          <a:cs typeface="Tahoma"/>
        </a:defRPr>
      </a:lvl1pPr>
      <a:lvl2pPr marL="923267" indent="-457063" algn="l" defTabSz="1171726" rtl="0" eaLnBrk="1" latinLnBrk="0" hangingPunct="1">
        <a:spcBef>
          <a:spcPts val="600"/>
        </a:spcBef>
        <a:spcAft>
          <a:spcPts val="600"/>
        </a:spcAft>
        <a:buClr>
          <a:srgbClr val="F8FBFD"/>
        </a:buClr>
        <a:buSzPct val="90000"/>
        <a:buFont typeface="Lucida Grande"/>
        <a:buChar char="-"/>
        <a:defRPr sz="1899" kern="1200">
          <a:solidFill>
            <a:schemeClr val="bg1"/>
          </a:solidFill>
          <a:latin typeface="+mj-lt"/>
          <a:ea typeface="+mn-ea"/>
          <a:cs typeface="Tahoma"/>
        </a:defRPr>
      </a:lvl2pPr>
      <a:lvl3pPr marL="1325482" indent="-457063" algn="l" defTabSz="1171726" rtl="0" eaLnBrk="1" latinLnBrk="0" hangingPunct="1">
        <a:spcBef>
          <a:spcPts val="600"/>
        </a:spcBef>
        <a:spcAft>
          <a:spcPts val="600"/>
        </a:spcAft>
        <a:buClr>
          <a:srgbClr val="F8FBFD"/>
        </a:buClr>
        <a:buSzPct val="90000"/>
        <a:buFont typeface="Lucida Grande"/>
        <a:buChar char="-"/>
        <a:defRPr sz="1899" kern="1200">
          <a:solidFill>
            <a:schemeClr val="bg1"/>
          </a:solidFill>
          <a:latin typeface="+mj-lt"/>
          <a:ea typeface="+mn-ea"/>
          <a:cs typeface="Tahoma"/>
        </a:defRPr>
      </a:lvl3pPr>
      <a:lvl4pPr marL="1745980" indent="-457063" algn="l" defTabSz="1171726" rtl="0" eaLnBrk="1" latinLnBrk="0" hangingPunct="1">
        <a:spcBef>
          <a:spcPts val="600"/>
        </a:spcBef>
        <a:spcAft>
          <a:spcPts val="600"/>
        </a:spcAft>
        <a:buClr>
          <a:srgbClr val="F8FBFD"/>
        </a:buClr>
        <a:buSzPct val="90000"/>
        <a:buFont typeface="Lucida Grande"/>
        <a:buChar char="-"/>
        <a:defRPr sz="1899" kern="1200">
          <a:solidFill>
            <a:schemeClr val="bg1"/>
          </a:solidFill>
          <a:latin typeface="+mj-lt"/>
          <a:ea typeface="+mn-ea"/>
          <a:cs typeface="Tahoma"/>
        </a:defRPr>
      </a:lvl4pPr>
      <a:lvl5pPr marL="2166478" indent="-457063" algn="l" defTabSz="1171726" rtl="0" eaLnBrk="1" latinLnBrk="0" hangingPunct="1">
        <a:spcBef>
          <a:spcPts val="600"/>
        </a:spcBef>
        <a:spcAft>
          <a:spcPts val="600"/>
        </a:spcAft>
        <a:buClr>
          <a:srgbClr val="F8FBFD"/>
        </a:buClr>
        <a:buSzPct val="90000"/>
        <a:buFont typeface="Lucida Grande"/>
        <a:buChar char="-"/>
        <a:defRPr sz="1899" kern="1200">
          <a:solidFill>
            <a:schemeClr val="bg1"/>
          </a:solidFill>
          <a:latin typeface="+mj-lt"/>
          <a:ea typeface="+mn-ea"/>
          <a:cs typeface="Tahoma"/>
        </a:defRPr>
      </a:lvl5pPr>
      <a:lvl6pPr marL="2935419" indent="-441433" algn="l" defTabSz="1171726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299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3364644" indent="-441433" algn="l" defTabSz="1171726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299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806077" indent="-441433" algn="l" defTabSz="1171726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299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4245474" indent="-441433" algn="l" defTabSz="1171726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299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1pPr>
      <a:lvl2pPr marL="585863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2pPr>
      <a:lvl3pPr marL="1171726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3pPr>
      <a:lvl4pPr marL="1757590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4pPr>
      <a:lvl5pPr marL="2343453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5pPr>
      <a:lvl6pPr marL="2929316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6pPr>
      <a:lvl7pPr marL="3515179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7pPr>
      <a:lvl8pPr marL="4101042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8pPr>
      <a:lvl9pPr marL="4686906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241" y="889000"/>
            <a:ext cx="11099959" cy="5588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3246" y="1600202"/>
            <a:ext cx="11099954" cy="408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85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758" r:id="rId29"/>
    <p:sldLayoutId id="2147483759" r:id="rId30"/>
    <p:sldLayoutId id="2147483760" r:id="rId31"/>
    <p:sldLayoutId id="2147483761" r:id="rId32"/>
    <p:sldLayoutId id="2147483762" r:id="rId33"/>
    <p:sldLayoutId id="2147483763" r:id="rId34"/>
    <p:sldLayoutId id="2147483764" r:id="rId35"/>
    <p:sldLayoutId id="2147483765" r:id="rId36"/>
    <p:sldLayoutId id="2147483766" r:id="rId37"/>
    <p:sldLayoutId id="2147483767" r:id="rId38"/>
    <p:sldLayoutId id="2147483768" r:id="rId39"/>
    <p:sldLayoutId id="2147483769" r:id="rId40"/>
    <p:sldLayoutId id="2147483770" r:id="rId41"/>
    <p:sldLayoutId id="2147483771" r:id="rId42"/>
  </p:sldLayoutIdLst>
  <p:hf hdr="0" ftr="0" dt="0"/>
  <p:txStyles>
    <p:titleStyle>
      <a:lvl1pPr algn="l" defTabSz="1171726" rtl="0" eaLnBrk="1" latinLnBrk="0" hangingPunct="1">
        <a:lnSpc>
          <a:spcPts val="3999"/>
        </a:lnSpc>
        <a:spcBef>
          <a:spcPct val="0"/>
        </a:spcBef>
        <a:buNone/>
        <a:defRPr sz="3599" b="1" i="0" kern="1200" baseline="0">
          <a:solidFill>
            <a:schemeClr val="bg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571329" indent="-457063" algn="l" defTabSz="1171726" rtl="0" eaLnBrk="1" latinLnBrk="0" hangingPunct="1">
        <a:spcBef>
          <a:spcPts val="1000"/>
        </a:spcBef>
        <a:spcAft>
          <a:spcPts val="1000"/>
        </a:spcAft>
        <a:buClr>
          <a:schemeClr val="bg1"/>
        </a:buClr>
        <a:buSzPct val="90000"/>
        <a:buFont typeface="Wingdings" charset="2"/>
        <a:buChar char="§"/>
        <a:defRPr sz="2299" kern="1200">
          <a:solidFill>
            <a:schemeClr val="bg1"/>
          </a:solidFill>
          <a:latin typeface="+mj-lt"/>
          <a:ea typeface="+mn-ea"/>
          <a:cs typeface="Tahoma"/>
        </a:defRPr>
      </a:lvl1pPr>
      <a:lvl2pPr marL="1078668" indent="-457063" algn="l" defTabSz="1171726" rtl="0" eaLnBrk="1" latinLnBrk="0" hangingPunct="1">
        <a:spcBef>
          <a:spcPts val="1000"/>
        </a:spcBef>
        <a:spcAft>
          <a:spcPts val="1000"/>
        </a:spcAft>
        <a:buClr>
          <a:schemeClr val="bg1"/>
        </a:buClr>
        <a:buSzPct val="90000"/>
        <a:buFont typeface="Lucida Grande"/>
        <a:buChar char="-"/>
        <a:defRPr sz="2299" kern="1200">
          <a:solidFill>
            <a:schemeClr val="bg1"/>
          </a:solidFill>
          <a:latin typeface="+mj-lt"/>
          <a:ea typeface="+mn-ea"/>
          <a:cs typeface="Tahoma"/>
        </a:defRPr>
      </a:lvl2pPr>
      <a:lvl3pPr marL="1325482" indent="-457063" algn="l" defTabSz="1171726" rtl="0" eaLnBrk="1" latinLnBrk="0" hangingPunct="1">
        <a:spcBef>
          <a:spcPts val="1000"/>
        </a:spcBef>
        <a:spcAft>
          <a:spcPts val="1000"/>
        </a:spcAft>
        <a:buClr>
          <a:schemeClr val="bg1"/>
        </a:buClr>
        <a:buSzPct val="90000"/>
        <a:buFont typeface="Lucida Grande"/>
        <a:buChar char="-"/>
        <a:defRPr sz="2299" kern="1200">
          <a:solidFill>
            <a:schemeClr val="bg1"/>
          </a:solidFill>
          <a:latin typeface="+mj-lt"/>
          <a:ea typeface="+mn-ea"/>
          <a:cs typeface="Tahoma"/>
        </a:defRPr>
      </a:lvl3pPr>
      <a:lvl4pPr marL="1654567" indent="-457063" algn="l" defTabSz="1171726" rtl="0" eaLnBrk="1" latinLnBrk="0" hangingPunct="1">
        <a:spcBef>
          <a:spcPts val="1000"/>
        </a:spcBef>
        <a:spcAft>
          <a:spcPts val="1000"/>
        </a:spcAft>
        <a:buClr>
          <a:schemeClr val="bg1"/>
        </a:buClr>
        <a:buSzPct val="90000"/>
        <a:buFont typeface="Lucida Grande"/>
        <a:buChar char="-"/>
        <a:defRPr sz="2299" kern="1200">
          <a:solidFill>
            <a:schemeClr val="bg1"/>
          </a:solidFill>
          <a:latin typeface="+mj-lt"/>
          <a:ea typeface="+mn-ea"/>
          <a:cs typeface="Tahoma"/>
        </a:defRPr>
      </a:lvl4pPr>
      <a:lvl5pPr marL="1983653" indent="-457063" algn="l" defTabSz="1171726" rtl="0" eaLnBrk="1" latinLnBrk="0" hangingPunct="1">
        <a:spcBef>
          <a:spcPts val="1000"/>
        </a:spcBef>
        <a:spcAft>
          <a:spcPts val="1000"/>
        </a:spcAft>
        <a:buClr>
          <a:schemeClr val="bg1"/>
        </a:buClr>
        <a:buSzPct val="90000"/>
        <a:buFont typeface="Lucida Grande"/>
        <a:buChar char="-"/>
        <a:defRPr sz="2299" kern="1200">
          <a:solidFill>
            <a:schemeClr val="bg1"/>
          </a:solidFill>
          <a:latin typeface="+mj-lt"/>
          <a:ea typeface="+mn-ea"/>
          <a:cs typeface="Tahoma"/>
        </a:defRPr>
      </a:lvl5pPr>
      <a:lvl6pPr marL="2935419" indent="-441433" algn="l" defTabSz="1171726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299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3364644" indent="-441433" algn="l" defTabSz="1171726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299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806077" indent="-441433" algn="l" defTabSz="1171726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299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4245474" indent="-441433" algn="l" defTabSz="1171726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299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1pPr>
      <a:lvl2pPr marL="585863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2pPr>
      <a:lvl3pPr marL="1171726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3pPr>
      <a:lvl4pPr marL="1757590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4pPr>
      <a:lvl5pPr marL="2343453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5pPr>
      <a:lvl6pPr marL="2929316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6pPr>
      <a:lvl7pPr marL="3515179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7pPr>
      <a:lvl8pPr marL="4101042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8pPr>
      <a:lvl9pPr marL="4686906" algn="l" defTabSz="1171726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arklogic.com/javadoc/client/com/marklogic/client/DatabaseClientFactory.SAMLAuthContext.html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hyperlink" Target="https://github.com/okta/okta-auth-java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login/onelogin-java-sdk" TargetMode="Externa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evelopers.onelogin.com/api-docs/2/apps/list-apps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onelogin.com/api-docs/1/saml-assertions/generate-saml-assertion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ghassennasri/samlAuthenticatio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okta.com/blog/2017/06/21/what-the-heck-is-oauth" TargetMode="Externa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0076-6E1F-B940-8792-7D22F5676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131" y="1300394"/>
            <a:ext cx="11094561" cy="495299"/>
          </a:xfrm>
        </p:spPr>
        <p:txBody>
          <a:bodyPr/>
          <a:lstStyle/>
          <a:p>
            <a:r>
              <a:rPr lang="fr-FR" dirty="0"/>
              <a:t>SAML </a:t>
            </a:r>
            <a:r>
              <a:rPr lang="fr-FR" dirty="0" err="1"/>
              <a:t>Authentication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MarkLogic</a:t>
            </a:r>
            <a:r>
              <a:rPr lang="fr-FR" dirty="0"/>
              <a:t> JAVA client API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5F2EA-1013-AA4C-BE91-1608495E1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376" y="3087485"/>
            <a:ext cx="11094561" cy="393799"/>
          </a:xfrm>
        </p:spPr>
        <p:txBody>
          <a:bodyPr/>
          <a:lstStyle/>
          <a:p>
            <a:r>
              <a:rPr lang="fr-FR" dirty="0"/>
              <a:t>Ghassen NASRI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E81E28B-33AF-034F-A228-7674AB69FC4E}"/>
              </a:ext>
            </a:extLst>
          </p:cNvPr>
          <p:cNvSpPr txBox="1">
            <a:spLocks/>
          </p:cNvSpPr>
          <p:nvPr/>
        </p:nvSpPr>
        <p:spPr>
          <a:xfrm>
            <a:off x="539637" y="2914427"/>
            <a:ext cx="11100652" cy="1133715"/>
          </a:xfrm>
          <a:prstGeom prst="rect">
            <a:avLst/>
          </a:prstGeom>
        </p:spPr>
        <p:txBody>
          <a:bodyPr/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5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authentication</a:t>
            </a: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 flow -- Logs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457200" algn="l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73D2E0-F379-4AF0-9DEA-2E096525D271}"/>
              </a:ext>
            </a:extLst>
          </p:cNvPr>
          <p:cNvSpPr txBox="1">
            <a:spLocks/>
          </p:cNvSpPr>
          <p:nvPr/>
        </p:nvSpPr>
        <p:spPr>
          <a:xfrm>
            <a:off x="477471" y="1222375"/>
            <a:ext cx="10873154" cy="165798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buFont typeface="Wingdings" panose="05000000000000000000" pitchFamily="2" charset="2"/>
              <a:buChar char="v"/>
              <a:defRPr/>
            </a:pPr>
            <a:r>
              <a:rPr lang="en-US" sz="2600" b="1" dirty="0" err="1">
                <a:solidFill>
                  <a:srgbClr val="FFFFFF"/>
                </a:solidFill>
                <a:latin typeface="+mn-lt"/>
                <a:cs typeface="+mn-cs"/>
              </a:rPr>
              <a:t>MarkLogic</a:t>
            </a:r>
            <a:r>
              <a:rPr lang="en-US" sz="2600" b="1" dirty="0">
                <a:solidFill>
                  <a:srgbClr val="FFFFFF"/>
                </a:solidFill>
              </a:rPr>
              <a:t> </a:t>
            </a:r>
            <a:r>
              <a:rPr lang="en-US" sz="2600" b="1" dirty="0" err="1">
                <a:solidFill>
                  <a:srgbClr val="FFFFFF"/>
                </a:solidFill>
              </a:rPr>
              <a:t>AccessLog</a:t>
            </a:r>
            <a:r>
              <a:rPr lang="en-US" sz="2600" b="1" dirty="0">
                <a:solidFill>
                  <a:srgbClr val="FFFFFF"/>
                </a:solidFill>
              </a:rPr>
              <a:t> :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FFFFFF"/>
                </a:solidFill>
              </a:rPr>
              <a:t>  </a:t>
            </a:r>
          </a:p>
          <a:p>
            <a:pPr marL="0" indent="0"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5B0E3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Tahoma"/>
              </a:rPr>
              <a:t> </a:t>
            </a:r>
          </a:p>
          <a:p>
            <a:pPr marL="0" indent="0"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A5B0E3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8934B7-CAB7-4557-92BF-02581001F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6" y="1690688"/>
            <a:ext cx="11948512" cy="7361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8C08BC-23B1-424C-B763-906F7D0EC565}"/>
              </a:ext>
            </a:extLst>
          </p:cNvPr>
          <p:cNvSpPr/>
          <p:nvPr/>
        </p:nvSpPr>
        <p:spPr>
          <a:xfrm>
            <a:off x="474296" y="2592647"/>
            <a:ext cx="60179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sz="2400" b="1" dirty="0" err="1">
                <a:solidFill>
                  <a:srgbClr val="FFFFFF"/>
                </a:solidFill>
              </a:rPr>
              <a:t>MarkLogic</a:t>
            </a:r>
            <a:r>
              <a:rPr lang="en-US" sz="2400" b="1" dirty="0">
                <a:solidFill>
                  <a:srgbClr val="FFFFFF"/>
                </a:solidFill>
              </a:rPr>
              <a:t> Diagnostics events :</a:t>
            </a:r>
          </a:p>
          <a:p>
            <a:pPr>
              <a:defRPr/>
            </a:pPr>
            <a:endParaRPr lang="en-US" sz="2000" dirty="0">
              <a:solidFill>
                <a:srgbClr val="FFFFFF"/>
              </a:solidFill>
            </a:endParaRPr>
          </a:p>
          <a:p>
            <a:pPr marL="928939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accent6"/>
                </a:solidFill>
              </a:rPr>
              <a:t>SAML</a:t>
            </a:r>
          </a:p>
          <a:p>
            <a:pPr marL="928939" lvl="1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 err="1">
                <a:solidFill>
                  <a:schemeClr val="accent6"/>
                </a:solidFill>
              </a:rPr>
              <a:t>SAMLResponse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3186D0-19B3-41BF-BA2A-526443AB1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6" y="4062263"/>
            <a:ext cx="11948512" cy="26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2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authentication</a:t>
            </a: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 flow -- Logs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457200" algn="l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73D2E0-F379-4AF0-9DEA-2E096525D271}"/>
              </a:ext>
            </a:extLst>
          </p:cNvPr>
          <p:cNvSpPr txBox="1">
            <a:spLocks/>
          </p:cNvSpPr>
          <p:nvPr/>
        </p:nvSpPr>
        <p:spPr>
          <a:xfrm>
            <a:off x="477471" y="1222375"/>
            <a:ext cx="11237058" cy="4561205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buFont typeface="Wingdings" panose="05000000000000000000" pitchFamily="2" charset="2"/>
              <a:buChar char="v"/>
              <a:defRPr/>
            </a:pPr>
            <a:r>
              <a:rPr lang="en-US" sz="2600" b="1" dirty="0">
                <a:solidFill>
                  <a:srgbClr val="FFFFFF"/>
                </a:solidFill>
                <a:latin typeface="+mn-lt"/>
                <a:cs typeface="+mn-cs"/>
              </a:rPr>
              <a:t>Burp suite community (</a:t>
            </a:r>
            <a:r>
              <a:rPr lang="en-US" sz="2600" b="1" dirty="0" err="1">
                <a:solidFill>
                  <a:srgbClr val="FFFFFF"/>
                </a:solidFill>
                <a:latin typeface="+mn-lt"/>
                <a:cs typeface="+mn-cs"/>
              </a:rPr>
              <a:t>EsPReSSO</a:t>
            </a:r>
            <a:r>
              <a:rPr lang="en-US" sz="2600" b="1" dirty="0">
                <a:solidFill>
                  <a:srgbClr val="FFFFFF"/>
                </a:solidFill>
                <a:latin typeface="+mn-lt"/>
                <a:cs typeface="+mn-cs"/>
              </a:rPr>
              <a:t>, SAML Raider, etc. extensions)</a:t>
            </a:r>
          </a:p>
          <a:p>
            <a:pPr marL="457200">
              <a:buFont typeface="Wingdings" panose="05000000000000000000" pitchFamily="2" charset="2"/>
              <a:buChar char="v"/>
              <a:defRPr/>
            </a:pPr>
            <a:r>
              <a:rPr lang="en-US" sz="2600" b="1" dirty="0">
                <a:solidFill>
                  <a:srgbClr val="FFFFFF"/>
                </a:solidFill>
                <a:latin typeface="+mn-lt"/>
                <a:cs typeface="+mn-cs"/>
              </a:rPr>
              <a:t>Many </a:t>
            </a:r>
            <a:r>
              <a:rPr lang="en-US" sz="2600" b="1" dirty="0" err="1">
                <a:solidFill>
                  <a:srgbClr val="FFFFFF"/>
                </a:solidFill>
                <a:latin typeface="+mn-lt"/>
                <a:cs typeface="+mn-cs"/>
              </a:rPr>
              <a:t>addIns</a:t>
            </a:r>
            <a:r>
              <a:rPr lang="en-US" sz="2600" b="1" dirty="0">
                <a:solidFill>
                  <a:srgbClr val="FFFFFF"/>
                </a:solidFill>
                <a:latin typeface="+mn-lt"/>
                <a:cs typeface="+mn-cs"/>
              </a:rPr>
              <a:t> for Chrome, Firefox and IE (SAML Message Decoder, SAML Chrome Panel, etc.)</a:t>
            </a:r>
          </a:p>
          <a:p>
            <a:pPr marL="457200">
              <a:buFont typeface="Wingdings" panose="05000000000000000000" pitchFamily="2" charset="2"/>
              <a:buChar char="v"/>
              <a:defRPr/>
            </a:pPr>
            <a:endParaRPr lang="en-US" sz="2600" b="1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FFFFFF"/>
                </a:solidFill>
              </a:rPr>
              <a:t>  </a:t>
            </a:r>
          </a:p>
          <a:p>
            <a:pPr marL="0" indent="0"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5B0E3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Tahoma"/>
              </a:rPr>
              <a:t> </a:t>
            </a:r>
          </a:p>
          <a:p>
            <a:pPr marL="0" indent="0"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A5B0E3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8C08BC-23B1-424C-B763-906F7D0EC565}"/>
              </a:ext>
            </a:extLst>
          </p:cNvPr>
          <p:cNvSpPr/>
          <p:nvPr/>
        </p:nvSpPr>
        <p:spPr>
          <a:xfrm>
            <a:off x="474296" y="1761588"/>
            <a:ext cx="601794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sz="2400" b="1" dirty="0">
              <a:solidFill>
                <a:srgbClr val="FFFF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sz="2400" b="1" dirty="0">
              <a:solidFill>
                <a:srgbClr val="FFFFFF"/>
              </a:solidFill>
            </a:endParaRPr>
          </a:p>
          <a:p>
            <a:pPr>
              <a:defRPr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1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authentication</a:t>
            </a: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 –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MarkLogic</a:t>
            </a: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 java client API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457200" algn="l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73D2E0-F379-4AF0-9DEA-2E096525D271}"/>
              </a:ext>
            </a:extLst>
          </p:cNvPr>
          <p:cNvSpPr txBox="1">
            <a:spLocks/>
          </p:cNvSpPr>
          <p:nvPr/>
        </p:nvSpPr>
        <p:spPr>
          <a:xfrm>
            <a:off x="474296" y="1720691"/>
            <a:ext cx="11237058" cy="4561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buFont typeface="Wingdings" panose="05000000000000000000" pitchFamily="2" charset="2"/>
              <a:buChar char="v"/>
              <a:defRPr/>
            </a:pPr>
            <a:r>
              <a:rPr lang="en-US" sz="2800" dirty="0"/>
              <a:t>Client application is responsible for acquiring a SAML assertions token from the SAML Identity Provider (IDP)</a:t>
            </a:r>
          </a:p>
          <a:p>
            <a:pPr marL="457200">
              <a:buFont typeface="Wingdings" panose="05000000000000000000" pitchFamily="2" charset="2"/>
              <a:buChar char="v"/>
              <a:defRPr/>
            </a:pPr>
            <a:r>
              <a:rPr lang="en-US" sz="2800" dirty="0"/>
              <a:t>SAML assertions token could then be used to make requests to the </a:t>
            </a:r>
            <a:r>
              <a:rPr lang="en-US" sz="2800" dirty="0" err="1"/>
              <a:t>MarkLogic</a:t>
            </a:r>
            <a:r>
              <a:rPr lang="en-US" sz="2800" dirty="0"/>
              <a:t> App Server with the </a:t>
            </a:r>
            <a:r>
              <a:rPr lang="en-US" sz="2800" dirty="0" err="1"/>
              <a:t>MarkLogic</a:t>
            </a:r>
            <a:r>
              <a:rPr lang="en-US" sz="2800" dirty="0"/>
              <a:t> Client Java API. </a:t>
            </a:r>
            <a:endParaRPr lang="en-US" sz="2600" b="1" dirty="0">
              <a:solidFill>
                <a:srgbClr val="FFFFFF"/>
              </a:solidFill>
            </a:endParaRPr>
          </a:p>
          <a:p>
            <a:pPr marL="457200"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FFFFFF"/>
                </a:solidFill>
              </a:rPr>
              <a:t>Class </a:t>
            </a:r>
            <a:r>
              <a:rPr lang="en-US" sz="2400" b="1" dirty="0" err="1">
                <a:solidFill>
                  <a:srgbClr val="FFFFFF"/>
                </a:solidFill>
              </a:rPr>
              <a:t>com.marklogic.client.impl.HTTPSamlAuthInterceptor</a:t>
            </a:r>
            <a:r>
              <a:rPr lang="en-US" sz="2400" dirty="0">
                <a:solidFill>
                  <a:srgbClr val="FFFFFF"/>
                </a:solidFill>
              </a:rPr>
              <a:t> intercepts requests targeting the SAML secured </a:t>
            </a:r>
            <a:r>
              <a:rPr lang="en-US" sz="2400" dirty="0" err="1">
                <a:solidFill>
                  <a:srgbClr val="FFFFFF"/>
                </a:solidFill>
              </a:rPr>
              <a:t>MarkLogic</a:t>
            </a:r>
            <a:r>
              <a:rPr lang="en-US" sz="2400" dirty="0">
                <a:solidFill>
                  <a:srgbClr val="FFFFFF"/>
                </a:solidFill>
              </a:rPr>
              <a:t> endpoint ;</a:t>
            </a:r>
          </a:p>
          <a:p>
            <a:pPr marL="809244" lvl="1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FFFF"/>
                </a:solidFill>
              </a:rPr>
              <a:t>Adding an “Authorization” header with value “SAML token=&lt;</a:t>
            </a:r>
            <a:r>
              <a:rPr lang="en-US" sz="2400" dirty="0" err="1">
                <a:solidFill>
                  <a:srgbClr val="FFFFFF"/>
                </a:solidFill>
              </a:rPr>
              <a:t>samlResponse</a:t>
            </a:r>
            <a:r>
              <a:rPr lang="en-US" sz="2400" dirty="0">
                <a:solidFill>
                  <a:srgbClr val="FFFFFF"/>
                </a:solidFill>
              </a:rPr>
              <a:t> returned by </a:t>
            </a:r>
            <a:r>
              <a:rPr lang="en-US" sz="2400" dirty="0" err="1">
                <a:solidFill>
                  <a:srgbClr val="FFFFFF"/>
                </a:solidFill>
              </a:rPr>
              <a:t>Idp</a:t>
            </a:r>
            <a:r>
              <a:rPr lang="en-US" sz="2400" dirty="0">
                <a:solidFill>
                  <a:srgbClr val="FFFFFF"/>
                </a:solidFill>
              </a:rPr>
              <a:t>&gt;</a:t>
            </a:r>
          </a:p>
          <a:p>
            <a:pPr marL="809244" lvl="1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FFFF"/>
                </a:solidFill>
              </a:rPr>
              <a:t>Renew/get SAML assertions token on expiry  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FFFFFF"/>
                </a:solidFill>
              </a:rPr>
              <a:t>  </a:t>
            </a:r>
          </a:p>
          <a:p>
            <a:pPr marL="0" indent="0"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5B0E3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Tahoma"/>
              </a:rPr>
              <a:t> </a:t>
            </a:r>
          </a:p>
          <a:p>
            <a:pPr marL="0" indent="0"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A5B0E3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8C08BC-23B1-424C-B763-906F7D0EC565}"/>
              </a:ext>
            </a:extLst>
          </p:cNvPr>
          <p:cNvSpPr/>
          <p:nvPr/>
        </p:nvSpPr>
        <p:spPr>
          <a:xfrm>
            <a:off x="474296" y="1761588"/>
            <a:ext cx="601794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sz="2400" b="1" dirty="0">
              <a:solidFill>
                <a:srgbClr val="FFFF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sz="2400" b="1" dirty="0">
              <a:solidFill>
                <a:srgbClr val="FFFFFF"/>
              </a:solidFill>
            </a:endParaRPr>
          </a:p>
          <a:p>
            <a:pPr>
              <a:defRPr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3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authentication</a:t>
            </a: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 –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MarkLogic</a:t>
            </a: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 java client API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457200" algn="l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8C08BC-23B1-424C-B763-906F7D0EC565}"/>
              </a:ext>
            </a:extLst>
          </p:cNvPr>
          <p:cNvSpPr/>
          <p:nvPr/>
        </p:nvSpPr>
        <p:spPr>
          <a:xfrm>
            <a:off x="474296" y="1761588"/>
            <a:ext cx="601794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sz="2400" b="1" dirty="0">
              <a:solidFill>
                <a:srgbClr val="FFFF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sz="2400" b="1" dirty="0">
              <a:solidFill>
                <a:srgbClr val="FFFFFF"/>
              </a:solidFill>
            </a:endParaRPr>
          </a:p>
          <a:p>
            <a:pPr>
              <a:defRPr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C025F1-F79B-4F41-9231-E2721C8F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31" y="1690688"/>
            <a:ext cx="10542894" cy="38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7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authentication</a:t>
            </a: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 –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MarkLogic</a:t>
            </a: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 java client API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457200" algn="l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73D2E0-F379-4AF0-9DEA-2E096525D271}"/>
              </a:ext>
            </a:extLst>
          </p:cNvPr>
          <p:cNvSpPr txBox="1">
            <a:spLocks/>
          </p:cNvSpPr>
          <p:nvPr/>
        </p:nvSpPr>
        <p:spPr>
          <a:xfrm>
            <a:off x="474296" y="1720691"/>
            <a:ext cx="11237058" cy="456120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 dirty="0">
                <a:solidFill>
                  <a:srgbClr val="FFFFFF"/>
                </a:solidFill>
              </a:rPr>
              <a:t>Three possible ways to build a </a:t>
            </a:r>
            <a:r>
              <a:rPr lang="en-US" sz="2000" b="1" dirty="0" err="1">
                <a:solidFill>
                  <a:srgbClr val="FFFFFF"/>
                </a:solidFill>
              </a:rPr>
              <a:t>SAMLAuthContext</a:t>
            </a:r>
            <a:r>
              <a:rPr lang="en-US" sz="2000" dirty="0">
                <a:solidFill>
                  <a:srgbClr val="FFFFFF"/>
                </a:solidFill>
              </a:rPr>
              <a:t> object to be passed to </a:t>
            </a:r>
            <a:r>
              <a:rPr lang="en-US" sz="2000" dirty="0" err="1">
                <a:solidFill>
                  <a:srgbClr val="FFFFFF"/>
                </a:solidFill>
              </a:rPr>
              <a:t>DatabaseClientFactory</a:t>
            </a:r>
            <a:r>
              <a:rPr lang="en-US" sz="2000" dirty="0">
                <a:solidFill>
                  <a:srgbClr val="FFFFFF"/>
                </a:solidFill>
              </a:rPr>
              <a:t>. </a:t>
            </a:r>
            <a:r>
              <a:rPr lang="en-US" sz="2000" dirty="0" err="1">
                <a:solidFill>
                  <a:srgbClr val="FFFFFF"/>
                </a:solidFill>
              </a:rPr>
              <a:t>newClient</a:t>
            </a:r>
            <a:r>
              <a:rPr lang="en-US" sz="2000" dirty="0">
                <a:solidFill>
                  <a:srgbClr val="FFFFFF"/>
                </a:solidFill>
              </a:rPr>
              <a:t>(…)</a:t>
            </a:r>
          </a:p>
          <a:p>
            <a:pPr marL="637794" lvl="1" indent="-285750">
              <a:buFont typeface="Wingdings" panose="05000000000000000000" pitchFamily="2" charset="2"/>
              <a:buChar char="v"/>
              <a:defRPr/>
            </a:pPr>
            <a:r>
              <a:rPr lang="en-US" sz="2000" dirty="0"/>
              <a:t>Finish using </a:t>
            </a:r>
            <a:r>
              <a:rPr lang="en-US" sz="2000" dirty="0" err="1"/>
              <a:t>DatabaseClient</a:t>
            </a:r>
            <a:r>
              <a:rPr lang="en-US" sz="2000" dirty="0"/>
              <a:t> before the SAML assertions token expires</a:t>
            </a:r>
            <a:endParaRPr lang="en-US" sz="2000" b="1" dirty="0">
              <a:solidFill>
                <a:srgbClr val="A5B0E3">
                  <a:lumMod val="75000"/>
                </a:srgbClr>
              </a:solidFill>
            </a:endParaRPr>
          </a:p>
          <a:p>
            <a:pPr marL="754380" lvl="2" indent="0">
              <a:buNone/>
              <a:defRPr/>
            </a:pPr>
            <a:r>
              <a:rPr lang="en-US" sz="2000" b="1" dirty="0">
                <a:solidFill>
                  <a:srgbClr val="A5B0E3">
                    <a:lumMod val="75000"/>
                  </a:srgbClr>
                </a:solidFill>
              </a:rPr>
              <a:t> public </a:t>
            </a:r>
            <a:r>
              <a:rPr lang="en-US" sz="2000" b="1" dirty="0" err="1">
                <a:solidFill>
                  <a:srgbClr val="A5B0E3">
                    <a:lumMod val="75000"/>
                  </a:srgbClr>
                </a:solidFill>
              </a:rPr>
              <a:t>SAMLAuthContext</a:t>
            </a:r>
            <a:r>
              <a:rPr lang="en-US" sz="2000" b="1" dirty="0">
                <a:solidFill>
                  <a:srgbClr val="A5B0E3">
                    <a:lumMod val="75000"/>
                  </a:srgbClr>
                </a:solidFill>
              </a:rPr>
              <a:t>(String </a:t>
            </a:r>
            <a:r>
              <a:rPr lang="en-US" sz="2000" b="1" dirty="0" err="1">
                <a:solidFill>
                  <a:srgbClr val="A5B0E3">
                    <a:lumMod val="75000"/>
                  </a:srgbClr>
                </a:solidFill>
              </a:rPr>
              <a:t>authorizationToken</a:t>
            </a:r>
            <a:r>
              <a:rPr lang="en-US" sz="2000" b="1" dirty="0">
                <a:solidFill>
                  <a:srgbClr val="A5B0E3">
                    <a:lumMod val="75000"/>
                  </a:srgbClr>
                </a:solidFill>
              </a:rPr>
              <a:t>)</a:t>
            </a:r>
          </a:p>
          <a:p>
            <a:pPr marL="637794" lvl="1" indent="-285750">
              <a:buFont typeface="Wingdings" panose="05000000000000000000" pitchFamily="2" charset="2"/>
              <a:buChar char="v"/>
              <a:defRPr/>
            </a:pPr>
            <a:r>
              <a:rPr lang="en-US" sz="2000" dirty="0"/>
              <a:t>Extend the expiration of the SAML assertions token before you finish using the </a:t>
            </a:r>
            <a:r>
              <a:rPr lang="en-US" sz="2000" dirty="0" err="1"/>
              <a:t>DatabaseClient</a:t>
            </a:r>
            <a:r>
              <a:rPr lang="en-US" sz="2000" dirty="0"/>
              <a:t>;</a:t>
            </a:r>
          </a:p>
          <a:p>
            <a:pPr marL="754380" lvl="2" indent="0">
              <a:buNone/>
              <a:defRPr/>
            </a:pPr>
            <a:r>
              <a:rPr lang="en-US" sz="2000" b="1" dirty="0">
                <a:solidFill>
                  <a:srgbClr val="A5B0E3">
                    <a:lumMod val="75000"/>
                  </a:srgbClr>
                </a:solidFill>
              </a:rPr>
              <a:t>public </a:t>
            </a:r>
            <a:r>
              <a:rPr lang="en-US" sz="2000" b="1" dirty="0" err="1">
                <a:solidFill>
                  <a:srgbClr val="A5B0E3">
                    <a:lumMod val="75000"/>
                  </a:srgbClr>
                </a:solidFill>
              </a:rPr>
              <a:t>SAMLAuthContext</a:t>
            </a:r>
            <a:r>
              <a:rPr lang="en-US" sz="2000" b="1" dirty="0">
                <a:solidFill>
                  <a:srgbClr val="A5B0E3">
                    <a:lumMod val="75000"/>
                  </a:srgbClr>
                </a:solidFill>
              </a:rPr>
              <a:t>(</a:t>
            </a:r>
            <a:r>
              <a:rPr lang="en-US" sz="2000" b="1" dirty="0" err="1">
                <a:solidFill>
                  <a:srgbClr val="A5B0E3">
                    <a:lumMod val="75000"/>
                  </a:srgbClr>
                </a:solidFill>
              </a:rPr>
              <a:t>ExpiringSAMLAuth</a:t>
            </a:r>
            <a:r>
              <a:rPr lang="en-US" sz="2000" b="1" dirty="0">
                <a:solidFill>
                  <a:srgbClr val="A5B0E3">
                    <a:lumMod val="75000"/>
                  </a:srgbClr>
                </a:solidFill>
              </a:rPr>
              <a:t> authorization, </a:t>
            </a:r>
            <a:r>
              <a:rPr lang="en-US" sz="2000" b="1" dirty="0" err="1">
                <a:solidFill>
                  <a:srgbClr val="A5B0E3">
                    <a:lumMod val="75000"/>
                  </a:srgbClr>
                </a:solidFill>
              </a:rPr>
              <a:t>RenewerCallback</a:t>
            </a:r>
            <a:r>
              <a:rPr lang="en-US" sz="2000" b="1" dirty="0">
                <a:solidFill>
                  <a:srgbClr val="A5B0E3">
                    <a:lumMod val="75000"/>
                  </a:srgbClr>
                </a:solidFill>
              </a:rPr>
              <a:t> </a:t>
            </a:r>
            <a:r>
              <a:rPr lang="en-US" sz="2000" b="1" dirty="0" err="1">
                <a:solidFill>
                  <a:srgbClr val="A5B0E3">
                    <a:lumMod val="75000"/>
                  </a:srgbClr>
                </a:solidFill>
              </a:rPr>
              <a:t>renewer</a:t>
            </a:r>
            <a:r>
              <a:rPr lang="en-US" sz="2000" b="1" dirty="0">
                <a:solidFill>
                  <a:srgbClr val="A5B0E3">
                    <a:lumMod val="75000"/>
                  </a:srgbClr>
                </a:solidFill>
              </a:rPr>
              <a:t>)</a:t>
            </a:r>
          </a:p>
          <a:p>
            <a:pPr marL="637794" lvl="1" indent="-285750">
              <a:buFont typeface="Wingdings" panose="05000000000000000000" pitchFamily="2" charset="2"/>
              <a:buChar char="v"/>
              <a:defRPr/>
            </a:pPr>
            <a:r>
              <a:rPr lang="en-US" sz="2000" dirty="0"/>
              <a:t>If you need to get a new SAML assertions token before you finish using the </a:t>
            </a:r>
            <a:r>
              <a:rPr lang="en-US" sz="2000" dirty="0" err="1"/>
              <a:t>DatabaseClient</a:t>
            </a:r>
            <a:endParaRPr lang="en-US" sz="2000" b="1" dirty="0">
              <a:solidFill>
                <a:srgbClr val="A5B0E3">
                  <a:lumMod val="75000"/>
                </a:srgbClr>
              </a:solidFill>
            </a:endParaRPr>
          </a:p>
          <a:p>
            <a:pPr marL="754380" lvl="2" indent="0">
              <a:buNone/>
              <a:defRPr/>
            </a:pPr>
            <a:r>
              <a:rPr lang="en-US" sz="2000" b="1" dirty="0">
                <a:solidFill>
                  <a:srgbClr val="A5B0E3">
                    <a:lumMod val="75000"/>
                  </a:srgbClr>
                </a:solidFill>
              </a:rPr>
              <a:t>public </a:t>
            </a:r>
            <a:r>
              <a:rPr lang="en-US" sz="2000" b="1" dirty="0" err="1">
                <a:solidFill>
                  <a:srgbClr val="A5B0E3">
                    <a:lumMod val="75000"/>
                  </a:srgbClr>
                </a:solidFill>
              </a:rPr>
              <a:t>SAMLAuthContext</a:t>
            </a:r>
            <a:r>
              <a:rPr lang="en-US" sz="2000" b="1" dirty="0">
                <a:solidFill>
                  <a:srgbClr val="A5B0E3">
                    <a:lumMod val="75000"/>
                  </a:srgbClr>
                </a:solidFill>
              </a:rPr>
              <a:t>(</a:t>
            </a:r>
            <a:r>
              <a:rPr lang="en-US" sz="2000" b="1" dirty="0" err="1">
                <a:solidFill>
                  <a:srgbClr val="A5B0E3">
                    <a:lumMod val="75000"/>
                  </a:srgbClr>
                </a:solidFill>
              </a:rPr>
              <a:t>AuthorizerCallback</a:t>
            </a:r>
            <a:r>
              <a:rPr lang="en-US" sz="2000" b="1" dirty="0">
                <a:solidFill>
                  <a:srgbClr val="A5B0E3">
                    <a:lumMod val="75000"/>
                  </a:srgbClr>
                </a:solidFill>
              </a:rPr>
              <a:t> authorizer);</a:t>
            </a:r>
          </a:p>
          <a:p>
            <a:pPr marL="754380" lvl="2" indent="0">
              <a:buNone/>
              <a:defRPr/>
            </a:pPr>
            <a:endParaRPr lang="en-US" sz="1600" b="1" dirty="0">
              <a:solidFill>
                <a:srgbClr val="A5B0E3">
                  <a:lumMod val="75000"/>
                </a:srgbClr>
              </a:solidFill>
            </a:endParaRPr>
          </a:p>
          <a:p>
            <a:pPr marL="0" indent="0">
              <a:buNone/>
              <a:defRPr/>
            </a:pPr>
            <a:r>
              <a:rPr lang="en-US" sz="1600" b="1" dirty="0">
                <a:solidFill>
                  <a:srgbClr val="A5B0E3">
                    <a:lumMod val="75000"/>
                  </a:srgbClr>
                </a:solidFill>
              </a:rPr>
              <a:t> </a:t>
            </a:r>
            <a:r>
              <a:rPr lang="en-US" sz="1600" b="1" dirty="0">
                <a:hlinkClick r:id="rId2"/>
              </a:rPr>
              <a:t>https://docs.marklogic.com/javadoc/client/com/marklogic/client/DatabaseClientFactory.SAMLAuthContext.html</a:t>
            </a:r>
            <a:endParaRPr lang="en-US" sz="1600" b="1" dirty="0"/>
          </a:p>
          <a:p>
            <a:pPr marL="0" indent="0"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</a:endParaRPr>
          </a:p>
          <a:p>
            <a:pPr marL="0" indent="0"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A5B0E3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8C08BC-23B1-424C-B763-906F7D0EC565}"/>
              </a:ext>
            </a:extLst>
          </p:cNvPr>
          <p:cNvSpPr/>
          <p:nvPr/>
        </p:nvSpPr>
        <p:spPr>
          <a:xfrm>
            <a:off x="714326" y="2480478"/>
            <a:ext cx="601794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sz="2400" b="1" dirty="0">
              <a:solidFill>
                <a:srgbClr val="FFFF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sz="2400" b="1" dirty="0">
              <a:solidFill>
                <a:srgbClr val="FFFFFF"/>
              </a:solidFill>
            </a:endParaRPr>
          </a:p>
          <a:p>
            <a:pPr>
              <a:defRPr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5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350422" y="365125"/>
            <a:ext cx="11003378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lvl="0"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authentication</a:t>
            </a: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 –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implementing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AuthorizerCallback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using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Okta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Auth</a:t>
            </a:r>
            <a:r>
              <a:rPr lang="fr-FR" dirty="0">
                <a:solidFill>
                  <a:srgbClr val="FFFFFF"/>
                </a:solidFill>
              </a:rPr>
              <a:t>. Java api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457200" algn="l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73D2E0-F379-4AF0-9DEA-2E096525D271}"/>
              </a:ext>
            </a:extLst>
          </p:cNvPr>
          <p:cNvSpPr txBox="1">
            <a:spLocks/>
          </p:cNvSpPr>
          <p:nvPr/>
        </p:nvSpPr>
        <p:spPr>
          <a:xfrm>
            <a:off x="474296" y="1930558"/>
            <a:ext cx="112370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b="1" dirty="0" err="1"/>
              <a:t>Okta</a:t>
            </a:r>
            <a:r>
              <a:rPr lang="en-US" b="1" dirty="0"/>
              <a:t> Java Authentication SDK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  <a:r>
              <a:rPr lang="en-US" sz="2000" dirty="0">
                <a:solidFill>
                  <a:srgbClr val="FFFFFF"/>
                </a:solidFill>
                <a:hlinkClick r:id="rId2"/>
              </a:rPr>
              <a:t>https://github.com/okta/okta-auth-java</a:t>
            </a:r>
            <a:endParaRPr lang="en-US" sz="2000" dirty="0">
              <a:solidFill>
                <a:srgbClr val="FFFFFF"/>
              </a:solidFill>
            </a:endParaRPr>
          </a:p>
          <a:p>
            <a:pPr marL="0" lvl="0" indent="0"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8C08BC-23B1-424C-B763-906F7D0EC565}"/>
              </a:ext>
            </a:extLst>
          </p:cNvPr>
          <p:cNvSpPr/>
          <p:nvPr/>
        </p:nvSpPr>
        <p:spPr>
          <a:xfrm>
            <a:off x="6069965" y="2287931"/>
            <a:ext cx="81978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fr-FR" sz="2400" u="sng" dirty="0" err="1">
                <a:solidFill>
                  <a:srgbClr val="FFFFFF"/>
                </a:solidFill>
              </a:rPr>
              <a:t>AuthorizerCallback</a:t>
            </a:r>
            <a:r>
              <a:rPr lang="fr-FR" sz="2400" u="sng" dirty="0">
                <a:solidFill>
                  <a:srgbClr val="FFFFFF"/>
                </a:solidFill>
              </a:rPr>
              <a:t> </a:t>
            </a:r>
            <a:r>
              <a:rPr lang="fr-FR" sz="2400" u="sng" dirty="0" err="1">
                <a:solidFill>
                  <a:srgbClr val="FFFFFF"/>
                </a:solidFill>
              </a:rPr>
              <a:t>example</a:t>
            </a:r>
            <a:endParaRPr lang="en-US" sz="2400" u="sng" dirty="0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DA0E0D-F994-4BE3-8078-9C9B1917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33" y="5349555"/>
            <a:ext cx="4308517" cy="10105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7AA3D5-B416-415E-9784-04C3EC953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04" y="2743639"/>
            <a:ext cx="1409700" cy="238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310992-4CD6-4611-A811-1A9A26C0B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34" y="3831102"/>
            <a:ext cx="4308517" cy="151845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75DD24-20FF-45BB-BAF1-26EC06AEEFA6}"/>
              </a:ext>
            </a:extLst>
          </p:cNvPr>
          <p:cNvCxnSpPr>
            <a:cxnSpLocks/>
          </p:cNvCxnSpPr>
          <p:nvPr/>
        </p:nvCxnSpPr>
        <p:spPr>
          <a:xfrm flipH="1">
            <a:off x="451436" y="2960472"/>
            <a:ext cx="360729" cy="2894379"/>
          </a:xfrm>
          <a:prstGeom prst="straightConnector1">
            <a:avLst/>
          </a:prstGeom>
          <a:ln w="38100" cap="flat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63B514-7047-408E-90BD-3F2FA3EAC288}"/>
              </a:ext>
            </a:extLst>
          </p:cNvPr>
          <p:cNvCxnSpPr>
            <a:cxnSpLocks/>
          </p:cNvCxnSpPr>
          <p:nvPr/>
        </p:nvCxnSpPr>
        <p:spPr>
          <a:xfrm flipH="1">
            <a:off x="1268934" y="3531384"/>
            <a:ext cx="906785" cy="329639"/>
          </a:xfrm>
          <a:prstGeom prst="straightConnector1">
            <a:avLst/>
          </a:prstGeom>
          <a:ln w="38100" cap="flat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B8A6D8D-9563-4CF4-BE8A-9611DF73B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5719" y="3404542"/>
            <a:ext cx="438150" cy="2095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4C63A0-8DC5-45EF-98F8-DC865C94D1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092" y="2704509"/>
            <a:ext cx="6386362" cy="41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8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354330" y="365125"/>
            <a:ext cx="10999470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lvl="0"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authentication</a:t>
            </a: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 –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implementing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AuthorizerCallback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using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Okta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Auth</a:t>
            </a:r>
            <a:r>
              <a:rPr lang="fr-FR" dirty="0">
                <a:solidFill>
                  <a:srgbClr val="FFFFFF"/>
                </a:solidFill>
              </a:rPr>
              <a:t>. Java api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457200" algn="l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73D2E0-F379-4AF0-9DEA-2E096525D271}"/>
              </a:ext>
            </a:extLst>
          </p:cNvPr>
          <p:cNvSpPr txBox="1">
            <a:spLocks/>
          </p:cNvSpPr>
          <p:nvPr/>
        </p:nvSpPr>
        <p:spPr>
          <a:xfrm>
            <a:off x="474296" y="1930558"/>
            <a:ext cx="112370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8C08BC-23B1-424C-B763-906F7D0EC565}"/>
              </a:ext>
            </a:extLst>
          </p:cNvPr>
          <p:cNvSpPr/>
          <p:nvPr/>
        </p:nvSpPr>
        <p:spPr>
          <a:xfrm>
            <a:off x="714326" y="2480478"/>
            <a:ext cx="601794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rgbClr val="A5B0E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9E73A0-8135-496A-BFA7-36739D3D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6" y="1930558"/>
            <a:ext cx="7326044" cy="47559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D709C-0F73-423E-877F-EEE0C922399C}"/>
              </a:ext>
            </a:extLst>
          </p:cNvPr>
          <p:cNvSpPr/>
          <p:nvPr/>
        </p:nvSpPr>
        <p:spPr>
          <a:xfrm>
            <a:off x="7681603" y="1725613"/>
            <a:ext cx="426978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  <a:defRPr/>
            </a:pPr>
            <a:r>
              <a:rPr lang="fr-FR" sz="1600" dirty="0" err="1">
                <a:solidFill>
                  <a:srgbClr val="FFFFFF"/>
                </a:solidFill>
              </a:rPr>
              <a:t>Connect</a:t>
            </a:r>
            <a:r>
              <a:rPr lang="fr-FR" sz="1600" dirty="0">
                <a:solidFill>
                  <a:srgbClr val="FFFFFF"/>
                </a:solidFill>
              </a:rPr>
              <a:t> to </a:t>
            </a:r>
            <a:r>
              <a:rPr lang="fr-FR" sz="1600" dirty="0" err="1">
                <a:solidFill>
                  <a:srgbClr val="FFFFFF"/>
                </a:solidFill>
              </a:rPr>
              <a:t>MarkLogic</a:t>
            </a:r>
            <a:r>
              <a:rPr lang="fr-FR" sz="1600" dirty="0">
                <a:solidFill>
                  <a:srgbClr val="FFFFFF"/>
                </a:solidFill>
              </a:rPr>
              <a:t> application EMBED URL </a:t>
            </a:r>
            <a:r>
              <a:rPr lang="fr-FR" sz="1600" dirty="0" err="1">
                <a:solidFill>
                  <a:srgbClr val="FFFFFF"/>
                </a:solidFill>
              </a:rPr>
              <a:t>with</a:t>
            </a:r>
            <a:r>
              <a:rPr lang="fr-FR" sz="1600" dirty="0">
                <a:solidFill>
                  <a:srgbClr val="FFFFFF"/>
                </a:solidFill>
              </a:rPr>
              <a:t> a </a:t>
            </a:r>
            <a:r>
              <a:rPr lang="fr-FR" sz="1600" b="1" dirty="0" err="1">
                <a:solidFill>
                  <a:schemeClr val="accent6"/>
                </a:solidFill>
              </a:rPr>
              <a:t>SessionToken</a:t>
            </a:r>
            <a:r>
              <a:rPr lang="fr-FR" sz="1600" b="1" dirty="0">
                <a:solidFill>
                  <a:srgbClr val="FFFFFF"/>
                </a:solidFill>
              </a:rPr>
              <a:t> </a:t>
            </a:r>
            <a:r>
              <a:rPr lang="fr-FR" sz="1600" dirty="0" err="1">
                <a:solidFill>
                  <a:srgbClr val="FFFFFF"/>
                </a:solidFill>
              </a:rPr>
              <a:t>parameter</a:t>
            </a:r>
            <a:r>
              <a:rPr lang="fr-FR" sz="1600" b="1" dirty="0">
                <a:solidFill>
                  <a:srgbClr val="FFFFFF"/>
                </a:solidFill>
              </a:rPr>
              <a:t>. </a:t>
            </a:r>
            <a:r>
              <a:rPr lang="fr-FR" sz="1600" b="1" dirty="0" err="1">
                <a:solidFill>
                  <a:srgbClr val="FFFFFF"/>
                </a:solidFill>
              </a:rPr>
              <a:t>SessionToken</a:t>
            </a:r>
            <a:r>
              <a:rPr lang="fr-FR" sz="1600" b="1" dirty="0">
                <a:solidFill>
                  <a:srgbClr val="FFFFFF"/>
                </a:solidFill>
              </a:rPr>
              <a:t> param value </a:t>
            </a:r>
            <a:r>
              <a:rPr lang="fr-FR" sz="1600" b="1" dirty="0" err="1">
                <a:solidFill>
                  <a:srgbClr val="FFFFFF"/>
                </a:solidFill>
              </a:rPr>
              <a:t>was</a:t>
            </a:r>
            <a:r>
              <a:rPr lang="fr-FR" sz="1600" b="1" dirty="0">
                <a:solidFill>
                  <a:srgbClr val="FFFFFF"/>
                </a:solidFill>
              </a:rPr>
              <a:t> </a:t>
            </a:r>
            <a:r>
              <a:rPr lang="fr-FR" sz="1600" dirty="0" err="1">
                <a:solidFill>
                  <a:srgbClr val="FFFFFF"/>
                </a:solidFill>
              </a:rPr>
              <a:t>returned</a:t>
            </a:r>
            <a:r>
              <a:rPr lang="fr-FR" sz="1600" dirty="0">
                <a:solidFill>
                  <a:srgbClr val="FFFFFF"/>
                </a:solidFill>
              </a:rPr>
              <a:t> by </a:t>
            </a:r>
            <a:r>
              <a:rPr lang="fr-FR" sz="1600" dirty="0" err="1">
                <a:solidFill>
                  <a:srgbClr val="FFFFFF"/>
                </a:solidFill>
              </a:rPr>
              <a:t>Okta</a:t>
            </a:r>
            <a:r>
              <a:rPr lang="fr-FR" sz="1600" dirty="0">
                <a:solidFill>
                  <a:srgbClr val="FFFFFF"/>
                </a:solidFill>
              </a:rPr>
              <a:t> </a:t>
            </a:r>
            <a:r>
              <a:rPr lang="fr-FR" sz="1600" dirty="0" err="1">
                <a:solidFill>
                  <a:srgbClr val="FFFFFF"/>
                </a:solidFill>
              </a:rPr>
              <a:t>following</a:t>
            </a:r>
            <a:r>
              <a:rPr lang="fr-FR" sz="1600" dirty="0">
                <a:solidFill>
                  <a:srgbClr val="FFFFFF"/>
                </a:solidFill>
              </a:rPr>
              <a:t> client </a:t>
            </a:r>
            <a:r>
              <a:rPr lang="fr-FR" sz="1600" dirty="0" err="1">
                <a:solidFill>
                  <a:srgbClr val="FFFFFF"/>
                </a:solidFill>
              </a:rPr>
              <a:t>authentication</a:t>
            </a:r>
            <a:r>
              <a:rPr lang="fr-FR" sz="1600" dirty="0">
                <a:solidFill>
                  <a:srgbClr val="FFFFFF"/>
                </a:solidFill>
              </a:rPr>
              <a:t> </a:t>
            </a:r>
            <a:r>
              <a:rPr lang="fr-FR" sz="1600" dirty="0" err="1">
                <a:solidFill>
                  <a:srgbClr val="FFFFFF"/>
                </a:solidFill>
              </a:rPr>
              <a:t>success</a:t>
            </a:r>
            <a:r>
              <a:rPr lang="fr-FR" sz="1600" dirty="0">
                <a:solidFill>
                  <a:srgbClr val="FFFFFF"/>
                </a:solidFill>
              </a:rPr>
              <a:t>. </a:t>
            </a:r>
          </a:p>
          <a:p>
            <a:pPr marL="457200" lvl="0" indent="-457200">
              <a:buFont typeface="+mj-lt"/>
              <a:buAutoNum type="arabicPeriod"/>
              <a:defRPr/>
            </a:pPr>
            <a:endParaRPr lang="fr-FR" sz="1600" dirty="0">
              <a:solidFill>
                <a:srgbClr val="FFFFFF"/>
              </a:solidFill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fr-FR" sz="1600" dirty="0" err="1">
                <a:solidFill>
                  <a:srgbClr val="FFFFFF"/>
                </a:solidFill>
              </a:rPr>
              <a:t>Parsing</a:t>
            </a:r>
            <a:r>
              <a:rPr lang="fr-FR" sz="1600" dirty="0">
                <a:solidFill>
                  <a:srgbClr val="FFFFFF"/>
                </a:solidFill>
              </a:rPr>
              <a:t> </a:t>
            </a:r>
            <a:r>
              <a:rPr lang="fr-FR" sz="1600" dirty="0" err="1">
                <a:solidFill>
                  <a:srgbClr val="FFFFFF"/>
                </a:solidFill>
              </a:rPr>
              <a:t>Okta</a:t>
            </a:r>
            <a:r>
              <a:rPr lang="fr-FR" sz="1600" dirty="0">
                <a:solidFill>
                  <a:srgbClr val="FFFFFF"/>
                </a:solidFill>
              </a:rPr>
              <a:t> HTML </a:t>
            </a:r>
            <a:r>
              <a:rPr lang="fr-FR" sz="1600" dirty="0" err="1">
                <a:solidFill>
                  <a:srgbClr val="FFFFFF"/>
                </a:solidFill>
              </a:rPr>
              <a:t>response</a:t>
            </a:r>
            <a:r>
              <a:rPr lang="fr-FR" sz="1600" dirty="0">
                <a:solidFill>
                  <a:srgbClr val="FFFFFF"/>
                </a:solidFill>
              </a:rPr>
              <a:t> </a:t>
            </a:r>
            <a:r>
              <a:rPr lang="fr-FR" sz="1600" dirty="0" err="1">
                <a:solidFill>
                  <a:srgbClr val="FFFFFF"/>
                </a:solidFill>
              </a:rPr>
              <a:t>using</a:t>
            </a:r>
            <a:r>
              <a:rPr lang="fr-FR" sz="1600" dirty="0">
                <a:solidFill>
                  <a:srgbClr val="FFFFFF"/>
                </a:solidFill>
              </a:rPr>
              <a:t> </a:t>
            </a:r>
            <a:r>
              <a:rPr lang="fr-FR" sz="1600" dirty="0" err="1">
                <a:solidFill>
                  <a:srgbClr val="FFFFFF"/>
                </a:solidFill>
              </a:rPr>
              <a:t>Jsoup</a:t>
            </a:r>
            <a:r>
              <a:rPr lang="fr-FR" sz="1600" dirty="0">
                <a:solidFill>
                  <a:srgbClr val="FFFFFF"/>
                </a:solidFill>
              </a:rPr>
              <a:t> Api to </a:t>
            </a:r>
            <a:r>
              <a:rPr lang="fr-FR" sz="1600" dirty="0" err="1">
                <a:solidFill>
                  <a:srgbClr val="FFFFFF"/>
                </a:solidFill>
              </a:rPr>
              <a:t>get</a:t>
            </a:r>
            <a:r>
              <a:rPr lang="fr-FR" sz="1600" dirty="0">
                <a:solidFill>
                  <a:srgbClr val="FFFFFF"/>
                </a:solidFill>
              </a:rPr>
              <a:t> </a:t>
            </a:r>
            <a:r>
              <a:rPr lang="fr-FR" sz="1600" dirty="0" err="1">
                <a:solidFill>
                  <a:srgbClr val="FFFFFF"/>
                </a:solidFill>
              </a:rPr>
              <a:t>SAMLResponse</a:t>
            </a:r>
            <a:r>
              <a:rPr lang="fr-FR" sz="1600" dirty="0">
                <a:solidFill>
                  <a:srgbClr val="FFFFFF"/>
                </a:solidFill>
              </a:rPr>
              <a:t> </a:t>
            </a:r>
            <a:r>
              <a:rPr lang="fr-FR" sz="1600" dirty="0" err="1">
                <a:solidFill>
                  <a:srgbClr val="FFFFFF"/>
                </a:solidFill>
              </a:rPr>
              <a:t>form</a:t>
            </a:r>
            <a:r>
              <a:rPr lang="fr-FR" sz="1600" dirty="0">
                <a:solidFill>
                  <a:srgbClr val="FFFFFF"/>
                </a:solidFill>
              </a:rPr>
              <a:t> </a:t>
            </a:r>
            <a:r>
              <a:rPr lang="fr-FR" sz="1600" dirty="0" err="1">
                <a:solidFill>
                  <a:srgbClr val="FFFFFF"/>
                </a:solidFill>
              </a:rPr>
              <a:t>field</a:t>
            </a:r>
            <a:r>
              <a:rPr lang="fr-FR" sz="1600" dirty="0">
                <a:solidFill>
                  <a:srgbClr val="FFFFFF"/>
                </a:solidFill>
              </a:rPr>
              <a:t>.</a:t>
            </a:r>
          </a:p>
          <a:p>
            <a:pPr marL="457200" lvl="0" indent="-457200">
              <a:buFont typeface="+mj-lt"/>
              <a:buAutoNum type="arabicPeriod"/>
              <a:defRPr/>
            </a:pPr>
            <a:endParaRPr lang="fr-FR" sz="1600" dirty="0"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fr-FR" sz="1600" dirty="0" err="1">
                <a:solidFill>
                  <a:schemeClr val="tx2"/>
                </a:solidFill>
              </a:rPr>
              <a:t>Okta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does</a:t>
            </a:r>
            <a:r>
              <a:rPr lang="fr-FR" sz="1600" dirty="0">
                <a:solidFill>
                  <a:schemeClr val="tx2"/>
                </a:solidFill>
              </a:rPr>
              <a:t> not </a:t>
            </a:r>
            <a:r>
              <a:rPr lang="fr-FR" sz="1600" dirty="0" err="1">
                <a:solidFill>
                  <a:schemeClr val="tx2"/>
                </a:solidFill>
              </a:rPr>
              <a:t>provide</a:t>
            </a:r>
            <a:r>
              <a:rPr lang="fr-FR" sz="1600" dirty="0">
                <a:solidFill>
                  <a:schemeClr val="tx2"/>
                </a:solidFill>
              </a:rPr>
              <a:t> a REST </a:t>
            </a:r>
            <a:r>
              <a:rPr lang="fr-FR" sz="1600" dirty="0" err="1">
                <a:solidFill>
                  <a:schemeClr val="tx2"/>
                </a:solidFill>
              </a:rPr>
              <a:t>endpoint</a:t>
            </a:r>
            <a:r>
              <a:rPr lang="fr-FR" sz="1600" dirty="0">
                <a:solidFill>
                  <a:schemeClr val="tx2"/>
                </a:solidFill>
              </a:rPr>
              <a:t> or a java </a:t>
            </a:r>
            <a:r>
              <a:rPr lang="fr-FR" sz="1600" dirty="0" err="1">
                <a:solidFill>
                  <a:schemeClr val="tx2"/>
                </a:solidFill>
              </a:rPr>
              <a:t>method</a:t>
            </a:r>
            <a:r>
              <a:rPr lang="fr-FR" sz="1600" dirty="0">
                <a:solidFill>
                  <a:schemeClr val="tx2"/>
                </a:solidFill>
              </a:rPr>
              <a:t> to </a:t>
            </a:r>
            <a:r>
              <a:rPr lang="fr-FR" sz="1600" dirty="0" err="1">
                <a:solidFill>
                  <a:schemeClr val="tx2"/>
                </a:solidFill>
              </a:rPr>
              <a:t>directly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get</a:t>
            </a:r>
            <a:r>
              <a:rPr lang="fr-FR" sz="1600" dirty="0">
                <a:solidFill>
                  <a:schemeClr val="tx2"/>
                </a:solidFill>
              </a:rPr>
              <a:t> SAML assertions </a:t>
            </a:r>
            <a:r>
              <a:rPr lang="fr-FR" sz="1600" dirty="0" err="1">
                <a:solidFill>
                  <a:schemeClr val="tx2"/>
                </a:solidFill>
              </a:rPr>
              <a:t>token</a:t>
            </a:r>
            <a:r>
              <a:rPr lang="fr-FR" sz="1600" dirty="0">
                <a:solidFill>
                  <a:schemeClr val="tx2"/>
                </a:solidFill>
              </a:rPr>
              <a:t>, </a:t>
            </a:r>
            <a:r>
              <a:rPr lang="fr-FR" sz="1600" dirty="0" err="1">
                <a:solidFill>
                  <a:schemeClr val="tx2"/>
                </a:solidFill>
              </a:rPr>
              <a:t>hence</a:t>
            </a:r>
            <a:r>
              <a:rPr lang="fr-FR" sz="1600" dirty="0">
                <a:solidFill>
                  <a:schemeClr val="tx2"/>
                </a:solidFill>
              </a:rPr>
              <a:t> the </a:t>
            </a:r>
            <a:r>
              <a:rPr lang="fr-FR" sz="1600" dirty="0" err="1">
                <a:solidFill>
                  <a:schemeClr val="tx2"/>
                </a:solidFill>
              </a:rPr>
              <a:t>need</a:t>
            </a:r>
            <a:r>
              <a:rPr lang="fr-FR" sz="1600" dirty="0">
                <a:solidFill>
                  <a:schemeClr val="tx2"/>
                </a:solidFill>
              </a:rPr>
              <a:t> for </a:t>
            </a:r>
            <a:r>
              <a:rPr lang="fr-FR" sz="1600" dirty="0" err="1">
                <a:solidFill>
                  <a:schemeClr val="tx2"/>
                </a:solidFill>
              </a:rPr>
              <a:t>sessionToken</a:t>
            </a:r>
            <a:r>
              <a:rPr lang="fr-FR" sz="1600" dirty="0">
                <a:solidFill>
                  <a:schemeClr val="tx2"/>
                </a:solidFill>
              </a:rPr>
              <a:t> param in </a:t>
            </a:r>
            <a:r>
              <a:rPr lang="fr-FR" sz="1600" dirty="0" err="1">
                <a:solidFill>
                  <a:schemeClr val="tx2"/>
                </a:solidFill>
              </a:rPr>
              <a:t>order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dirty="0" err="1">
                <a:solidFill>
                  <a:schemeClr val="tx2"/>
                </a:solidFill>
              </a:rPr>
              <a:t>Initiate</a:t>
            </a:r>
            <a:r>
              <a:rPr lang="fr-FR" sz="1600" dirty="0">
                <a:solidFill>
                  <a:schemeClr val="tx2"/>
                </a:solidFill>
              </a:rPr>
              <a:t> a SAML SSO</a:t>
            </a:r>
          </a:p>
          <a:p>
            <a:pPr lvl="0">
              <a:defRPr/>
            </a:pPr>
            <a:endParaRPr lang="fr-FR" sz="1600" dirty="0">
              <a:solidFill>
                <a:schemeClr val="tx2"/>
              </a:solidFill>
            </a:endParaRPr>
          </a:p>
          <a:p>
            <a:pPr lvl="0">
              <a:defRPr/>
            </a:pPr>
            <a:r>
              <a:rPr lang="fr-FR" sz="1600" dirty="0">
                <a:solidFill>
                  <a:schemeClr val="bg1"/>
                </a:solidFill>
              </a:rPr>
              <a:t>More info at:</a:t>
            </a:r>
          </a:p>
          <a:p>
            <a:pPr lvl="0">
              <a:defRPr/>
            </a:pPr>
            <a:r>
              <a:rPr lang="fr-FR" sz="1600" dirty="0">
                <a:solidFill>
                  <a:schemeClr val="bg1"/>
                </a:solidFill>
              </a:rPr>
              <a:t>https://developer.okta.com/docs/guides/session-cookie/overview/#initiate-a-saml-sso-with-the-session-token</a:t>
            </a:r>
          </a:p>
          <a:p>
            <a:pPr lvl="0">
              <a:defRPr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7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84056AF-1738-4FFF-A89A-51A67AAA12CC}"/>
              </a:ext>
            </a:extLst>
          </p:cNvPr>
          <p:cNvSpPr/>
          <p:nvPr/>
        </p:nvSpPr>
        <p:spPr>
          <a:xfrm>
            <a:off x="78050" y="5209980"/>
            <a:ext cx="11754148" cy="150404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25000"/>
                <a:lumOff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3CD4C-0495-4D53-BE0D-C6AC0B7957F5}"/>
              </a:ext>
            </a:extLst>
          </p:cNvPr>
          <p:cNvSpPr/>
          <p:nvPr/>
        </p:nvSpPr>
        <p:spPr>
          <a:xfrm>
            <a:off x="5749579" y="2232251"/>
            <a:ext cx="6082619" cy="2855047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25000"/>
                <a:lumOff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FF52E-CF18-4F40-B719-EC11B700A9E4}"/>
              </a:ext>
            </a:extLst>
          </p:cNvPr>
          <p:cNvSpPr/>
          <p:nvPr/>
        </p:nvSpPr>
        <p:spPr>
          <a:xfrm>
            <a:off x="172186" y="2184241"/>
            <a:ext cx="5439944" cy="2776892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25000"/>
                <a:lumOff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354330" y="365125"/>
            <a:ext cx="10999470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lvl="0"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authentication</a:t>
            </a: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 –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implementing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AuthorizerCallback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using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Okta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Auth</a:t>
            </a:r>
            <a:r>
              <a:rPr lang="fr-FR" dirty="0">
                <a:solidFill>
                  <a:srgbClr val="FFFFFF"/>
                </a:solidFill>
              </a:rPr>
              <a:t>. Java api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73D2E0-F379-4AF0-9DEA-2E096525D271}"/>
              </a:ext>
            </a:extLst>
          </p:cNvPr>
          <p:cNvSpPr txBox="1">
            <a:spLocks/>
          </p:cNvSpPr>
          <p:nvPr/>
        </p:nvSpPr>
        <p:spPr>
          <a:xfrm>
            <a:off x="474296" y="1930558"/>
            <a:ext cx="112370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8C08BC-23B1-424C-B763-906F7D0EC565}"/>
              </a:ext>
            </a:extLst>
          </p:cNvPr>
          <p:cNvSpPr/>
          <p:nvPr/>
        </p:nvSpPr>
        <p:spPr>
          <a:xfrm>
            <a:off x="371400" y="3536717"/>
            <a:ext cx="601794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rgbClr val="A5B0E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175" name="Picture 1">
            <a:extLst>
              <a:ext uri="{FF2B5EF4-FFF2-40B4-BE49-F238E27FC236}">
                <a16:creationId xmlns:a16="http://schemas.microsoft.com/office/drawing/2014/main" id="{36DB654F-D911-42DE-87FB-AEF303B78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12" y="1491386"/>
            <a:ext cx="9959262" cy="6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2">
            <a:extLst>
              <a:ext uri="{FF2B5EF4-FFF2-40B4-BE49-F238E27FC236}">
                <a16:creationId xmlns:a16="http://schemas.microsoft.com/office/drawing/2014/main" id="{BB72939B-8302-4C56-B6D4-37B57BA9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3" y="2311242"/>
            <a:ext cx="2347937" cy="121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3">
            <a:extLst>
              <a:ext uri="{FF2B5EF4-FFF2-40B4-BE49-F238E27FC236}">
                <a16:creationId xmlns:a16="http://schemas.microsoft.com/office/drawing/2014/main" id="{618CBE6C-4A3F-4B94-BF4A-FC78F26D0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25" y="2311242"/>
            <a:ext cx="2743445" cy="187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C33CB8F-F0CB-4D8B-A2C3-16EE42812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65" y="2330632"/>
            <a:ext cx="5887636" cy="118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5">
            <a:extLst>
              <a:ext uri="{FF2B5EF4-FFF2-40B4-BE49-F238E27FC236}">
                <a16:creationId xmlns:a16="http://schemas.microsoft.com/office/drawing/2014/main" id="{A44330EF-6062-46B8-8BA0-8F2FEB28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243" y="3096997"/>
            <a:ext cx="4964170" cy="175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6">
            <a:extLst>
              <a:ext uri="{FF2B5EF4-FFF2-40B4-BE49-F238E27FC236}">
                <a16:creationId xmlns:a16="http://schemas.microsoft.com/office/drawing/2014/main" id="{BDE42A6D-290E-46F9-B5AD-089033F46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86" y="5486585"/>
            <a:ext cx="5562351" cy="97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">
            <a:extLst>
              <a:ext uri="{FF2B5EF4-FFF2-40B4-BE49-F238E27FC236}">
                <a16:creationId xmlns:a16="http://schemas.microsoft.com/office/drawing/2014/main" id="{F8152A30-E4F7-41E3-B2ED-E88179811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64" y="5209980"/>
            <a:ext cx="5131187" cy="146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20C8AFA5-535D-4564-A599-24785A76A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790" y="1150937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BF712EC-9713-44D4-A302-EFF93B766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790" y="1989137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F941C72-93FF-41E6-9451-778A8379C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790" y="4084637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6D24EAB-EA86-4464-BE1C-DC0C62074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790" y="5570537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1838419-891A-4F4E-B4F4-EC0C88DA0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790" y="68580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6EF06B-ABF6-45C0-BFE1-40BF2E075C4D}"/>
              </a:ext>
            </a:extLst>
          </p:cNvPr>
          <p:cNvSpPr/>
          <p:nvPr/>
        </p:nvSpPr>
        <p:spPr>
          <a:xfrm>
            <a:off x="2305961" y="4583282"/>
            <a:ext cx="499641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637DE5-7793-4512-B9BA-92C7E110F592}"/>
              </a:ext>
            </a:extLst>
          </p:cNvPr>
          <p:cNvSpPr/>
          <p:nvPr/>
        </p:nvSpPr>
        <p:spPr>
          <a:xfrm>
            <a:off x="11103979" y="4649807"/>
            <a:ext cx="499641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33595D-8A21-4F3B-BED2-C26911CEC7E1}"/>
              </a:ext>
            </a:extLst>
          </p:cNvPr>
          <p:cNvSpPr/>
          <p:nvPr/>
        </p:nvSpPr>
        <p:spPr>
          <a:xfrm>
            <a:off x="11260730" y="6253744"/>
            <a:ext cx="499641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2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FE7DCD-7CA4-44E2-957C-F08BC31E8B76}"/>
              </a:ext>
            </a:extLst>
          </p:cNvPr>
          <p:cNvSpPr/>
          <p:nvPr/>
        </p:nvSpPr>
        <p:spPr>
          <a:xfrm>
            <a:off x="8441430" y="1485191"/>
            <a:ext cx="124460" cy="1692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2B96AA-59B1-4DD2-B6BD-4183911BCE23}"/>
              </a:ext>
            </a:extLst>
          </p:cNvPr>
          <p:cNvSpPr/>
          <p:nvPr/>
        </p:nvSpPr>
        <p:spPr>
          <a:xfrm>
            <a:off x="8612620" y="1600690"/>
            <a:ext cx="124460" cy="1692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9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A88CDE-B593-4AAA-96BD-1EC9A74D95EB}"/>
              </a:ext>
            </a:extLst>
          </p:cNvPr>
          <p:cNvSpPr/>
          <p:nvPr/>
        </p:nvSpPr>
        <p:spPr>
          <a:xfrm>
            <a:off x="8914880" y="1883539"/>
            <a:ext cx="124460" cy="1692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ACE5E8-20B5-4B28-8DB1-EB3B5CE5D1A1}"/>
              </a:ext>
            </a:extLst>
          </p:cNvPr>
          <p:cNvSpPr txBox="1"/>
          <p:nvPr/>
        </p:nvSpPr>
        <p:spPr>
          <a:xfrm>
            <a:off x="263666" y="3902680"/>
            <a:ext cx="2685111" cy="91440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500" b="1" dirty="0"/>
              <a:t>curl -v -X POST \</a:t>
            </a:r>
          </a:p>
          <a:p>
            <a:pPr>
              <a:buClr>
                <a:schemeClr val="tx2"/>
              </a:buClr>
            </a:pPr>
            <a:r>
              <a:rPr lang="en-US" sz="500" b="1" dirty="0"/>
              <a:t>-H "Accept: application/json" \</a:t>
            </a:r>
          </a:p>
          <a:p>
            <a:pPr>
              <a:buClr>
                <a:schemeClr val="tx2"/>
              </a:buClr>
            </a:pPr>
            <a:r>
              <a:rPr lang="en-US" sz="500" b="1" dirty="0"/>
              <a:t>-H "Content-Type: application/json" \</a:t>
            </a:r>
          </a:p>
          <a:p>
            <a:pPr>
              <a:buClr>
                <a:schemeClr val="tx2"/>
              </a:buClr>
            </a:pPr>
            <a:r>
              <a:rPr lang="en-US" sz="500" b="1" dirty="0"/>
              <a:t>-d '{</a:t>
            </a:r>
          </a:p>
          <a:p>
            <a:pPr>
              <a:buClr>
                <a:schemeClr val="tx2"/>
              </a:buClr>
            </a:pPr>
            <a:r>
              <a:rPr lang="en-US" sz="500" b="1" dirty="0"/>
              <a:t>  "username": "ghassen.nasri@marklogic.com",</a:t>
            </a:r>
          </a:p>
          <a:p>
            <a:pPr>
              <a:buClr>
                <a:schemeClr val="tx2"/>
              </a:buClr>
            </a:pPr>
            <a:r>
              <a:rPr lang="en-US" sz="500" b="1" dirty="0"/>
              <a:t>  "password": "Omar2018",</a:t>
            </a:r>
          </a:p>
          <a:p>
            <a:pPr>
              <a:buClr>
                <a:schemeClr val="tx2"/>
              </a:buClr>
            </a:pPr>
            <a:r>
              <a:rPr lang="en-US" sz="500" b="1" dirty="0"/>
              <a:t>  "options": {</a:t>
            </a:r>
          </a:p>
          <a:p>
            <a:pPr>
              <a:buClr>
                <a:schemeClr val="tx2"/>
              </a:buClr>
            </a:pPr>
            <a:r>
              <a:rPr lang="en-US" sz="500" b="1" dirty="0"/>
              <a:t>    "</a:t>
            </a:r>
            <a:r>
              <a:rPr lang="en-US" sz="500" b="1" dirty="0" err="1"/>
              <a:t>multiOptionalFactorEnroll</a:t>
            </a:r>
            <a:r>
              <a:rPr lang="en-US" sz="500" b="1" dirty="0"/>
              <a:t>": false,</a:t>
            </a:r>
          </a:p>
          <a:p>
            <a:pPr>
              <a:buClr>
                <a:schemeClr val="tx2"/>
              </a:buClr>
            </a:pPr>
            <a:r>
              <a:rPr lang="en-US" sz="500" b="1" dirty="0"/>
              <a:t>    "</a:t>
            </a:r>
            <a:r>
              <a:rPr lang="en-US" sz="500" b="1" dirty="0" err="1"/>
              <a:t>warnBeforePasswordExpired</a:t>
            </a:r>
            <a:r>
              <a:rPr lang="en-US" sz="500" b="1" dirty="0"/>
              <a:t>": false</a:t>
            </a:r>
          </a:p>
          <a:p>
            <a:pPr>
              <a:buClr>
                <a:schemeClr val="tx2"/>
              </a:buClr>
            </a:pPr>
            <a:r>
              <a:rPr lang="en-US" sz="500" b="1" dirty="0"/>
              <a:t>  }</a:t>
            </a:r>
          </a:p>
          <a:p>
            <a:pPr>
              <a:buClr>
                <a:schemeClr val="tx2"/>
              </a:buClr>
            </a:pPr>
            <a:r>
              <a:rPr lang="en-US" sz="500" b="1" dirty="0"/>
              <a:t>}' "https://dev-184498.okta.com/</a:t>
            </a:r>
            <a:r>
              <a:rPr lang="en-US" sz="500" b="1" dirty="0" err="1"/>
              <a:t>api</a:t>
            </a:r>
            <a:r>
              <a:rPr lang="en-US" sz="500" b="1" dirty="0"/>
              <a:t>/v1/</a:t>
            </a:r>
            <a:r>
              <a:rPr lang="en-US" sz="500" b="1" dirty="0" err="1"/>
              <a:t>authn</a:t>
            </a:r>
            <a:r>
              <a:rPr lang="en-US" sz="500" b="1" dirty="0"/>
              <a:t>"</a:t>
            </a:r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50365627-1F62-42B8-B5FF-CE4A5EA0AE3F}"/>
              </a:ext>
            </a:extLst>
          </p:cNvPr>
          <p:cNvSpPr/>
          <p:nvPr/>
        </p:nvSpPr>
        <p:spPr>
          <a:xfrm>
            <a:off x="965777" y="3522189"/>
            <a:ext cx="415589" cy="339047"/>
          </a:xfrm>
          <a:prstGeom prst="mathEqual">
            <a:avLst/>
          </a:prstGeom>
          <a:solidFill>
            <a:srgbClr val="00B050"/>
          </a:solidFill>
          <a:ln w="12700" cmpd="sng">
            <a:solidFill>
              <a:schemeClr val="tx1">
                <a:lumMod val="25000"/>
                <a:lumOff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AC52E-0275-4CF8-A08D-A5AA5E5150D6}"/>
              </a:ext>
            </a:extLst>
          </p:cNvPr>
          <p:cNvSpPr/>
          <p:nvPr/>
        </p:nvSpPr>
        <p:spPr>
          <a:xfrm>
            <a:off x="5955124" y="2633271"/>
            <a:ext cx="5756230" cy="101110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EC3C8A-0D3D-4FA8-A9B6-94D2DFFBD242}"/>
              </a:ext>
            </a:extLst>
          </p:cNvPr>
          <p:cNvSpPr/>
          <p:nvPr/>
        </p:nvSpPr>
        <p:spPr>
          <a:xfrm>
            <a:off x="6328410" y="5762515"/>
            <a:ext cx="4656841" cy="356345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ECD6AA-BB76-4F9E-AC27-63F1350C4232}"/>
              </a:ext>
            </a:extLst>
          </p:cNvPr>
          <p:cNvSpPr/>
          <p:nvPr/>
        </p:nvSpPr>
        <p:spPr>
          <a:xfrm>
            <a:off x="2887980" y="3760470"/>
            <a:ext cx="2487930" cy="85338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1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350422" y="365125"/>
            <a:ext cx="11003378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lvl="0"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authentication</a:t>
            </a: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 –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implementing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AuthorizerCallback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using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OneLogin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Auth</a:t>
            </a:r>
            <a:r>
              <a:rPr lang="fr-FR" dirty="0">
                <a:solidFill>
                  <a:srgbClr val="FFFFFF"/>
                </a:solidFill>
              </a:rPr>
              <a:t>. Java api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457200" algn="l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73D2E0-F379-4AF0-9DEA-2E096525D271}"/>
              </a:ext>
            </a:extLst>
          </p:cNvPr>
          <p:cNvSpPr txBox="1">
            <a:spLocks/>
          </p:cNvSpPr>
          <p:nvPr/>
        </p:nvSpPr>
        <p:spPr>
          <a:xfrm>
            <a:off x="474296" y="1930558"/>
            <a:ext cx="112370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b="1" dirty="0"/>
              <a:t>OneLogin Java Authentication SDK on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  <a:r>
              <a:rPr lang="en-US" sz="2000" dirty="0">
                <a:solidFill>
                  <a:srgbClr val="FFFFFF"/>
                </a:solidFill>
                <a:hlinkClick r:id="rId3"/>
              </a:rPr>
              <a:t>https://github.com/onelogin/onelogin-java-sdk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8C08BC-23B1-424C-B763-906F7D0EC565}"/>
              </a:ext>
            </a:extLst>
          </p:cNvPr>
          <p:cNvSpPr/>
          <p:nvPr/>
        </p:nvSpPr>
        <p:spPr>
          <a:xfrm>
            <a:off x="6069965" y="2287931"/>
            <a:ext cx="81978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fr-FR" sz="2400" u="sng" dirty="0" err="1">
                <a:solidFill>
                  <a:srgbClr val="FFFFFF"/>
                </a:solidFill>
              </a:rPr>
              <a:t>AuthorizerCallback</a:t>
            </a:r>
            <a:r>
              <a:rPr lang="fr-FR" sz="2400" u="sng" dirty="0">
                <a:solidFill>
                  <a:srgbClr val="FFFFFF"/>
                </a:solidFill>
              </a:rPr>
              <a:t> </a:t>
            </a:r>
            <a:r>
              <a:rPr lang="fr-FR" sz="2400" u="sng" dirty="0" err="1">
                <a:solidFill>
                  <a:srgbClr val="FFFFFF"/>
                </a:solidFill>
              </a:rPr>
              <a:t>example</a:t>
            </a:r>
            <a:endParaRPr lang="en-US" sz="2400" u="sng" dirty="0">
              <a:solidFill>
                <a:srgbClr val="FFFF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7AA3D5-B416-415E-9784-04C3EC953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373" y="5786933"/>
            <a:ext cx="1409700" cy="2381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75DD24-20FF-45BB-BAF1-26EC06AEEFA6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779520" y="4800600"/>
            <a:ext cx="1223853" cy="1105396"/>
          </a:xfrm>
          <a:prstGeom prst="straightConnector1">
            <a:avLst/>
          </a:prstGeom>
          <a:ln w="38100" cap="flat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B8A6D8D-9563-4CF4-BE8A-9611DF73B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179" y="5844155"/>
            <a:ext cx="438150" cy="209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09424C-46D7-4A86-8CB2-EAB8426EC71A}"/>
              </a:ext>
            </a:extLst>
          </p:cNvPr>
          <p:cNvSpPr/>
          <p:nvPr/>
        </p:nvSpPr>
        <p:spPr>
          <a:xfrm>
            <a:off x="127588" y="2287931"/>
            <a:ext cx="419247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5"/>
                </a:solidFill>
              </a:rPr>
              <a:t>#use API access Credential to get an </a:t>
            </a:r>
            <a:r>
              <a:rPr lang="en-US" sz="1100" dirty="0" err="1">
                <a:solidFill>
                  <a:schemeClr val="accent5"/>
                </a:solidFill>
              </a:rPr>
              <a:t>Acess_Token</a:t>
            </a:r>
            <a:r>
              <a:rPr lang="en-US" sz="1100" dirty="0">
                <a:solidFill>
                  <a:schemeClr val="accent5"/>
                </a:solidFill>
              </a:rPr>
              <a:t> (https://developers.onelogin.com/api-docs/1/oauth20-tokens/generate-tokens-2</a:t>
            </a:r>
          </a:p>
          <a:p>
            <a:r>
              <a:rPr lang="en-US" sz="1100" u="sng" dirty="0">
                <a:solidFill>
                  <a:schemeClr val="bg1"/>
                </a:solidFill>
              </a:rPr>
              <a:t>Example : </a:t>
            </a:r>
            <a:r>
              <a:rPr lang="en-US" sz="1100" dirty="0">
                <a:solidFill>
                  <a:schemeClr val="bg1"/>
                </a:solidFill>
              </a:rPr>
              <a:t>curl -v -X POST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-H "Authorization: client_id:2268c1b0e33be49778d97647c6e8aaebb337de0f76c3af49f8434379bf84b40e, client_secret:484d79c2318e4b896ecf1c69e322d80abf07b1b34f066d1a7e2f73d980c6fffa"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-H "Content-Type: application/json"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-d '{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"grant_type":"</a:t>
            </a:r>
            <a:r>
              <a:rPr lang="en-US" sz="1100" dirty="0" err="1">
                <a:solidFill>
                  <a:schemeClr val="bg1"/>
                </a:solidFill>
              </a:rPr>
              <a:t>client_credentials</a:t>
            </a:r>
            <a:r>
              <a:rPr lang="en-US" sz="1100" dirty="0">
                <a:solidFill>
                  <a:schemeClr val="bg1"/>
                </a:solidFill>
              </a:rPr>
              <a:t>"</a:t>
            </a:r>
          </a:p>
          <a:p>
            <a:r>
              <a:rPr lang="en-US" sz="1100" dirty="0">
                <a:solidFill>
                  <a:schemeClr val="bg1"/>
                </a:solidFill>
              </a:rPr>
              <a:t>}' https://api.us.onelogin.com/auth/oauth2/token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accent5"/>
                </a:solidFill>
              </a:rPr>
              <a:t>#use </a:t>
            </a:r>
            <a:r>
              <a:rPr lang="en-US" sz="1100" dirty="0" err="1">
                <a:solidFill>
                  <a:schemeClr val="accent5"/>
                </a:solidFill>
              </a:rPr>
              <a:t>Access_token</a:t>
            </a:r>
            <a:r>
              <a:rPr lang="en-US" sz="1100" dirty="0">
                <a:solidFill>
                  <a:schemeClr val="accent5"/>
                </a:solidFill>
              </a:rPr>
              <a:t> as bearer token to get application "id“  through call to </a:t>
            </a:r>
            <a:r>
              <a:rPr lang="en-US" sz="1100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https://developers.onelogin.com/api-docs/2/apps/list-apps</a:t>
            </a:r>
            <a:r>
              <a:rPr lang="en-US" sz="1100" dirty="0">
                <a:solidFill>
                  <a:schemeClr val="accent5"/>
                </a:solidFill>
              </a:rPr>
              <a:t> endpoint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u="sng" dirty="0">
                <a:solidFill>
                  <a:schemeClr val="bg1"/>
                </a:solidFill>
              </a:rPr>
              <a:t>Example : </a:t>
            </a:r>
            <a:r>
              <a:rPr lang="en-US" sz="1100" dirty="0">
                <a:solidFill>
                  <a:schemeClr val="bg1"/>
                </a:solidFill>
              </a:rPr>
              <a:t>curl -v  -X GET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-H "Authorization: bearer b9035bb89c8b8835f7541f183620ad5342ba2e629c4ae82685ba10d066e38ad3"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-H "Content-Type: application/json" \</a:t>
            </a:r>
          </a:p>
          <a:p>
            <a:r>
              <a:rPr lang="en-US" sz="1100" dirty="0">
                <a:solidFill>
                  <a:schemeClr val="bg1"/>
                </a:solidFill>
              </a:rPr>
              <a:t> "https://api.us.onelogin.com/</a:t>
            </a:r>
            <a:r>
              <a:rPr lang="en-US" sz="1100" dirty="0" err="1">
                <a:solidFill>
                  <a:schemeClr val="bg1"/>
                </a:solidFill>
              </a:rPr>
              <a:t>api</a:t>
            </a:r>
            <a:r>
              <a:rPr lang="en-US" sz="1100" dirty="0">
                <a:solidFill>
                  <a:schemeClr val="bg1"/>
                </a:solidFill>
              </a:rPr>
              <a:t>/2/apps"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574DE-281D-43A4-A54F-C78C12508A5D}"/>
              </a:ext>
            </a:extLst>
          </p:cNvPr>
          <p:cNvSpPr txBox="1"/>
          <p:nvPr/>
        </p:nvSpPr>
        <p:spPr>
          <a:xfrm>
            <a:off x="7021012" y="5844155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100" dirty="0">
                <a:solidFill>
                  <a:schemeClr val="bg1"/>
                </a:solidFill>
              </a:rPr>
              <a:t>= </a:t>
            </a:r>
            <a:r>
              <a:rPr lang="en-US" sz="1100" b="1" dirty="0">
                <a:solidFill>
                  <a:schemeClr val="bg1"/>
                </a:solidFill>
              </a:rPr>
              <a:t>“</a:t>
            </a:r>
            <a:r>
              <a:rPr lang="en-US" sz="1100" b="1" dirty="0" err="1">
                <a:solidFill>
                  <a:schemeClr val="bg1"/>
                </a:solidFill>
              </a:rPr>
              <a:t>marklogic</a:t>
            </a:r>
            <a:r>
              <a:rPr lang="en-US" sz="1100" b="1" dirty="0">
                <a:solidFill>
                  <a:schemeClr val="bg1"/>
                </a:solidFill>
              </a:rPr>
              <a:t>-support-dev”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365A88-F144-4E4C-A83B-05373F8D5F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1579" y="2716512"/>
            <a:ext cx="7134249" cy="29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48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5C3497-294F-46C4-8754-3EA87C421DC3}"/>
              </a:ext>
            </a:extLst>
          </p:cNvPr>
          <p:cNvSpPr txBox="1">
            <a:spLocks/>
          </p:cNvSpPr>
          <p:nvPr/>
        </p:nvSpPr>
        <p:spPr>
          <a:xfrm>
            <a:off x="350422" y="365125"/>
            <a:ext cx="11003378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lvl="0"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authentication</a:t>
            </a: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 –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implementing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AuthorizerCallback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using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OneLogin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Auth</a:t>
            </a:r>
            <a:r>
              <a:rPr lang="fr-FR" dirty="0">
                <a:solidFill>
                  <a:srgbClr val="FFFFFF"/>
                </a:solidFill>
              </a:rPr>
              <a:t>. Java api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6E837C-7BF6-474F-B2A6-3037853B0D4A}"/>
              </a:ext>
            </a:extLst>
          </p:cNvPr>
          <p:cNvSpPr txBox="1">
            <a:spLocks/>
          </p:cNvSpPr>
          <p:nvPr/>
        </p:nvSpPr>
        <p:spPr>
          <a:xfrm>
            <a:off x="350422" y="1947115"/>
            <a:ext cx="11237058" cy="4366600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Unlike </a:t>
            </a:r>
            <a:r>
              <a:rPr lang="en-US" dirty="0" err="1">
                <a:solidFill>
                  <a:srgbClr val="FFFFFF"/>
                </a:solidFill>
              </a:rPr>
              <a:t>Okta</a:t>
            </a:r>
            <a:r>
              <a:rPr lang="en-US" dirty="0">
                <a:solidFill>
                  <a:srgbClr val="FFFFFF"/>
                </a:solidFill>
              </a:rPr>
              <a:t>, Getting a SAML assertions token is made easy with OneLogin. </a:t>
            </a:r>
          </a:p>
          <a:p>
            <a:pPr marL="285750" indent="-285750">
              <a:defRPr/>
            </a:pPr>
            <a:r>
              <a:rPr lang="en-US" dirty="0">
                <a:solidFill>
                  <a:srgbClr val="FFFFFF"/>
                </a:solidFill>
              </a:rPr>
              <a:t>Call POST on  REST endpoint : https://&lt;api-domain&gt;/api/1/saml_assertion</a:t>
            </a:r>
          </a:p>
          <a:p>
            <a:pPr marL="352044" lvl="1" indent="0">
              <a:buNone/>
              <a:defRPr/>
            </a:pPr>
            <a:r>
              <a:rPr lang="en-US" sz="1600" b="1" dirty="0"/>
              <a:t> </a:t>
            </a:r>
            <a:r>
              <a:rPr lang="en-US" sz="1600" b="1" dirty="0">
                <a:hlinkClick r:id="rId2"/>
              </a:rPr>
              <a:t>https://developers.onelogin.com/api-docs/1/saml-assertions/generate-saml-assertion</a:t>
            </a:r>
            <a:endParaRPr lang="en-US" sz="1600" b="1" dirty="0"/>
          </a:p>
          <a:p>
            <a:pPr marL="285750" indent="-285750">
              <a:defRPr/>
            </a:pPr>
            <a:r>
              <a:rPr lang="en-US" dirty="0">
                <a:solidFill>
                  <a:srgbClr val="FFFFFF"/>
                </a:solidFill>
              </a:rPr>
              <a:t>Invoke </a:t>
            </a:r>
            <a:r>
              <a:rPr lang="en-US" dirty="0" err="1">
                <a:solidFill>
                  <a:srgbClr val="FFFFFF"/>
                </a:solidFill>
              </a:rPr>
              <a:t>getSAMLAssertion</a:t>
            </a:r>
            <a:r>
              <a:rPr lang="en-US" dirty="0">
                <a:solidFill>
                  <a:srgbClr val="FFFFFF"/>
                </a:solidFill>
              </a:rPr>
              <a:t>() on </a:t>
            </a:r>
            <a:r>
              <a:rPr lang="en-US" dirty="0" err="1">
                <a:solidFill>
                  <a:srgbClr val="FFFFFF"/>
                </a:solidFill>
              </a:rPr>
              <a:t>com.onelogin.sdk.conn.Client</a:t>
            </a:r>
            <a:r>
              <a:rPr lang="en-US" dirty="0">
                <a:solidFill>
                  <a:srgbClr val="FFFFFF"/>
                </a:solidFill>
              </a:rPr>
              <a:t> object which is itself a wrapper over the REST endpoint</a:t>
            </a:r>
          </a:p>
          <a:p>
            <a:pPr marL="0" indent="0"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</a:p>
          <a:p>
            <a:pPr marL="0" indent="0"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A5B0E3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629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fr-FR" dirty="0"/>
              <a:t>SAML 2.0 (</a:t>
            </a:r>
            <a:r>
              <a:rPr lang="fr-FR" dirty="0" err="1"/>
              <a:t>refresher</a:t>
            </a:r>
            <a:r>
              <a:rPr lang="fr-FR" dirty="0"/>
              <a:t>)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fr-F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BAE78-B7B6-4325-BEF4-9C35A73257AC}"/>
              </a:ext>
            </a:extLst>
          </p:cNvPr>
          <p:cNvSpPr txBox="1"/>
          <p:nvPr/>
        </p:nvSpPr>
        <p:spPr>
          <a:xfrm>
            <a:off x="461553" y="1385888"/>
            <a:ext cx="11477898" cy="4265976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en-US"/>
            </a:defPPr>
            <a:lvl1pPr marL="342900" indent="-342900">
              <a:buClr>
                <a:schemeClr val="tx2"/>
              </a:buClr>
              <a:buFont typeface="Wingdings" charset="2"/>
              <a:buChar char="§"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94EB08-470A-4DFB-844A-B9C0E60C20B1}"/>
              </a:ext>
            </a:extLst>
          </p:cNvPr>
          <p:cNvSpPr/>
          <p:nvPr/>
        </p:nvSpPr>
        <p:spPr>
          <a:xfrm>
            <a:off x="596536" y="1182231"/>
            <a:ext cx="1099575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cs typeface="Tahom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cs typeface="Tahoma"/>
              </a:rPr>
              <a:t>Security Assertion Markup Language (SAML) is a standard for logging users into applications based on their sessions in another context.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cs typeface="Tahom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cs typeface="Tahoma"/>
              </a:rPr>
              <a:t>SAML is an XML-based open-standard for transferring identity data between two parties: an identity provider (</a:t>
            </a:r>
            <a:r>
              <a:rPr lang="en-US" sz="2400" dirty="0" err="1">
                <a:solidFill>
                  <a:schemeClr val="bg1"/>
                </a:solidFill>
                <a:cs typeface="Tahoma"/>
              </a:rPr>
              <a:t>IdP</a:t>
            </a:r>
            <a:r>
              <a:rPr lang="en-US" sz="2400" dirty="0">
                <a:solidFill>
                  <a:schemeClr val="bg1"/>
                </a:solidFill>
                <a:cs typeface="Tahoma"/>
              </a:rPr>
              <a:t>) and a service provider (SP).</a:t>
            </a:r>
          </a:p>
          <a:p>
            <a:pPr marL="928939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92D050"/>
                </a:solidFill>
                <a:cs typeface="Tahoma"/>
              </a:rPr>
              <a:t>Identity Provider</a:t>
            </a:r>
            <a:r>
              <a:rPr lang="en-US" sz="2400" dirty="0">
                <a:solidFill>
                  <a:schemeClr val="bg1"/>
                </a:solidFill>
                <a:cs typeface="Tahoma"/>
              </a:rPr>
              <a:t> (</a:t>
            </a:r>
            <a:r>
              <a:rPr lang="en-US" sz="2400" dirty="0" err="1">
                <a:solidFill>
                  <a:schemeClr val="bg1"/>
                </a:solidFill>
                <a:cs typeface="Tahoma"/>
              </a:rPr>
              <a:t>Okta</a:t>
            </a:r>
            <a:r>
              <a:rPr lang="en-US" sz="2400" dirty="0">
                <a:solidFill>
                  <a:schemeClr val="bg1"/>
                </a:solidFill>
                <a:cs typeface="Tahoma"/>
              </a:rPr>
              <a:t>, OneLogin, etc.) : Performs authentication and passes the user's identity and authorization level to the service provider.</a:t>
            </a:r>
          </a:p>
          <a:p>
            <a:pPr marL="928939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92D050"/>
                </a:solidFill>
                <a:cs typeface="Tahoma"/>
              </a:rPr>
              <a:t>Service Provider </a:t>
            </a:r>
            <a:r>
              <a:rPr lang="en-US" sz="2400" dirty="0">
                <a:solidFill>
                  <a:schemeClr val="bg1"/>
                </a:solidFill>
                <a:cs typeface="Tahoma"/>
              </a:rPr>
              <a:t>(ex: </a:t>
            </a:r>
            <a:r>
              <a:rPr lang="en-US" sz="2400" dirty="0" err="1">
                <a:solidFill>
                  <a:schemeClr val="bg1"/>
                </a:solidFill>
                <a:cs typeface="Tahoma"/>
              </a:rPr>
              <a:t>MarkLogic</a:t>
            </a:r>
            <a:r>
              <a:rPr lang="en-US" sz="2400" dirty="0">
                <a:solidFill>
                  <a:schemeClr val="bg1"/>
                </a:solidFill>
                <a:cs typeface="Tahoma"/>
              </a:rPr>
              <a:t> server, etc.) : Trusts the identity provider and authorizes the given user to access the requested resource.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1189677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FFFFFF"/>
                </a:solidFill>
              </a:rPr>
              <a:t>Example : </a:t>
            </a:r>
            <a:r>
              <a:rPr lang="fr-FR" dirty="0" err="1">
                <a:solidFill>
                  <a:srgbClr val="FFFFFF"/>
                </a:solidFill>
              </a:rPr>
              <a:t>Connecting</a:t>
            </a:r>
            <a:r>
              <a:rPr lang="fr-FR" dirty="0">
                <a:solidFill>
                  <a:srgbClr val="FFFFFF"/>
                </a:solidFill>
              </a:rPr>
              <a:t> to ML REST </a:t>
            </a:r>
            <a:r>
              <a:rPr lang="fr-FR" dirty="0" err="1">
                <a:solidFill>
                  <a:srgbClr val="FFFFFF"/>
                </a:solidFill>
              </a:rPr>
              <a:t>endpoints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through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Okta</a:t>
            </a:r>
            <a:r>
              <a:rPr lang="fr-FR" dirty="0">
                <a:solidFill>
                  <a:srgbClr val="FFFFFF"/>
                </a:solidFill>
              </a:rPr>
              <a:t> and </a:t>
            </a:r>
            <a:r>
              <a:rPr lang="fr-FR" dirty="0" err="1">
                <a:solidFill>
                  <a:srgbClr val="FFFFFF"/>
                </a:solidFill>
              </a:rPr>
              <a:t>OneLogin</a:t>
            </a:r>
            <a:r>
              <a:rPr lang="fr-FR" dirty="0">
                <a:solidFill>
                  <a:srgbClr val="FFFFFF"/>
                </a:solidFill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199" y="1248507"/>
            <a:ext cx="10873154" cy="5416062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7600F-3EE2-439F-907C-53FC87A7BDA2}"/>
              </a:ext>
            </a:extLst>
          </p:cNvPr>
          <p:cNvSpPr/>
          <p:nvPr/>
        </p:nvSpPr>
        <p:spPr>
          <a:xfrm>
            <a:off x="4010957" y="3228945"/>
            <a:ext cx="18473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rgbClr val="14171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D773E4-2F0F-4C1E-853A-99FD7FA6FD10}"/>
              </a:ext>
            </a:extLst>
          </p:cNvPr>
          <p:cNvSpPr/>
          <p:nvPr/>
        </p:nvSpPr>
        <p:spPr>
          <a:xfrm>
            <a:off x="838199" y="1388330"/>
            <a:ext cx="996696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hlinkClick r:id="rId2"/>
              </a:rPr>
              <a:t>https://github.com/ghassennasri/samlAuthenticatio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Use case :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Deploy two instances of SAML based external security one pointing to </a:t>
            </a:r>
            <a:r>
              <a:rPr lang="en-US" dirty="0" err="1">
                <a:solidFill>
                  <a:schemeClr val="bg1"/>
                </a:solidFill>
              </a:rPr>
              <a:t>Okta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Idp</a:t>
            </a:r>
            <a:r>
              <a:rPr lang="en-US" dirty="0">
                <a:solidFill>
                  <a:schemeClr val="bg1"/>
                </a:solidFill>
              </a:rPr>
              <a:t> and the other pointing to OneLogin (</a:t>
            </a:r>
            <a:r>
              <a:rPr lang="en-US" dirty="0" err="1">
                <a:solidFill>
                  <a:srgbClr val="00B050"/>
                </a:solidFill>
              </a:rPr>
              <a:t>mlDeploy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ml-Gradle task). A REST instance, content and modules databases through </a:t>
            </a:r>
            <a:r>
              <a:rPr lang="en-US" dirty="0" err="1">
                <a:solidFill>
                  <a:schemeClr val="bg1"/>
                </a:solidFill>
              </a:rPr>
              <a:t>mlDeploy</a:t>
            </a:r>
            <a:r>
              <a:rPr lang="en-US" dirty="0">
                <a:solidFill>
                  <a:schemeClr val="bg1"/>
                </a:solidFill>
              </a:rPr>
              <a:t> task. 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Deploy two REST servers on port 8030 and 8040 and set their external security to the ones created on step 1. (</a:t>
            </a:r>
            <a:r>
              <a:rPr lang="en-US" dirty="0" err="1">
                <a:solidFill>
                  <a:srgbClr val="00B050"/>
                </a:solidFill>
              </a:rPr>
              <a:t>createCustomRestServers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err="1">
                <a:solidFill>
                  <a:srgbClr val="00B050"/>
                </a:solidFill>
              </a:rPr>
              <a:t>setServerExternalSecurity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Gradle tasks)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Example: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575031-1419-44E7-BE7E-B6732CCC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48" y="5495153"/>
            <a:ext cx="3689564" cy="99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0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1189677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FFFFFF"/>
                </a:solidFill>
              </a:rPr>
              <a:t>Example : </a:t>
            </a:r>
            <a:r>
              <a:rPr lang="fr-FR" dirty="0" err="1">
                <a:solidFill>
                  <a:srgbClr val="FFFFFF"/>
                </a:solidFill>
              </a:rPr>
              <a:t>Connecting</a:t>
            </a:r>
            <a:r>
              <a:rPr lang="fr-FR" dirty="0">
                <a:solidFill>
                  <a:srgbClr val="FFFFFF"/>
                </a:solidFill>
              </a:rPr>
              <a:t> to ML REST </a:t>
            </a:r>
            <a:r>
              <a:rPr lang="fr-FR" dirty="0" err="1">
                <a:solidFill>
                  <a:srgbClr val="FFFFFF"/>
                </a:solidFill>
              </a:rPr>
              <a:t>endpoints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through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Okta</a:t>
            </a:r>
            <a:r>
              <a:rPr lang="fr-FR" dirty="0">
                <a:solidFill>
                  <a:srgbClr val="FFFFFF"/>
                </a:solidFill>
              </a:rPr>
              <a:t> and </a:t>
            </a:r>
            <a:r>
              <a:rPr lang="fr-FR" dirty="0" err="1">
                <a:solidFill>
                  <a:srgbClr val="FFFFFF"/>
                </a:solidFill>
              </a:rPr>
              <a:t>OneLogin</a:t>
            </a:r>
            <a:r>
              <a:rPr lang="fr-FR" dirty="0">
                <a:solidFill>
                  <a:srgbClr val="FFFFFF"/>
                </a:solidFill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199" y="1248507"/>
            <a:ext cx="10873154" cy="5416062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7600F-3EE2-439F-907C-53FC87A7BDA2}"/>
              </a:ext>
            </a:extLst>
          </p:cNvPr>
          <p:cNvSpPr/>
          <p:nvPr/>
        </p:nvSpPr>
        <p:spPr>
          <a:xfrm>
            <a:off x="4010957" y="3228945"/>
            <a:ext cx="18473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rgbClr val="14171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D773E4-2F0F-4C1E-853A-99FD7FA6FD10}"/>
              </a:ext>
            </a:extLst>
          </p:cNvPr>
          <p:cNvSpPr/>
          <p:nvPr/>
        </p:nvSpPr>
        <p:spPr>
          <a:xfrm>
            <a:off x="838199" y="1388330"/>
            <a:ext cx="9966961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Initiate SSO against </a:t>
            </a:r>
            <a:r>
              <a:rPr lang="en-US" dirty="0" err="1">
                <a:solidFill>
                  <a:schemeClr val="bg1"/>
                </a:solidFill>
              </a:rPr>
              <a:t>Okta</a:t>
            </a:r>
            <a:r>
              <a:rPr lang="en-US" dirty="0">
                <a:solidFill>
                  <a:schemeClr val="bg1"/>
                </a:solidFill>
              </a:rPr>
              <a:t> IDP and Batch Load Documents through REST server on port 8030 (</a:t>
            </a:r>
            <a:r>
              <a:rPr lang="en-US" dirty="0" err="1">
                <a:solidFill>
                  <a:srgbClr val="00B050"/>
                </a:solidFill>
              </a:rPr>
              <a:t>runLoadDocsThroughOktaSSO</a:t>
            </a:r>
            <a:r>
              <a:rPr lang="en-US" dirty="0">
                <a:solidFill>
                  <a:schemeClr val="bg1"/>
                </a:solidFill>
              </a:rPr>
              <a:t> Gradle task)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Initiate SSO against OneLogin IDP and Batch Load Documents through REST server on port 8030 (</a:t>
            </a:r>
            <a:r>
              <a:rPr lang="en-US" dirty="0" err="1">
                <a:solidFill>
                  <a:srgbClr val="00B050"/>
                </a:solidFill>
              </a:rPr>
              <a:t>runLoadDocsThroughOneLoginSSO</a:t>
            </a:r>
            <a:r>
              <a:rPr lang="en-US" dirty="0">
                <a:solidFill>
                  <a:schemeClr val="bg1"/>
                </a:solidFill>
              </a:rPr>
              <a:t> Gradle task)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Clean up all resources created by the project ; databases, external security instances, custom REST servers,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mlUndeploy</a:t>
            </a:r>
            <a:r>
              <a:rPr lang="en-US" dirty="0">
                <a:solidFill>
                  <a:schemeClr val="bg1"/>
                </a:solidFill>
              </a:rPr>
              <a:t> depends on </a:t>
            </a:r>
            <a:r>
              <a:rPr lang="en-US" dirty="0" err="1">
                <a:solidFill>
                  <a:srgbClr val="00B050"/>
                </a:solidFill>
              </a:rPr>
              <a:t>deleteCustomRestServers</a:t>
            </a:r>
            <a:r>
              <a:rPr lang="en-US" dirty="0">
                <a:solidFill>
                  <a:schemeClr val="bg1"/>
                </a:solidFill>
              </a:rPr>
              <a:t> Gradle task)</a:t>
            </a:r>
          </a:p>
        </p:txBody>
      </p:sp>
    </p:spTree>
    <p:extLst>
      <p:ext uri="{BB962C8B-B14F-4D97-AF65-F5344CB8AC3E}">
        <p14:creationId xmlns:p14="http://schemas.microsoft.com/office/powerpoint/2010/main" val="61626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F8C8FB-A61E-4E30-9B3E-B66D04E349B9}"/>
              </a:ext>
            </a:extLst>
          </p:cNvPr>
          <p:cNvSpPr/>
          <p:nvPr/>
        </p:nvSpPr>
        <p:spPr>
          <a:xfrm>
            <a:off x="1110931" y="2013580"/>
            <a:ext cx="99669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6753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1189677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FFFFFF"/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199" y="1248507"/>
            <a:ext cx="10873154" cy="5416062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7600F-3EE2-439F-907C-53FC87A7BDA2}"/>
              </a:ext>
            </a:extLst>
          </p:cNvPr>
          <p:cNvSpPr/>
          <p:nvPr/>
        </p:nvSpPr>
        <p:spPr>
          <a:xfrm>
            <a:off x="4010957" y="3228945"/>
            <a:ext cx="18473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rgbClr val="14171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D773E4-2F0F-4C1E-853A-99FD7FA6FD10}"/>
              </a:ext>
            </a:extLst>
          </p:cNvPr>
          <p:cNvSpPr/>
          <p:nvPr/>
        </p:nvSpPr>
        <p:spPr>
          <a:xfrm>
            <a:off x="838199" y="1388330"/>
            <a:ext cx="996696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OpenID Connect and OAuth 2.0 are more suitable for non browser based SSO scenarios. SAML main use case is Web Browser Based SSO which is not very compatible with REST </a:t>
            </a:r>
            <a:r>
              <a:rPr lang="en-US" dirty="0" err="1">
                <a:solidFill>
                  <a:schemeClr val="bg1"/>
                </a:solidFill>
              </a:rPr>
              <a:t>apis</a:t>
            </a:r>
            <a:r>
              <a:rPr lang="en-US" dirty="0">
                <a:solidFill>
                  <a:schemeClr val="bg1"/>
                </a:solidFill>
              </a:rPr>
              <a:t> calls.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https://developer.okta.com/blog/2017/06/21/what-the-heck-is-oauth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17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63458-4ADA-45B7-ADF5-FA59A7E1883C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5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Web browser SSO flow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>
              <a:buFont typeface="+mj-lt"/>
              <a:buAutoNum type="arabicPeriod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6E3F5A-9372-4E2D-B983-28AB6B55E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4" y="1246664"/>
            <a:ext cx="11886416" cy="27546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73D2E0-F379-4AF0-9DEA-2E096525D271}"/>
              </a:ext>
            </a:extLst>
          </p:cNvPr>
          <p:cNvSpPr txBox="1">
            <a:spLocks/>
          </p:cNvSpPr>
          <p:nvPr/>
        </p:nvSpPr>
        <p:spPr>
          <a:xfrm>
            <a:off x="477471" y="4136231"/>
            <a:ext cx="10873154" cy="2206625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sz="1600" dirty="0">
                <a:solidFill>
                  <a:srgbClr val="FFFFFF"/>
                </a:solidFill>
              </a:rPr>
              <a:t>End user accesses </a:t>
            </a:r>
            <a:r>
              <a:rPr lang="en-US" sz="1600" dirty="0" err="1">
                <a:solidFill>
                  <a:srgbClr val="FFFFFF"/>
                </a:solidFill>
              </a:rPr>
              <a:t>MarkLogic</a:t>
            </a:r>
            <a:r>
              <a:rPr lang="en-US" sz="1600" dirty="0">
                <a:solidFill>
                  <a:srgbClr val="FFFFFF"/>
                </a:solidFill>
              </a:rPr>
              <a:t>  REST endpoint on port 8030 and </a:t>
            </a:r>
            <a:r>
              <a:rPr lang="en-US" sz="1600" dirty="0" err="1">
                <a:solidFill>
                  <a:srgbClr val="FFFFFF"/>
                </a:solidFill>
              </a:rPr>
              <a:t>MarkLogic</a:t>
            </a:r>
            <a:r>
              <a:rPr lang="en-US" sz="1600" dirty="0">
                <a:solidFill>
                  <a:srgbClr val="FFFFFF"/>
                </a:solidFill>
              </a:rPr>
              <a:t> respond with HTTP 302 redirecting to </a:t>
            </a:r>
            <a:r>
              <a:rPr lang="en-US" sz="1600" dirty="0" err="1">
                <a:solidFill>
                  <a:srgbClr val="FFFFFF"/>
                </a:solidFill>
              </a:rPr>
              <a:t>Idp</a:t>
            </a:r>
            <a:r>
              <a:rPr lang="en-US" sz="1600" dirty="0">
                <a:solidFill>
                  <a:srgbClr val="FFFFFF"/>
                </a:solidFill>
              </a:rPr>
              <a:t> (as configured in ML                           external security  param with a constructed SAML </a:t>
            </a:r>
            <a:r>
              <a:rPr lang="en-US" sz="1600" dirty="0" err="1">
                <a:solidFill>
                  <a:srgbClr val="FFFFFF"/>
                </a:solidFill>
              </a:rPr>
              <a:t>AuthnRequest</a:t>
            </a:r>
            <a:r>
              <a:rPr lang="en-US" sz="1600" dirty="0">
                <a:solidFill>
                  <a:srgbClr val="FFFFFF"/>
                </a:solidFill>
              </a:rPr>
              <a:t>). The value of the </a:t>
            </a:r>
            <a:r>
              <a:rPr lang="en-US" sz="1600" dirty="0" err="1">
                <a:solidFill>
                  <a:srgbClr val="FFFFFF"/>
                </a:solidFill>
              </a:rPr>
              <a:t>SAMLRequest</a:t>
            </a:r>
            <a:r>
              <a:rPr lang="en-US" sz="1600" dirty="0">
                <a:solidFill>
                  <a:srgbClr val="FFFFFF"/>
                </a:solidFill>
              </a:rPr>
              <a:t> parameter is a deflated, base64-encoded and URL-encoded value of an &lt;</a:t>
            </a:r>
            <a:r>
              <a:rPr lang="en-US" sz="1600" dirty="0" err="1">
                <a:solidFill>
                  <a:srgbClr val="FFFFFF"/>
                </a:solidFill>
              </a:rPr>
              <a:t>samlp:AuthnRequest</a:t>
            </a:r>
            <a:r>
              <a:rPr lang="en-US" sz="1600" dirty="0">
                <a:solidFill>
                  <a:srgbClr val="FFFFFF"/>
                </a:solidFill>
              </a:rPr>
              <a:t>&gt; element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8FA1A-7301-454B-8A27-432047618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176" y="4453334"/>
            <a:ext cx="1384997" cy="283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1E4DD1-6A2F-4258-BBEF-3CBD5B370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62" y="5189219"/>
            <a:ext cx="11868150" cy="20002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575D0735-4731-4171-8CFE-D21CC55E0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value of the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SAMLRequest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parameter is a deflated, base64-encoded and URL-encoded value of an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&lt;samlp:AuthnRequest&gt;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element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B51E9F-0B3D-46C9-ACC9-3559C7D2EA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862" y="5397973"/>
            <a:ext cx="11849758" cy="129797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449DD4-231E-417E-B7AF-C0D4EB438003}"/>
              </a:ext>
            </a:extLst>
          </p:cNvPr>
          <p:cNvSpPr/>
          <p:nvPr/>
        </p:nvSpPr>
        <p:spPr>
          <a:xfrm>
            <a:off x="6635931" y="1182223"/>
            <a:ext cx="548640" cy="286533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mpd="sng">
            <a:solidFill>
              <a:schemeClr val="tx1">
                <a:lumMod val="25000"/>
                <a:lumOff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r>
              <a:rPr lang="en-US" sz="10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0A0-9E21-4104-8E6B-01EC1FB8C33F}"/>
              </a:ext>
            </a:extLst>
          </p:cNvPr>
          <p:cNvSpPr/>
          <p:nvPr/>
        </p:nvSpPr>
        <p:spPr>
          <a:xfrm>
            <a:off x="6474822" y="2102494"/>
            <a:ext cx="548640" cy="286533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mpd="sng">
            <a:solidFill>
              <a:schemeClr val="tx1">
                <a:lumMod val="25000"/>
                <a:lumOff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r>
              <a:rPr lang="en-US" sz="1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7CF57B-C29A-440F-9A69-F830DF4811A5}"/>
              </a:ext>
            </a:extLst>
          </p:cNvPr>
          <p:cNvSpPr/>
          <p:nvPr/>
        </p:nvSpPr>
        <p:spPr>
          <a:xfrm>
            <a:off x="6474822" y="3189504"/>
            <a:ext cx="548640" cy="286533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mpd="sng">
            <a:solidFill>
              <a:schemeClr val="tx1">
                <a:lumMod val="25000"/>
                <a:lumOff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r>
              <a:rPr lang="en-US" sz="10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706B6-357E-4DCB-8188-B6606937DB4A}"/>
              </a:ext>
            </a:extLst>
          </p:cNvPr>
          <p:cNvSpPr/>
          <p:nvPr/>
        </p:nvSpPr>
        <p:spPr>
          <a:xfrm>
            <a:off x="6474822" y="3447273"/>
            <a:ext cx="548640" cy="286533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mpd="sng">
            <a:solidFill>
              <a:schemeClr val="tx1">
                <a:lumMod val="25000"/>
                <a:lumOff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r>
              <a:rPr lang="en-US" sz="10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448980-0BA4-46B0-AB9D-C8446C7F1A21}"/>
              </a:ext>
            </a:extLst>
          </p:cNvPr>
          <p:cNvSpPr/>
          <p:nvPr/>
        </p:nvSpPr>
        <p:spPr>
          <a:xfrm>
            <a:off x="6474822" y="3697296"/>
            <a:ext cx="548640" cy="286533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mpd="sng">
            <a:solidFill>
              <a:schemeClr val="tx1">
                <a:lumMod val="25000"/>
                <a:lumOff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r>
              <a:rPr lang="en-US" sz="1000" dirty="0">
                <a:solidFill>
                  <a:schemeClr val="accent6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8666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D077F9-A091-4F86-815F-A051DFDB4616}"/>
              </a:ext>
            </a:extLst>
          </p:cNvPr>
          <p:cNvSpPr/>
          <p:nvPr/>
        </p:nvSpPr>
        <p:spPr>
          <a:xfrm>
            <a:off x="835025" y="1459855"/>
            <a:ext cx="8770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SAML </a:t>
            </a:r>
            <a:r>
              <a:rPr lang="en-US" sz="2400" dirty="0" err="1">
                <a:solidFill>
                  <a:srgbClr val="FFFFFF"/>
                </a:solidFill>
              </a:rPr>
              <a:t>AuthnRequest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url</a:t>
            </a:r>
            <a:r>
              <a:rPr lang="en-US" sz="2400" dirty="0">
                <a:solidFill>
                  <a:srgbClr val="FFFFFF"/>
                </a:solidFill>
              </a:rPr>
              <a:t> decoded, base64 decoded and inflated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B59355-74B4-4E2A-A273-7601323B07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Web browser SSO flow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91EA3-6454-4BAC-8772-6ACA920A0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744"/>
            <a:ext cx="95726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8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Web browser SSO flow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457200" algn="l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73D2E0-F379-4AF0-9DEA-2E096525D271}"/>
              </a:ext>
            </a:extLst>
          </p:cNvPr>
          <p:cNvSpPr txBox="1">
            <a:spLocks/>
          </p:cNvSpPr>
          <p:nvPr/>
        </p:nvSpPr>
        <p:spPr>
          <a:xfrm>
            <a:off x="477471" y="1162843"/>
            <a:ext cx="10873154" cy="1325563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B0E3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Tahoma"/>
              </a:rPr>
              <a:t>2.1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5B0E3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Tahoma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+mn-lt"/>
                <a:cs typeface="+mn-cs"/>
              </a:rPr>
              <a:t>End user relays SAML Auth request to </a:t>
            </a:r>
            <a:r>
              <a:rPr lang="en-US" sz="2400" dirty="0" err="1">
                <a:solidFill>
                  <a:srgbClr val="FFFFFF"/>
                </a:solidFill>
                <a:latin typeface="+mn-lt"/>
                <a:cs typeface="+mn-cs"/>
              </a:rPr>
              <a:t>Idp</a:t>
            </a:r>
            <a:endParaRPr lang="en-US" sz="24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93EF1-95E5-49D4-B723-84E4843A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4" y="1928635"/>
            <a:ext cx="11991975" cy="2034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CA4DCE-971F-48F3-86CF-21877650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654017"/>
            <a:ext cx="11811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A51072-A642-40A1-87BB-EBB662727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4" y="4623118"/>
            <a:ext cx="12011025" cy="18697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941DB7-6FEC-46E6-99A3-9318AAC8C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24" y="4405664"/>
            <a:ext cx="11915775" cy="2000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BE7712-055F-4DDE-8B6D-B5160949095A}"/>
              </a:ext>
            </a:extLst>
          </p:cNvPr>
          <p:cNvSpPr/>
          <p:nvPr/>
        </p:nvSpPr>
        <p:spPr>
          <a:xfrm>
            <a:off x="477471" y="3952667"/>
            <a:ext cx="10948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A5B0E3">
                    <a:lumMod val="75000"/>
                  </a:srgbClr>
                </a:solidFill>
                <a:latin typeface="Arial"/>
                <a:cs typeface="Tahoma"/>
              </a:rPr>
              <a:t> 2.2 </a:t>
            </a:r>
            <a:r>
              <a:rPr lang="en-US" sz="2400" dirty="0" err="1">
                <a:solidFill>
                  <a:srgbClr val="FFFFFF"/>
                </a:solidFill>
              </a:rPr>
              <a:t>Idp</a:t>
            </a:r>
            <a:r>
              <a:rPr lang="en-US" sz="2400" dirty="0">
                <a:solidFill>
                  <a:srgbClr val="FFFFFF"/>
                </a:solidFill>
              </a:rPr>
              <a:t> initiated login started and </a:t>
            </a:r>
            <a:r>
              <a:rPr lang="en-US" sz="2400" dirty="0" err="1">
                <a:solidFill>
                  <a:srgbClr val="FFFFFF"/>
                </a:solidFill>
              </a:rPr>
              <a:t>Idp</a:t>
            </a:r>
            <a:r>
              <a:rPr lang="en-US" sz="2400" dirty="0">
                <a:solidFill>
                  <a:srgbClr val="FFFFFF"/>
                </a:solidFill>
              </a:rPr>
              <a:t> identify and authenticate the user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8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Web browser SSO flow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457200" algn="l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73D2E0-F379-4AF0-9DEA-2E096525D271}"/>
              </a:ext>
            </a:extLst>
          </p:cNvPr>
          <p:cNvSpPr txBox="1">
            <a:spLocks/>
          </p:cNvSpPr>
          <p:nvPr/>
        </p:nvSpPr>
        <p:spPr>
          <a:xfrm>
            <a:off x="203518" y="1189831"/>
            <a:ext cx="10873154" cy="12715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044" lvl="1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b="1" dirty="0">
                <a:solidFill>
                  <a:srgbClr val="A5B0E3">
                    <a:lumMod val="75000"/>
                  </a:srgbClr>
                </a:solidFill>
                <a:latin typeface="Arial"/>
              </a:rPr>
              <a:t>3. </a:t>
            </a:r>
            <a:r>
              <a:rPr lang="en-US" sz="2400" dirty="0" err="1">
                <a:solidFill>
                  <a:srgbClr val="FFFFFF"/>
                </a:solidFill>
                <a:latin typeface="+mn-lt"/>
                <a:cs typeface="+mn-cs"/>
              </a:rPr>
              <a:t>Idp</a:t>
            </a:r>
            <a:r>
              <a:rPr lang="en-US" sz="2400" dirty="0">
                <a:solidFill>
                  <a:srgbClr val="FFFFFF"/>
                </a:solidFill>
                <a:latin typeface="+mn-lt"/>
                <a:cs typeface="+mn-cs"/>
              </a:rPr>
              <a:t> validates the Auth request and responds with a HTML document containing a HTML form with three hidden inputs : </a:t>
            </a:r>
            <a:r>
              <a:rPr lang="en-US" sz="2400" dirty="0" err="1">
                <a:solidFill>
                  <a:srgbClr val="FFFFFF"/>
                </a:solidFill>
                <a:latin typeface="+mn-lt"/>
                <a:cs typeface="+mn-cs"/>
              </a:rPr>
              <a:t>SAMLResponse</a:t>
            </a:r>
            <a:r>
              <a:rPr lang="en-US" sz="2400" dirty="0">
                <a:solidFill>
                  <a:srgbClr val="FFFFFF"/>
                </a:solidFill>
                <a:latin typeface="+mn-lt"/>
                <a:cs typeface="+mn-cs"/>
              </a:rPr>
              <a:t> (value deflated, base64-encoded) , </a:t>
            </a:r>
            <a:r>
              <a:rPr lang="en-US" sz="2400" dirty="0" err="1">
                <a:solidFill>
                  <a:srgbClr val="FFFFFF"/>
                </a:solidFill>
                <a:latin typeface="+mn-lt"/>
                <a:cs typeface="+mn-cs"/>
              </a:rPr>
              <a:t>RelayState</a:t>
            </a:r>
            <a:r>
              <a:rPr lang="en-US" sz="2400" dirty="0">
                <a:solidFill>
                  <a:srgbClr val="FFFFFF"/>
                </a:solidFill>
                <a:latin typeface="+mn-lt"/>
                <a:cs typeface="+mn-cs"/>
              </a:rPr>
              <a:t> and submit</a:t>
            </a:r>
          </a:p>
          <a:p>
            <a:pPr marL="0" indent="0"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5B0E3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Tahoma"/>
              </a:rPr>
              <a:t> </a:t>
            </a:r>
          </a:p>
          <a:p>
            <a:pPr marL="0" indent="0"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A5B0E3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B4A8F-AC65-4AB8-9E06-3267EDDA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" y="2558415"/>
            <a:ext cx="12020550" cy="3228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0750C5-FAC9-4005-A06E-4DA235CCF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" y="2186147"/>
            <a:ext cx="118776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2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FCA89A-5210-4CA5-8082-FB688F70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44" y="1512663"/>
            <a:ext cx="9255984" cy="49802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D077F9-A091-4F86-815F-A051DFDB4616}"/>
              </a:ext>
            </a:extLst>
          </p:cNvPr>
          <p:cNvSpPr/>
          <p:nvPr/>
        </p:nvSpPr>
        <p:spPr>
          <a:xfrm>
            <a:off x="2620524" y="1027906"/>
            <a:ext cx="6454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SAMLResponse</a:t>
            </a:r>
            <a:r>
              <a:rPr lang="en-US" sz="2400" dirty="0">
                <a:solidFill>
                  <a:srgbClr val="FFFFFF"/>
                </a:solidFill>
              </a:rPr>
              <a:t> base64 decoded and inflated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B59355-74B4-4E2A-A273-7601323B07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Web browser SSO flow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022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Web browser SSO flow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457200" algn="l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73D2E0-F379-4AF0-9DEA-2E096525D271}"/>
              </a:ext>
            </a:extLst>
          </p:cNvPr>
          <p:cNvSpPr txBox="1">
            <a:spLocks/>
          </p:cNvSpPr>
          <p:nvPr/>
        </p:nvSpPr>
        <p:spPr>
          <a:xfrm>
            <a:off x="477471" y="1222375"/>
            <a:ext cx="10873154" cy="165798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4.</a:t>
            </a:r>
            <a:r>
              <a:rPr lang="en-US" sz="1600" dirty="0">
                <a:solidFill>
                  <a:srgbClr val="FFFFFF"/>
                </a:solidFill>
              </a:rPr>
              <a:t> HTML form is submitted through HTTP POST to </a:t>
            </a:r>
            <a:r>
              <a:rPr lang="en-US" sz="1600" dirty="0" err="1">
                <a:solidFill>
                  <a:srgbClr val="FFFFFF"/>
                </a:solidFill>
              </a:rPr>
              <a:t>MarkLogic</a:t>
            </a:r>
            <a:r>
              <a:rPr lang="en-US" sz="1600" dirty="0">
                <a:solidFill>
                  <a:srgbClr val="FFFFFF"/>
                </a:solidFill>
              </a:rPr>
              <a:t> REST endpoint on port 8030</a:t>
            </a:r>
          </a:p>
          <a:p>
            <a:pPr marL="0" indent="0">
              <a:buNone/>
              <a:defRPr/>
            </a:pPr>
            <a:r>
              <a:rPr lang="en-US" sz="1600" dirty="0" err="1">
                <a:solidFill>
                  <a:srgbClr val="FFFFFF"/>
                </a:solidFill>
              </a:rPr>
              <a:t>MarkLogic</a:t>
            </a:r>
            <a:r>
              <a:rPr lang="en-US" sz="1600" dirty="0">
                <a:solidFill>
                  <a:srgbClr val="FFFFFF"/>
                </a:solidFill>
              </a:rPr>
              <a:t> validates the SAML response assertion token and identify user </a:t>
            </a:r>
            <a:r>
              <a:rPr lang="en-US" sz="1600" dirty="0" err="1">
                <a:solidFill>
                  <a:srgbClr val="FFFFFF"/>
                </a:solidFill>
              </a:rPr>
              <a:t>saml</a:t>
            </a:r>
            <a:r>
              <a:rPr lang="en-US" sz="1600" dirty="0">
                <a:solidFill>
                  <a:srgbClr val="FFFFFF"/>
                </a:solidFill>
              </a:rPr>
              <a:t> attributes. If attributes match with user/role external name, internal/temporary user mapping will be performed and access to the requested resource will depend on mapped user privileges. </a:t>
            </a:r>
          </a:p>
          <a:p>
            <a:pPr marL="0" indent="0"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5B0E3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Tahoma"/>
              </a:rPr>
              <a:t> </a:t>
            </a:r>
          </a:p>
          <a:p>
            <a:pPr marL="0" indent="0"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A5B0E3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520246-CC71-49BF-871B-032440D3D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3" y="2672715"/>
            <a:ext cx="11953875" cy="3409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B16936-8D96-4CB7-8753-90A3221A6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3" y="6111875"/>
            <a:ext cx="11953875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263770-8018-4C9A-A6CD-43C9BADD6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6808" y="2720340"/>
            <a:ext cx="1828800" cy="1657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7A6D64-D9AB-4807-B2F8-01A772682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97" y="2386171"/>
            <a:ext cx="118586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2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08ACC2-B302-4487-BE1E-AED2A38F0F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lvl="0" indent="0" algn="l" defTabSz="1172078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j-ea"/>
              </a:rPr>
              <a:t>SAML Web browser SSO flow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667FB-8ECC-4D25-8099-F21B1DC3BE3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457200" algn="l" defTabSz="11720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73D2E0-F379-4AF0-9DEA-2E096525D271}"/>
              </a:ext>
            </a:extLst>
          </p:cNvPr>
          <p:cNvSpPr txBox="1">
            <a:spLocks/>
          </p:cNvSpPr>
          <p:nvPr/>
        </p:nvSpPr>
        <p:spPr>
          <a:xfrm>
            <a:off x="477471" y="1222375"/>
            <a:ext cx="10873154" cy="1657985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Wingdings" charset="2"/>
              <a:buChar char="§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1pPr>
            <a:lvl2pPr marL="92354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2pPr>
            <a:lvl3pPr marL="1325880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3pPr>
            <a:lvl4pPr marL="1746504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4pPr>
            <a:lvl5pPr marL="2167128" indent="-457200" algn="l" defTabSz="1172078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8FBFD"/>
              </a:buClr>
              <a:buSzPct val="90000"/>
              <a:buFont typeface="Lucida Grande"/>
              <a:buChar char="-"/>
              <a:defRPr sz="1900" kern="1200">
                <a:solidFill>
                  <a:schemeClr val="bg1"/>
                </a:solidFill>
                <a:latin typeface="+mj-lt"/>
                <a:ea typeface="+mn-ea"/>
                <a:cs typeface="Tahoma"/>
              </a:defRPr>
            </a:lvl5pPr>
            <a:lvl6pPr marL="2936300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5654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219" indent="-441565" algn="l" defTabSz="1172078" rtl="0" eaLnBrk="1" latinLnBrk="0" hangingPunct="1">
              <a:spcBef>
                <a:spcPts val="769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46748" indent="-441565" algn="l" defTabSz="1172078" rtl="0" eaLnBrk="1" latinLnBrk="0" hangingPunct="1">
              <a:spcBef>
                <a:spcPts val="769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23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5B0E3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Tahoma"/>
              </a:rPr>
              <a:t>5</a:t>
            </a:r>
            <a:r>
              <a:rPr lang="en-US" sz="1600" dirty="0">
                <a:solidFill>
                  <a:srgbClr val="FFFFFF"/>
                </a:solidFill>
              </a:rPr>
              <a:t>. </a:t>
            </a:r>
            <a:r>
              <a:rPr lang="en-US" sz="1600" dirty="0" err="1">
                <a:solidFill>
                  <a:srgbClr val="FFFFFF"/>
                </a:solidFill>
              </a:rPr>
              <a:t>MarkLogic</a:t>
            </a:r>
            <a:r>
              <a:rPr lang="en-US" sz="1600" dirty="0">
                <a:solidFill>
                  <a:srgbClr val="FFFFFF"/>
                </a:solidFill>
              </a:rPr>
              <a:t> server completed external user mapping and redirects to the requested resource   </a:t>
            </a:r>
          </a:p>
          <a:p>
            <a:pPr marL="0" indent="0"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5B0E3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Tahoma"/>
              </a:rPr>
              <a:t> </a:t>
            </a:r>
          </a:p>
          <a:p>
            <a:pPr marL="0" indent="0"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A5B0E3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9255E-AA63-4554-8527-B6151061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" y="2118995"/>
            <a:ext cx="11944350" cy="350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670F7-944E-42C3-82EA-067EB220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7" y="1825625"/>
            <a:ext cx="118872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0357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47 1">
      <a:dk1>
        <a:srgbClr val="141719"/>
      </a:dk1>
      <a:lt1>
        <a:srgbClr val="FFFFFF"/>
      </a:lt1>
      <a:dk2>
        <a:srgbClr val="D92231"/>
      </a:dk2>
      <a:lt2>
        <a:srgbClr val="F1F3F5"/>
      </a:lt2>
      <a:accent1>
        <a:srgbClr val="44499C"/>
      </a:accent1>
      <a:accent2>
        <a:srgbClr val="6068B2"/>
      </a:accent2>
      <a:accent3>
        <a:srgbClr val="6F79BD"/>
      </a:accent3>
      <a:accent4>
        <a:srgbClr val="00D3AB"/>
      </a:accent4>
      <a:accent5>
        <a:srgbClr val="838DC8"/>
      </a:accent5>
      <a:accent6>
        <a:srgbClr val="A5B0E3"/>
      </a:accent6>
      <a:hlink>
        <a:srgbClr val="7F91FF"/>
      </a:hlink>
      <a:folHlink>
        <a:srgbClr val="7F92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solidFill>
            <a:schemeClr val="tx1">
              <a:lumMod val="25000"/>
              <a:lumOff val="75000"/>
            </a:schemeClr>
          </a:solidFill>
        </a:ln>
        <a:effectLst/>
      </a:spPr>
      <a:bodyPr lIns="182880" tIns="91440" rIns="182880" bIns="91440" rtlCol="0" anchor="t" anchorCtr="0"/>
      <a:lstStyle>
        <a:defPPr>
          <a:defRPr sz="160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flat">
          <a:solidFill>
            <a:schemeClr val="tx1">
              <a:lumMod val="50000"/>
              <a:lumOff val="50000"/>
            </a:schemeClr>
          </a:solidFill>
          <a:tailEnd type="none" w="med" len="sm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 anchor="t" anchorCtr="0">
        <a:noAutofit/>
      </a:bodyPr>
      <a:lstStyle>
        <a:defPPr marL="342900" indent="-342900">
          <a:buClr>
            <a:schemeClr val="tx2"/>
          </a:buClr>
          <a:buFont typeface="Wingdings" charset="2"/>
          <a:buChar char="§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8 MarkLogic PowerPoint Template.potx" id="{C2F741C2-C921-4DD5-8DCF-143E945ECEE8}" vid="{29B0F230-9EA2-4682-8CAE-8CF710C0A50B}"/>
    </a:ext>
  </a:extLst>
</a:theme>
</file>

<file path=ppt/theme/theme2.xml><?xml version="1.0" encoding="utf-8"?>
<a:theme xmlns:a="http://schemas.openxmlformats.org/drawingml/2006/main" name="1_blank">
  <a:themeElements>
    <a:clrScheme name="Custom 47 1">
      <a:dk1>
        <a:srgbClr val="141719"/>
      </a:dk1>
      <a:lt1>
        <a:srgbClr val="FFFFFF"/>
      </a:lt1>
      <a:dk2>
        <a:srgbClr val="D92231"/>
      </a:dk2>
      <a:lt2>
        <a:srgbClr val="F1F3F5"/>
      </a:lt2>
      <a:accent1>
        <a:srgbClr val="44499C"/>
      </a:accent1>
      <a:accent2>
        <a:srgbClr val="6068B2"/>
      </a:accent2>
      <a:accent3>
        <a:srgbClr val="6F79BD"/>
      </a:accent3>
      <a:accent4>
        <a:srgbClr val="00D3AB"/>
      </a:accent4>
      <a:accent5>
        <a:srgbClr val="838DC8"/>
      </a:accent5>
      <a:accent6>
        <a:srgbClr val="A5B0E3"/>
      </a:accent6>
      <a:hlink>
        <a:srgbClr val="7F91FF"/>
      </a:hlink>
      <a:folHlink>
        <a:srgbClr val="7F92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solidFill>
            <a:schemeClr val="tx1">
              <a:lumMod val="25000"/>
              <a:lumOff val="75000"/>
            </a:schemeClr>
          </a:solidFill>
        </a:ln>
        <a:effectLst/>
      </a:spPr>
      <a:bodyPr lIns="182880" tIns="91440" rIns="182880" bIns="91440" rtlCol="0" anchor="t" anchorCtr="0"/>
      <a:lstStyle>
        <a:defPPr>
          <a:defRPr sz="160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flat">
          <a:solidFill>
            <a:schemeClr val="tx1">
              <a:lumMod val="50000"/>
              <a:lumOff val="50000"/>
            </a:schemeClr>
          </a:solidFill>
          <a:tailEnd type="none" w="med" len="sm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 anchor="t" anchorCtr="0">
        <a:noAutofit/>
      </a:bodyPr>
      <a:lstStyle>
        <a:defPPr marL="342900" indent="-342900">
          <a:buClr>
            <a:schemeClr val="tx2"/>
          </a:buClr>
          <a:buFont typeface="Wingdings" charset="2"/>
          <a:buChar char="§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8 MarkLogic PowerPoint Template.potx" id="{C2F741C2-C921-4DD5-8DCF-143E945ECEE8}" vid="{29B0F230-9EA2-4682-8CAE-8CF710C0A50B}"/>
    </a:ext>
  </a:extLst>
</a:theme>
</file>

<file path=ppt/theme/theme3.xml><?xml version="1.0" encoding="utf-8"?>
<a:theme xmlns:a="http://schemas.openxmlformats.org/drawingml/2006/main" name="2_blank">
  <a:themeElements>
    <a:clrScheme name="MarkLogic - 2019">
      <a:dk1>
        <a:srgbClr val="141719"/>
      </a:dk1>
      <a:lt1>
        <a:srgbClr val="FFFFFF"/>
      </a:lt1>
      <a:dk2>
        <a:srgbClr val="D92231"/>
      </a:dk2>
      <a:lt2>
        <a:srgbClr val="F1F3F5"/>
      </a:lt2>
      <a:accent1>
        <a:srgbClr val="44499C"/>
      </a:accent1>
      <a:accent2>
        <a:srgbClr val="6068B2"/>
      </a:accent2>
      <a:accent3>
        <a:srgbClr val="6F79BD"/>
      </a:accent3>
      <a:accent4>
        <a:srgbClr val="00D3AB"/>
      </a:accent4>
      <a:accent5>
        <a:srgbClr val="838DC8"/>
      </a:accent5>
      <a:accent6>
        <a:srgbClr val="A5B0E3"/>
      </a:accent6>
      <a:hlink>
        <a:srgbClr val="6D7DE1"/>
      </a:hlink>
      <a:folHlink>
        <a:srgbClr val="6D7DE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83038"/>
        </a:solidFill>
        <a:ln w="25400" cmpd="sng">
          <a:solidFill>
            <a:srgbClr val="4A555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lIns="182880" tIns="182880" rIns="182880" bIns="182880" rtlCol="0" anchor="ctr" anchorCtr="0"/>
      <a:lstStyle>
        <a:defPPr algn="l">
          <a:defRPr sz="1600" dirty="0" smtClean="0">
            <a:solidFill>
              <a:schemeClr val="bg1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flat">
          <a:solidFill>
            <a:schemeClr val="tx1">
              <a:lumMod val="50000"/>
              <a:lumOff val="50000"/>
            </a:schemeClr>
          </a:solidFill>
          <a:tailEnd type="none" w="med" len="sm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 anchor="t" anchorCtr="0">
        <a:noAutofit/>
      </a:bodyPr>
      <a:lstStyle>
        <a:defPPr marL="420624" indent="-342900" algn="l">
          <a:spcBef>
            <a:spcPts val="1000"/>
          </a:spcBef>
          <a:spcAft>
            <a:spcPts val="1000"/>
          </a:spcAft>
          <a:buClr>
            <a:schemeClr val="bg1"/>
          </a:buClr>
          <a:buFont typeface="Wingdings" charset="2"/>
          <a:buChar char="§"/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oolkit-00-Template" id="{870E1908-1D71-C34A-89F8-AA08BA1584D2}" vid="{231FA8DC-AF31-754E-B235-F71501C11AC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64917</TotalTime>
  <Words>1390</Words>
  <Application>Microsoft Office PowerPoint</Application>
  <PresentationFormat>Custom</PresentationFormat>
  <Paragraphs>165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Lucida Grande</vt:lpstr>
      <vt:lpstr>Arial</vt:lpstr>
      <vt:lpstr>Arial Black</vt:lpstr>
      <vt:lpstr>Arial Narrow</vt:lpstr>
      <vt:lpstr>Consolas</vt:lpstr>
      <vt:lpstr>Courier New</vt:lpstr>
      <vt:lpstr>Tahoma</vt:lpstr>
      <vt:lpstr>Wingdings</vt:lpstr>
      <vt:lpstr>blank</vt:lpstr>
      <vt:lpstr>1_blank</vt:lpstr>
      <vt:lpstr>2_blank</vt:lpstr>
      <vt:lpstr>SAML Authentication with MarkLogic JAVA client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integration. Simplified.</dc:title>
  <dc:creator>Microsoft Office User</dc:creator>
  <cp:lastModifiedBy>Ghassen Nasri</cp:lastModifiedBy>
  <cp:revision>605</cp:revision>
  <cp:lastPrinted>2016-02-04T20:32:02Z</cp:lastPrinted>
  <dcterms:created xsi:type="dcterms:W3CDTF">2019-01-14T19:58:20Z</dcterms:created>
  <dcterms:modified xsi:type="dcterms:W3CDTF">2020-09-22T14:23:16Z</dcterms:modified>
</cp:coreProperties>
</file>