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b3f7883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b3f7883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b3f7883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b3f7883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2b3f7883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2b3f7883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2b3f7883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2b3f7883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2b3f7883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2b3f7883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2b3f7883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2b3f7883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ieeexplore.ieee.org/author/38233595600" TargetMode="External"/><Relationship Id="rId6" Type="http://schemas.openxmlformats.org/officeDocument/2006/relationships/hyperlink" Target="https://ieeexplore.ieee.org/author/37283273600" TargetMode="External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yjn870/SRCNN-pytorch/tree/064dbaac09859f5fa1b35608ab90145e2d60828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hastcmd/dip/tree/main/presentations" TargetMode="External"/><Relationship Id="rId4" Type="http://schemas.openxmlformats.org/officeDocument/2006/relationships/hyperlink" Target="https://github.com/ghastcmd/d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6825" y="1578400"/>
            <a:ext cx="5955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 Super-Resolution using Deep Convolutional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Eduardo Brasil Araujo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escolhi o paper?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Sempre fui interessado nisso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Inspirado pelos filmes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Curiosidade de como isso é feito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o paper quer fazer?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75" y="1936770"/>
            <a:ext cx="7605549" cy="271080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063450" y="1502825"/>
            <a:ext cx="72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Super-resolução utilizando redes convolucionais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papers que fazem o mesmo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848" y="2046125"/>
            <a:ext cx="2420976" cy="17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973675" y="1361725"/>
            <a:ext cx="24210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A Statistical Prediction Model Based on Sparse Representations for Single Image Super-Resolution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920" y="1929575"/>
            <a:ext cx="1472425" cy="1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3901750" y="1361725"/>
            <a:ext cx="213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Learning Temporal Coherence via Self-Supervision for GAN-based Video Generation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056925" y="3830325"/>
            <a:ext cx="138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MENGYU CHU∗ , YOU XIE∗ , JONAS MAYER, LAURA LEAL-TAIXÉ, and NILS THUEREY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945450" y="38303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Tomer Peleg</a:t>
            </a:r>
            <a:r>
              <a:rPr lang="pt-BR" sz="1050">
                <a:solidFill>
                  <a:schemeClr val="lt1"/>
                </a:solidFill>
              </a:rPr>
              <a:t>; </a:t>
            </a:r>
            <a:r>
              <a:rPr lang="pt-BR" sz="1050">
                <a:solidFill>
                  <a:schemeClr val="lt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Michael Elad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75000" y="1906163"/>
            <a:ext cx="1561895" cy="201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6433250" y="1467875"/>
            <a:ext cx="20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RAISR: Rapid and Accurate Image Super Resolution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6366950" y="3953325"/>
            <a:ext cx="21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Yaniv Romano, John Isidoro, and Peyman Milanfar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pretendo replicar o projeto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97500" y="1532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 u="sng">
                <a:solidFill>
                  <a:schemeClr val="hlink"/>
                </a:solidFill>
                <a:hlinkClick r:id="rId3"/>
              </a:rPr>
              <a:t>Link do Github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Irei fazer a implementação em Pytorch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Também irei treinar a rede eu mesmo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Possível modificação que será feita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525" y="2571750"/>
            <a:ext cx="57721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1516950" y="14164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Fast and Accurate Single Image Super-Resolution via Information Distillation Network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pt-BR">
                <a:solidFill>
                  <a:schemeClr val="lt1"/>
                </a:solidFill>
              </a:rPr>
              <a:t>2018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3366750" y="732425"/>
            <a:ext cx="2900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Muito obrigado!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Link da apresentação: </a:t>
            </a:r>
            <a:r>
              <a:rPr lang="pt-BR" sz="2200" u="sng">
                <a:solidFill>
                  <a:schemeClr val="hlink"/>
                </a:solidFill>
                <a:hlinkClick r:id="rId3"/>
              </a:rPr>
              <a:t>https://github.com/ghastcmd/dip/tree/main/presentations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5782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200"/>
              <a:t>Link do Github: </a:t>
            </a:r>
            <a:r>
              <a:rPr lang="pt-BR" sz="2200" u="sng">
                <a:solidFill>
                  <a:schemeClr val="hlink"/>
                </a:solidFill>
                <a:hlinkClick r:id="rId4"/>
              </a:rPr>
              <a:t>https://github.com/ghastcmd/dip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/>
              <a:t> 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