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37386" y="1995055"/>
            <a:ext cx="8125691" cy="1059872"/>
          </a:xfrm>
        </p:spPr>
        <p:txBody>
          <a:bodyPr/>
          <a:lstStyle/>
          <a:p>
            <a:r>
              <a:rPr lang="ja-JP" altLang="en-US" dirty="0" smtClean="0"/>
              <a:t>開発（販売管理システム）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 smtClean="0"/>
              <a:t>dios 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4000" dirty="0" smtClean="0"/>
              <a:t>hoes 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>O</a:t>
            </a:r>
            <a:r>
              <a:rPr kumimoji="1" lang="en-US" altLang="ja-JP" sz="4000" dirty="0" smtClean="0"/>
              <a:t>nline </a:t>
            </a:r>
            <a:r>
              <a:rPr lang="en-US" altLang="ja-JP" sz="4000" dirty="0" smtClean="0"/>
              <a:t>shop</a:t>
            </a:r>
            <a:endParaRPr kumimoji="1" lang="en-US" altLang="ja-JP" sz="4000" dirty="0" smtClean="0"/>
          </a:p>
          <a:p>
            <a:r>
              <a:rPr lang="en-US" altLang="ja-JP" sz="4000" dirty="0" smtClean="0"/>
              <a:t>                                    ~ASO~</a:t>
            </a:r>
            <a:endParaRPr kumimoji="1" lang="en-US" altLang="ja-JP" sz="4000" dirty="0" smtClean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86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/>
              <a:t>リーダ</a:t>
            </a:r>
            <a:r>
              <a:rPr lang="ja-JP" altLang="en-US" sz="3600" dirty="0" smtClean="0"/>
              <a:t>ー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　　　　　　　　　池上　允大</a:t>
            </a:r>
            <a:endParaRPr kumimoji="1" lang="en-US" altLang="ja-JP" dirty="0" smtClean="0"/>
          </a:p>
          <a:p>
            <a:r>
              <a:rPr kumimoji="1" lang="ja-JP" altLang="en-US" sz="3600" dirty="0" smtClean="0"/>
              <a:t>メンバー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　　　　　　　　中野　佑亮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百田　翔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　　　　　　濱村　遼成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0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システム説明・開発環境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・ショッピング</a:t>
            </a:r>
            <a:r>
              <a:rPr lang="en-US" altLang="ja-JP" dirty="0"/>
              <a:t>WEB</a:t>
            </a:r>
            <a:r>
              <a:rPr lang="ja-JP" altLang="en-US" dirty="0"/>
              <a:t>サイト　　　（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>
                <a:solidFill>
                  <a:schemeClr val="tx1"/>
                </a:solidFill>
              </a:rPr>
              <a:t>dios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hoes </a:t>
            </a:r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/>
              <a:t>nline shop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Internet</a:t>
            </a:r>
            <a:r>
              <a:rPr lang="ja-JP" altLang="en-US" dirty="0"/>
              <a:t>上で靴を販売する</a:t>
            </a:r>
            <a:r>
              <a:rPr lang="ja-JP" altLang="en-US" dirty="0" smtClean="0"/>
              <a:t>サイト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・開発環境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PHP</a:t>
            </a:r>
            <a:r>
              <a:rPr lang="ja-JP" altLang="en-US" dirty="0"/>
              <a:t> </a:t>
            </a:r>
            <a:r>
              <a:rPr lang="ja-JP" altLang="en-US" dirty="0" smtClean="0"/>
              <a:t>     </a:t>
            </a:r>
            <a:r>
              <a:rPr lang="ja-JP" altLang="en-US" dirty="0" smtClean="0"/>
              <a:t>　　　　　　　　　　　　</a:t>
            </a:r>
            <a:r>
              <a:rPr lang="en-US" altLang="ja-JP" dirty="0" err="1" smtClean="0"/>
              <a:t>xampp</a:t>
            </a:r>
            <a:r>
              <a:rPr lang="en-US" altLang="ja-JP" dirty="0" smtClean="0"/>
              <a:t>                                    </a:t>
            </a:r>
            <a:r>
              <a:rPr lang="en-US" altLang="ja-JP" dirty="0"/>
              <a:t>M</a:t>
            </a:r>
            <a:r>
              <a:rPr lang="en-US" altLang="ja-JP" dirty="0" smtClean="0"/>
              <a:t>ySQL</a:t>
            </a:r>
          </a:p>
          <a:p>
            <a:pPr marL="0" indent="0">
              <a:buNone/>
            </a:pPr>
            <a:r>
              <a:rPr lang="en-US" altLang="ja-JP" dirty="0" err="1" smtClean="0"/>
              <a:t>DreamWeaver</a:t>
            </a:r>
            <a:r>
              <a:rPr lang="en-US" altLang="ja-JP" dirty="0" smtClean="0"/>
              <a:t>                        </a:t>
            </a:r>
            <a:r>
              <a:rPr lang="en-US" altLang="ja-JP" dirty="0" err="1" smtClean="0"/>
              <a:t>Terapad</a:t>
            </a:r>
            <a:r>
              <a:rPr lang="en-US" altLang="ja-JP" dirty="0" smtClean="0"/>
              <a:t>                                         </a:t>
            </a:r>
          </a:p>
          <a:p>
            <a:pPr marL="0" indent="0">
              <a:buNone/>
            </a:pPr>
            <a:r>
              <a:rPr lang="en-US" altLang="ja-JP" dirty="0" smtClean="0"/>
              <a:t>AptanaStudio3                       </a:t>
            </a:r>
            <a:r>
              <a:rPr lang="en-US" altLang="ja-JP" dirty="0" err="1" smtClean="0"/>
              <a:t>SourseTree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698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・利用者</a:t>
            </a:r>
            <a:r>
              <a:rPr lang="ja-JP" altLang="en-US" dirty="0"/>
              <a:t>（会員・非会員ともに）利用できる</a:t>
            </a:r>
            <a:r>
              <a:rPr lang="ja-JP" altLang="en-US" dirty="0" smtClean="0"/>
              <a:t>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 smtClean="0"/>
              <a:t>（１）商品を検索する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（２）ショッピングカートに商品を入れる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（３）ショッピングカートにいれた商品を注文する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 smtClean="0"/>
              <a:t>・会員と非会員との違い　　　　　　　　　　　　　　　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（１）商品の購入の際、ポイントの付与　　　　　　　　　　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（２）登録地区の情報の付与　　　　　　　　　　　　　　　　　　　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2244" y="4393891"/>
            <a:ext cx="4121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・管理者が利用できる機能</a:t>
            </a:r>
            <a:endParaRPr lang="ja-JP" altLang="en-US" sz="24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（１）商品情報の追加、更新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（２）売り上げ集計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366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</a:t>
            </a:r>
            <a:r>
              <a:rPr lang="ja-JP" altLang="en-US" dirty="0" smtClean="0"/>
              <a:t>での説明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Adios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Online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Shoes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shop </a:t>
            </a:r>
            <a:r>
              <a:rPr lang="ja-JP" altLang="en-US" dirty="0" err="1" smtClean="0"/>
              <a:t>での</a:t>
            </a:r>
            <a:r>
              <a:rPr lang="ja-JP" altLang="en-US" smtClean="0"/>
              <a:t>説明をしようと思います！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23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所感（開発を終えてみて）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チーム</a:t>
            </a:r>
            <a:r>
              <a:rPr lang="ja-JP" altLang="en-US" dirty="0" smtClean="0"/>
              <a:t>での開発の難しさ</a:t>
            </a:r>
            <a:endParaRPr lang="en-US" altLang="ja-JP" dirty="0"/>
          </a:p>
          <a:p>
            <a:r>
              <a:rPr kumimoji="1" lang="ja-JP" altLang="en-US" dirty="0" smtClean="0"/>
              <a:t>時間配分の難しさ</a:t>
            </a:r>
            <a:endParaRPr kumimoji="1" lang="en-US" altLang="ja-JP" dirty="0" smtClean="0"/>
          </a:p>
          <a:p>
            <a:r>
              <a:rPr lang="ja-JP" altLang="en-US" dirty="0"/>
              <a:t>技術</a:t>
            </a:r>
            <a:r>
              <a:rPr lang="ja-JP" altLang="en-US" dirty="0" smtClean="0"/>
              <a:t>の向上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8420" y="247842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以上</a:t>
            </a:r>
            <a:r>
              <a:rPr lang="ja-JP" altLang="en-US" dirty="0" smtClean="0"/>
              <a:t>です</a:t>
            </a:r>
            <a:r>
              <a:rPr kumimoji="1" lang="ja-JP" altLang="en-US" dirty="0" smtClean="0"/>
              <a:t>ありがとうございました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～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en-US" altLang="ja-JP" dirty="0" smtClean="0"/>
              <a:t>dios</a:t>
            </a:r>
            <a:r>
              <a:rPr lang="ja-JP" altLang="en-US" dirty="0"/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dirty="0" smtClean="0"/>
              <a:t>hoes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O</a:t>
            </a:r>
            <a:r>
              <a:rPr kumimoji="1" lang="en-US" altLang="ja-JP" dirty="0" smtClean="0"/>
              <a:t>nline shop </a:t>
            </a:r>
            <a:r>
              <a:rPr kumimoji="1" lang="ja-JP" altLang="en-US" dirty="0" smtClean="0"/>
              <a:t>一同～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454727" y="378229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125</Words>
  <Application>Microsoft Office PowerPoint</Application>
  <PresentationFormat>ワイド画面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ＭＳ Ｐ明朝</vt:lpstr>
      <vt:lpstr>Arial</vt:lpstr>
      <vt:lpstr>Garamond</vt:lpstr>
      <vt:lpstr>オーガニック</vt:lpstr>
      <vt:lpstr>開発（販売管理システム）</vt:lpstr>
      <vt:lpstr>自己紹介</vt:lpstr>
      <vt:lpstr>システム説明・開発環境</vt:lpstr>
      <vt:lpstr>システムの機能概要</vt:lpstr>
      <vt:lpstr>実機での説明</vt:lpstr>
      <vt:lpstr>所感（開発を終えてみて）</vt:lpstr>
      <vt:lpstr>以上ですありがとうございました ～Adios Shoes Online shop 一同～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開発（）</dc:title>
  <dc:creator>student 一般学生用</dc:creator>
  <cp:lastModifiedBy>student 一般学生用</cp:lastModifiedBy>
  <cp:revision>47</cp:revision>
  <dcterms:created xsi:type="dcterms:W3CDTF">2014-07-11T03:16:33Z</dcterms:created>
  <dcterms:modified xsi:type="dcterms:W3CDTF">2014-07-15T03:02:24Z</dcterms:modified>
</cp:coreProperties>
</file>