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3"/>
  </p:notesMasterIdLst>
  <p:sldIdLst>
    <p:sldId id="257" r:id="rId5"/>
    <p:sldId id="272" r:id="rId6"/>
    <p:sldId id="267" r:id="rId7"/>
    <p:sldId id="273" r:id="rId8"/>
    <p:sldId id="288" r:id="rId9"/>
    <p:sldId id="279" r:id="rId10"/>
    <p:sldId id="280" r:id="rId11"/>
    <p:sldId id="271" r:id="rId12"/>
    <p:sldId id="276" r:id="rId13"/>
    <p:sldId id="282" r:id="rId14"/>
    <p:sldId id="283" r:id="rId15"/>
    <p:sldId id="275" r:id="rId16"/>
    <p:sldId id="284" r:id="rId17"/>
    <p:sldId id="285" r:id="rId18"/>
    <p:sldId id="286" r:id="rId19"/>
    <p:sldId id="287" r:id="rId20"/>
    <p:sldId id="278" r:id="rId21"/>
    <p:sldId id="270"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ristophe Gerard Lambert" initials="CL" lastIdx="2" clrIdx="0">
    <p:extLst>
      <p:ext uri="{19B8F6BF-5375-455C-9EA6-DF929625EA0E}">
        <p15:presenceInfo xmlns:p15="http://schemas.microsoft.com/office/powerpoint/2012/main" userId="S::cglambert_unm.edu#ext#@mieur.onmicrosoft.com::53786164-c4f5-4d91-a7c7-e61380e35604" providerId="AD"/>
      </p:ext>
    </p:extLst>
  </p:cmAuthor>
  <p:cmAuthor id="2" name="Cynthia Sung" initials="CS" lastIdx="10" clrIdx="1">
    <p:extLst>
      <p:ext uri="{19B8F6BF-5375-455C-9EA6-DF929625EA0E}">
        <p15:presenceInfo xmlns:p15="http://schemas.microsoft.com/office/powerpoint/2012/main" userId="S::Cynthia.Sung@gatesmri.org::edc83d81-6d03-4f80-98f0-ba62934c904d" providerId="AD"/>
      </p:ext>
    </p:extLst>
  </p:cmAuthor>
  <p:cmAuthor id="3" name="Nicole Pratt" initials="NP" lastIdx="1" clrIdx="2">
    <p:extLst>
      <p:ext uri="{19B8F6BF-5375-455C-9EA6-DF929625EA0E}">
        <p15:presenceInfo xmlns:p15="http://schemas.microsoft.com/office/powerpoint/2012/main" userId="S::nicole.pratt_unisa.edu.au#ext#@mieur.onmicrosoft.com::64bba496-d3f3-48b9-85c2-80f491abcfb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425A"/>
    <a:srgbClr val="FF9900"/>
    <a:srgbClr val="3A3838"/>
    <a:srgbClr val="2D2C2C"/>
    <a:srgbClr val="FCCB10"/>
    <a:srgbClr val="EB6622"/>
    <a:srgbClr val="153153"/>
    <a:srgbClr val="E28700"/>
    <a:srgbClr val="EB9F1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89EF2AB-5B5C-4D43-BB3F-D834E041867B}" v="1191" dt="2025-10-09T11:50:16.161"/>
    <p1510:client id="{8EA32F65-7465-4840-AAC7-1BA50DA3FAEC}" v="3" dt="2025-10-09T08:43:29.35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74"/>
  </p:normalViewPr>
  <p:slideViewPr>
    <p:cSldViewPr snapToGrid="0">
      <p:cViewPr>
        <p:scale>
          <a:sx n="75" d="100"/>
          <a:sy n="75" d="100"/>
        </p:scale>
        <p:origin x="708" y="26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owtham Rao" userId="287c238b-451c-4cd1-a9af-96dfbfbbc425" providerId="ADAL" clId="{916CE8C5-B9DE-48E2-8483-56F011E40D4C}"/>
    <pc:docChg chg="undo custSel addSld delSld modSld sldOrd">
      <pc:chgData name="Gowtham Rao" userId="287c238b-451c-4cd1-a9af-96dfbfbbc425" providerId="ADAL" clId="{916CE8C5-B9DE-48E2-8483-56F011E40D4C}" dt="2025-10-09T11:51:56.651" v="2214"/>
      <pc:docMkLst>
        <pc:docMk/>
      </pc:docMkLst>
      <pc:sldChg chg="modSp mod">
        <pc:chgData name="Gowtham Rao" userId="287c238b-451c-4cd1-a9af-96dfbfbbc425" providerId="ADAL" clId="{916CE8C5-B9DE-48E2-8483-56F011E40D4C}" dt="2025-10-09T09:13:00.616" v="1837" actId="404"/>
        <pc:sldMkLst>
          <pc:docMk/>
          <pc:sldMk cId="2965892856" sldId="257"/>
        </pc:sldMkLst>
        <pc:spChg chg="mod">
          <ac:chgData name="Gowtham Rao" userId="287c238b-451c-4cd1-a9af-96dfbfbbc425" providerId="ADAL" clId="{916CE8C5-B9DE-48E2-8483-56F011E40D4C}" dt="2025-10-09T09:13:00.616" v="1837" actId="404"/>
          <ac:spMkLst>
            <pc:docMk/>
            <pc:sldMk cId="2965892856" sldId="257"/>
            <ac:spMk id="2" creationId="{00000000-0000-0000-0000-000000000000}"/>
          </ac:spMkLst>
        </pc:spChg>
        <pc:spChg chg="mod">
          <ac:chgData name="Gowtham Rao" userId="287c238b-451c-4cd1-a9af-96dfbfbbc425" providerId="ADAL" clId="{916CE8C5-B9DE-48E2-8483-56F011E40D4C}" dt="2025-10-09T09:12:46.189" v="1823" actId="27636"/>
          <ac:spMkLst>
            <pc:docMk/>
            <pc:sldMk cId="2965892856" sldId="257"/>
            <ac:spMk id="3" creationId="{00000000-0000-0000-0000-000000000000}"/>
          </ac:spMkLst>
        </pc:spChg>
      </pc:sldChg>
      <pc:sldChg chg="modSp mod">
        <pc:chgData name="Gowtham Rao" userId="287c238b-451c-4cd1-a9af-96dfbfbbc425" providerId="ADAL" clId="{916CE8C5-B9DE-48E2-8483-56F011E40D4C}" dt="2025-10-09T09:16:28.986" v="2070" actId="108"/>
        <pc:sldMkLst>
          <pc:docMk/>
          <pc:sldMk cId="2904734857" sldId="267"/>
        </pc:sldMkLst>
        <pc:spChg chg="mod">
          <ac:chgData name="Gowtham Rao" userId="287c238b-451c-4cd1-a9af-96dfbfbbc425" providerId="ADAL" clId="{916CE8C5-B9DE-48E2-8483-56F011E40D4C}" dt="2025-10-09T09:16:28.986" v="2070" actId="108"/>
          <ac:spMkLst>
            <pc:docMk/>
            <pc:sldMk cId="2904734857" sldId="267"/>
            <ac:spMk id="5" creationId="{00000000-0000-0000-0000-000000000000}"/>
          </ac:spMkLst>
        </pc:spChg>
      </pc:sldChg>
      <pc:sldChg chg="addSp delSp modSp mod ord">
        <pc:chgData name="Gowtham Rao" userId="287c238b-451c-4cd1-a9af-96dfbfbbc425" providerId="ADAL" clId="{916CE8C5-B9DE-48E2-8483-56F011E40D4C}" dt="2025-10-09T08:48:47.816" v="1440" actId="108"/>
        <pc:sldMkLst>
          <pc:docMk/>
          <pc:sldMk cId="1884989789" sldId="271"/>
        </pc:sldMkLst>
        <pc:spChg chg="add del mod">
          <ac:chgData name="Gowtham Rao" userId="287c238b-451c-4cd1-a9af-96dfbfbbc425" providerId="ADAL" clId="{916CE8C5-B9DE-48E2-8483-56F011E40D4C}" dt="2025-10-09T08:48:47.816" v="1440" actId="108"/>
          <ac:spMkLst>
            <pc:docMk/>
            <pc:sldMk cId="1884989789" sldId="271"/>
            <ac:spMk id="5" creationId="{0C72F7DD-88E6-E68F-2670-4AA60594ECDE}"/>
          </ac:spMkLst>
        </pc:spChg>
        <pc:spChg chg="add">
          <ac:chgData name="Gowtham Rao" userId="287c238b-451c-4cd1-a9af-96dfbfbbc425" providerId="ADAL" clId="{916CE8C5-B9DE-48E2-8483-56F011E40D4C}" dt="2025-10-08T21:04:58.284" v="491"/>
          <ac:spMkLst>
            <pc:docMk/>
            <pc:sldMk cId="1884989789" sldId="271"/>
            <ac:spMk id="6" creationId="{E1F6EA18-49F4-0CDE-3740-5CDAA5CDF57E}"/>
          </ac:spMkLst>
        </pc:spChg>
        <pc:spChg chg="add">
          <ac:chgData name="Gowtham Rao" userId="287c238b-451c-4cd1-a9af-96dfbfbbc425" providerId="ADAL" clId="{916CE8C5-B9DE-48E2-8483-56F011E40D4C}" dt="2025-10-08T21:04:58.284" v="491"/>
          <ac:spMkLst>
            <pc:docMk/>
            <pc:sldMk cId="1884989789" sldId="271"/>
            <ac:spMk id="7" creationId="{51045DC7-EDB4-B54E-A785-C589A83E704B}"/>
          </ac:spMkLst>
        </pc:spChg>
        <pc:spChg chg="add">
          <ac:chgData name="Gowtham Rao" userId="287c238b-451c-4cd1-a9af-96dfbfbbc425" providerId="ADAL" clId="{916CE8C5-B9DE-48E2-8483-56F011E40D4C}" dt="2025-10-08T21:04:58.284" v="491"/>
          <ac:spMkLst>
            <pc:docMk/>
            <pc:sldMk cId="1884989789" sldId="271"/>
            <ac:spMk id="8" creationId="{67D90327-59A2-4BC2-F40A-79402567DDFF}"/>
          </ac:spMkLst>
        </pc:spChg>
        <pc:spChg chg="add">
          <ac:chgData name="Gowtham Rao" userId="287c238b-451c-4cd1-a9af-96dfbfbbc425" providerId="ADAL" clId="{916CE8C5-B9DE-48E2-8483-56F011E40D4C}" dt="2025-10-08T21:05:02.175" v="492"/>
          <ac:spMkLst>
            <pc:docMk/>
            <pc:sldMk cId="1884989789" sldId="271"/>
            <ac:spMk id="9" creationId="{4C12B949-C6B8-965E-AB71-3E85C9EA75B6}"/>
          </ac:spMkLst>
        </pc:spChg>
        <pc:spChg chg="add">
          <ac:chgData name="Gowtham Rao" userId="287c238b-451c-4cd1-a9af-96dfbfbbc425" providerId="ADAL" clId="{916CE8C5-B9DE-48E2-8483-56F011E40D4C}" dt="2025-10-08T21:05:02.175" v="492"/>
          <ac:spMkLst>
            <pc:docMk/>
            <pc:sldMk cId="1884989789" sldId="271"/>
            <ac:spMk id="10" creationId="{0CACAAF4-F128-DA06-6666-3E1B58C65A07}"/>
          </ac:spMkLst>
        </pc:spChg>
        <pc:spChg chg="add">
          <ac:chgData name="Gowtham Rao" userId="287c238b-451c-4cd1-a9af-96dfbfbbc425" providerId="ADAL" clId="{916CE8C5-B9DE-48E2-8483-56F011E40D4C}" dt="2025-10-08T21:05:02.175" v="492"/>
          <ac:spMkLst>
            <pc:docMk/>
            <pc:sldMk cId="1884989789" sldId="271"/>
            <ac:spMk id="11" creationId="{AADA5186-ADD3-B683-89F3-02C749D90256}"/>
          </ac:spMkLst>
        </pc:spChg>
        <pc:spChg chg="add">
          <ac:chgData name="Gowtham Rao" userId="287c238b-451c-4cd1-a9af-96dfbfbbc425" providerId="ADAL" clId="{916CE8C5-B9DE-48E2-8483-56F011E40D4C}" dt="2025-10-08T21:05:08.495" v="494"/>
          <ac:spMkLst>
            <pc:docMk/>
            <pc:sldMk cId="1884989789" sldId="271"/>
            <ac:spMk id="12" creationId="{CE58A272-13B4-BE93-1176-A437B28FBDB1}"/>
          </ac:spMkLst>
        </pc:spChg>
        <pc:spChg chg="add">
          <ac:chgData name="Gowtham Rao" userId="287c238b-451c-4cd1-a9af-96dfbfbbc425" providerId="ADAL" clId="{916CE8C5-B9DE-48E2-8483-56F011E40D4C}" dt="2025-10-08T21:05:08.495" v="494"/>
          <ac:spMkLst>
            <pc:docMk/>
            <pc:sldMk cId="1884989789" sldId="271"/>
            <ac:spMk id="13" creationId="{5E5FFCD8-288E-4DBA-56EB-1D852D760CF7}"/>
          </ac:spMkLst>
        </pc:spChg>
        <pc:spChg chg="add">
          <ac:chgData name="Gowtham Rao" userId="287c238b-451c-4cd1-a9af-96dfbfbbc425" providerId="ADAL" clId="{916CE8C5-B9DE-48E2-8483-56F011E40D4C}" dt="2025-10-08T21:05:08.495" v="494"/>
          <ac:spMkLst>
            <pc:docMk/>
            <pc:sldMk cId="1884989789" sldId="271"/>
            <ac:spMk id="14" creationId="{EACBACB7-2116-30DE-990A-4ADE825EAFE1}"/>
          </ac:spMkLst>
        </pc:spChg>
        <pc:graphicFrameChg chg="del">
          <ac:chgData name="Gowtham Rao" userId="287c238b-451c-4cd1-a9af-96dfbfbbc425" providerId="ADAL" clId="{916CE8C5-B9DE-48E2-8483-56F011E40D4C}" dt="2025-10-08T21:04:52.484" v="489" actId="478"/>
          <ac:graphicFrameMkLst>
            <pc:docMk/>
            <pc:sldMk cId="1884989789" sldId="271"/>
            <ac:graphicFrameMk id="4" creationId="{26975F85-7215-BDDA-83C8-25C947F685E3}"/>
          </ac:graphicFrameMkLst>
        </pc:graphicFrameChg>
      </pc:sldChg>
      <pc:sldChg chg="modSp mod">
        <pc:chgData name="Gowtham Rao" userId="287c238b-451c-4cd1-a9af-96dfbfbbc425" providerId="ADAL" clId="{916CE8C5-B9DE-48E2-8483-56F011E40D4C}" dt="2025-10-09T09:15:22.389" v="2060" actId="113"/>
        <pc:sldMkLst>
          <pc:docMk/>
          <pc:sldMk cId="3060114198" sldId="272"/>
        </pc:sldMkLst>
        <pc:spChg chg="mod">
          <ac:chgData name="Gowtham Rao" userId="287c238b-451c-4cd1-a9af-96dfbfbbc425" providerId="ADAL" clId="{916CE8C5-B9DE-48E2-8483-56F011E40D4C}" dt="2025-10-09T09:15:22.389" v="2060" actId="113"/>
          <ac:spMkLst>
            <pc:docMk/>
            <pc:sldMk cId="3060114198" sldId="272"/>
            <ac:spMk id="3" creationId="{4D27FC07-0AA3-D5E4-CF5A-8C3079D7166D}"/>
          </ac:spMkLst>
        </pc:spChg>
      </pc:sldChg>
      <pc:sldChg chg="addSp delSp modSp mod modClrScheme chgLayout">
        <pc:chgData name="Gowtham Rao" userId="287c238b-451c-4cd1-a9af-96dfbfbbc425" providerId="ADAL" clId="{916CE8C5-B9DE-48E2-8483-56F011E40D4C}" dt="2025-10-09T09:17:46.416" v="2183" actId="20577"/>
        <pc:sldMkLst>
          <pc:docMk/>
          <pc:sldMk cId="239394465" sldId="273"/>
        </pc:sldMkLst>
        <pc:spChg chg="mod">
          <ac:chgData name="Gowtham Rao" userId="287c238b-451c-4cd1-a9af-96dfbfbbc425" providerId="ADAL" clId="{916CE8C5-B9DE-48E2-8483-56F011E40D4C}" dt="2025-10-09T09:16:57.323" v="2097" actId="20577"/>
          <ac:spMkLst>
            <pc:docMk/>
            <pc:sldMk cId="239394465" sldId="273"/>
            <ac:spMk id="2" creationId="{C415C91B-D297-69E3-1ADF-370CC0989271}"/>
          </ac:spMkLst>
        </pc:spChg>
        <pc:spChg chg="mod">
          <ac:chgData name="Gowtham Rao" userId="287c238b-451c-4cd1-a9af-96dfbfbbc425" providerId="ADAL" clId="{916CE8C5-B9DE-48E2-8483-56F011E40D4C}" dt="2025-10-09T09:17:46.416" v="2183" actId="20577"/>
          <ac:spMkLst>
            <pc:docMk/>
            <pc:sldMk cId="239394465" sldId="273"/>
            <ac:spMk id="3" creationId="{25760DD8-8779-5603-6EF1-A07C86D0FF8E}"/>
          </ac:spMkLst>
        </pc:spChg>
        <pc:picChg chg="add del mod">
          <ac:chgData name="Gowtham Rao" userId="287c238b-451c-4cd1-a9af-96dfbfbbc425" providerId="ADAL" clId="{916CE8C5-B9DE-48E2-8483-56F011E40D4C}" dt="2025-10-09T09:16:59.970" v="2098" actId="478"/>
          <ac:picMkLst>
            <pc:docMk/>
            <pc:sldMk cId="239394465" sldId="273"/>
            <ac:picMk id="18" creationId="{47376EEC-71FF-8056-BA51-613885704714}"/>
          </ac:picMkLst>
        </pc:picChg>
      </pc:sldChg>
      <pc:sldChg chg="modSp del mod">
        <pc:chgData name="Gowtham Rao" userId="287c238b-451c-4cd1-a9af-96dfbfbbc425" providerId="ADAL" clId="{916CE8C5-B9DE-48E2-8483-56F011E40D4C}" dt="2025-10-08T20:43:52.599" v="400" actId="47"/>
        <pc:sldMkLst>
          <pc:docMk/>
          <pc:sldMk cId="3617726138" sldId="274"/>
        </pc:sldMkLst>
        <pc:spChg chg="mod">
          <ac:chgData name="Gowtham Rao" userId="287c238b-451c-4cd1-a9af-96dfbfbbc425" providerId="ADAL" clId="{916CE8C5-B9DE-48E2-8483-56F011E40D4C}" dt="2025-10-08T20:40:05.142" v="314"/>
          <ac:spMkLst>
            <pc:docMk/>
            <pc:sldMk cId="3617726138" sldId="274"/>
            <ac:spMk id="3" creationId="{BD00D4AA-DBF7-DF7B-03E8-5954368F103B}"/>
          </ac:spMkLst>
        </pc:spChg>
      </pc:sldChg>
      <pc:sldChg chg="addSp delSp modSp mod">
        <pc:chgData name="Gowtham Rao" userId="287c238b-451c-4cd1-a9af-96dfbfbbc425" providerId="ADAL" clId="{916CE8C5-B9DE-48E2-8483-56F011E40D4C}" dt="2025-10-09T09:00:19.403" v="1645" actId="20577"/>
        <pc:sldMkLst>
          <pc:docMk/>
          <pc:sldMk cId="1132319967" sldId="275"/>
        </pc:sldMkLst>
        <pc:spChg chg="mod">
          <ac:chgData name="Gowtham Rao" userId="287c238b-451c-4cd1-a9af-96dfbfbbc425" providerId="ADAL" clId="{916CE8C5-B9DE-48E2-8483-56F011E40D4C}" dt="2025-10-09T08:58:46.265" v="1609"/>
          <ac:spMkLst>
            <pc:docMk/>
            <pc:sldMk cId="1132319967" sldId="275"/>
            <ac:spMk id="2" creationId="{AF55BA5A-066C-A9F5-3062-39A3947F4CD3}"/>
          </ac:spMkLst>
        </pc:spChg>
        <pc:spChg chg="add mod">
          <ac:chgData name="Gowtham Rao" userId="287c238b-451c-4cd1-a9af-96dfbfbbc425" providerId="ADAL" clId="{916CE8C5-B9DE-48E2-8483-56F011E40D4C}" dt="2025-10-09T09:00:19.403" v="1645" actId="20577"/>
          <ac:spMkLst>
            <pc:docMk/>
            <pc:sldMk cId="1132319967" sldId="275"/>
            <ac:spMk id="4" creationId="{817F0304-6A7B-1E26-2793-40FDBDEE3675}"/>
          </ac:spMkLst>
        </pc:spChg>
        <pc:graphicFrameChg chg="del">
          <ac:chgData name="Gowtham Rao" userId="287c238b-451c-4cd1-a9af-96dfbfbbc425" providerId="ADAL" clId="{916CE8C5-B9DE-48E2-8483-56F011E40D4C}" dt="2025-10-08T21:12:44.365" v="710" actId="478"/>
          <ac:graphicFrameMkLst>
            <pc:docMk/>
            <pc:sldMk cId="1132319967" sldId="275"/>
            <ac:graphicFrameMk id="5" creationId="{E0AB9449-8002-A34E-0FFD-BBD9A081F09C}"/>
          </ac:graphicFrameMkLst>
        </pc:graphicFrameChg>
      </pc:sldChg>
      <pc:sldChg chg="modSp mod ord">
        <pc:chgData name="Gowtham Rao" userId="287c238b-451c-4cd1-a9af-96dfbfbbc425" providerId="ADAL" clId="{916CE8C5-B9DE-48E2-8483-56F011E40D4C}" dt="2025-10-09T09:18:23.854" v="2195" actId="20577"/>
        <pc:sldMkLst>
          <pc:docMk/>
          <pc:sldMk cId="2442804878" sldId="276"/>
        </pc:sldMkLst>
        <pc:spChg chg="mod">
          <ac:chgData name="Gowtham Rao" userId="287c238b-451c-4cd1-a9af-96dfbfbbc425" providerId="ADAL" clId="{916CE8C5-B9DE-48E2-8483-56F011E40D4C}" dt="2025-10-09T08:54:11.669" v="1515" actId="20577"/>
          <ac:spMkLst>
            <pc:docMk/>
            <pc:sldMk cId="2442804878" sldId="276"/>
            <ac:spMk id="2" creationId="{90AF8346-E1EB-9CDE-B2C7-5507A03CE2E9}"/>
          </ac:spMkLst>
        </pc:spChg>
        <pc:spChg chg="mod">
          <ac:chgData name="Gowtham Rao" userId="287c238b-451c-4cd1-a9af-96dfbfbbc425" providerId="ADAL" clId="{916CE8C5-B9DE-48E2-8483-56F011E40D4C}" dt="2025-10-09T09:18:23.854" v="2195" actId="20577"/>
          <ac:spMkLst>
            <pc:docMk/>
            <pc:sldMk cId="2442804878" sldId="276"/>
            <ac:spMk id="3" creationId="{5FB98618-6169-2264-482F-28CD8EA24430}"/>
          </ac:spMkLst>
        </pc:spChg>
      </pc:sldChg>
      <pc:sldChg chg="delSp del mod">
        <pc:chgData name="Gowtham Rao" userId="287c238b-451c-4cd1-a9af-96dfbfbbc425" providerId="ADAL" clId="{916CE8C5-B9DE-48E2-8483-56F011E40D4C}" dt="2025-10-09T09:10:02.318" v="1776" actId="47"/>
        <pc:sldMkLst>
          <pc:docMk/>
          <pc:sldMk cId="2860003644" sldId="277"/>
        </pc:sldMkLst>
        <pc:spChg chg="del">
          <ac:chgData name="Gowtham Rao" userId="287c238b-451c-4cd1-a9af-96dfbfbbc425" providerId="ADAL" clId="{916CE8C5-B9DE-48E2-8483-56F011E40D4C}" dt="2025-10-09T09:08:20.313" v="1761" actId="478"/>
          <ac:spMkLst>
            <pc:docMk/>
            <pc:sldMk cId="2860003644" sldId="277"/>
            <ac:spMk id="8" creationId="{94EDE064-7B64-3D80-BB50-AB90ACB8A961}"/>
          </ac:spMkLst>
        </pc:spChg>
      </pc:sldChg>
      <pc:sldChg chg="modSp mod">
        <pc:chgData name="Gowtham Rao" userId="287c238b-451c-4cd1-a9af-96dfbfbbc425" providerId="ADAL" clId="{916CE8C5-B9DE-48E2-8483-56F011E40D4C}" dt="2025-10-08T20:57:26.206" v="486" actId="33524"/>
        <pc:sldMkLst>
          <pc:docMk/>
          <pc:sldMk cId="3233838764" sldId="278"/>
        </pc:sldMkLst>
        <pc:spChg chg="mod">
          <ac:chgData name="Gowtham Rao" userId="287c238b-451c-4cd1-a9af-96dfbfbbc425" providerId="ADAL" clId="{916CE8C5-B9DE-48E2-8483-56F011E40D4C}" dt="2025-10-08T20:57:26.206" v="486" actId="33524"/>
          <ac:spMkLst>
            <pc:docMk/>
            <pc:sldMk cId="3233838764" sldId="278"/>
            <ac:spMk id="3" creationId="{9F3E2C5E-F793-52AC-DF04-69EBBBE2A0CA}"/>
          </ac:spMkLst>
        </pc:spChg>
      </pc:sldChg>
      <pc:sldChg chg="addSp delSp modSp new mod">
        <pc:chgData name="Gowtham Rao" userId="287c238b-451c-4cd1-a9af-96dfbfbbc425" providerId="ADAL" clId="{916CE8C5-B9DE-48E2-8483-56F011E40D4C}" dt="2025-10-09T08:41:32.799" v="1307" actId="21"/>
        <pc:sldMkLst>
          <pc:docMk/>
          <pc:sldMk cId="1794375689" sldId="279"/>
        </pc:sldMkLst>
        <pc:spChg chg="mod">
          <ac:chgData name="Gowtham Rao" userId="287c238b-451c-4cd1-a9af-96dfbfbbc425" providerId="ADAL" clId="{916CE8C5-B9DE-48E2-8483-56F011E40D4C}" dt="2025-10-08T20:43:13.891" v="396" actId="20577"/>
          <ac:spMkLst>
            <pc:docMk/>
            <pc:sldMk cId="1794375689" sldId="279"/>
            <ac:spMk id="2" creationId="{E20C4252-0ABE-DFFC-0BFF-BD99D0BB37C8}"/>
          </ac:spMkLst>
        </pc:spChg>
        <pc:spChg chg="mod">
          <ac:chgData name="Gowtham Rao" userId="287c238b-451c-4cd1-a9af-96dfbfbbc425" providerId="ADAL" clId="{916CE8C5-B9DE-48E2-8483-56F011E40D4C}" dt="2025-10-09T08:08:51.255" v="728" actId="13926"/>
          <ac:spMkLst>
            <pc:docMk/>
            <pc:sldMk cId="1794375689" sldId="279"/>
            <ac:spMk id="3" creationId="{E37D0C58-14EA-AEED-6A53-B9A49804D0A5}"/>
          </ac:spMkLst>
        </pc:spChg>
        <pc:picChg chg="add del mod">
          <ac:chgData name="Gowtham Rao" userId="287c238b-451c-4cd1-a9af-96dfbfbbc425" providerId="ADAL" clId="{916CE8C5-B9DE-48E2-8483-56F011E40D4C}" dt="2025-10-09T08:10:53.032" v="1091" actId="478"/>
          <ac:picMkLst>
            <pc:docMk/>
            <pc:sldMk cId="1794375689" sldId="279"/>
            <ac:picMk id="5" creationId="{A82F21C6-4A60-9504-5A38-723DEB2F031F}"/>
          </ac:picMkLst>
        </pc:picChg>
        <pc:picChg chg="add mod">
          <ac:chgData name="Gowtham Rao" userId="287c238b-451c-4cd1-a9af-96dfbfbbc425" providerId="ADAL" clId="{916CE8C5-B9DE-48E2-8483-56F011E40D4C}" dt="2025-10-09T08:09:11.104" v="731" actId="207"/>
          <ac:picMkLst>
            <pc:docMk/>
            <pc:sldMk cId="1794375689" sldId="279"/>
            <ac:picMk id="6" creationId="{62EF0078-02B0-088B-235D-B06CEEFC656A}"/>
          </ac:picMkLst>
        </pc:picChg>
        <pc:picChg chg="add mod">
          <ac:chgData name="Gowtham Rao" userId="287c238b-451c-4cd1-a9af-96dfbfbbc425" providerId="ADAL" clId="{916CE8C5-B9DE-48E2-8483-56F011E40D4C}" dt="2025-10-09T08:09:52.671" v="765" actId="207"/>
          <ac:picMkLst>
            <pc:docMk/>
            <pc:sldMk cId="1794375689" sldId="279"/>
            <ac:picMk id="7" creationId="{59B0BECF-FBB7-031B-8E26-F59AC01C339D}"/>
          </ac:picMkLst>
        </pc:picChg>
        <pc:picChg chg="add mod">
          <ac:chgData name="Gowtham Rao" userId="287c238b-451c-4cd1-a9af-96dfbfbbc425" providerId="ADAL" clId="{916CE8C5-B9DE-48E2-8483-56F011E40D4C}" dt="2025-10-09T08:09:49.175" v="764" actId="207"/>
          <ac:picMkLst>
            <pc:docMk/>
            <pc:sldMk cId="1794375689" sldId="279"/>
            <ac:picMk id="8" creationId="{3B5FA5E9-82FD-2DAC-145C-9E201F10138F}"/>
          </ac:picMkLst>
        </pc:picChg>
        <pc:picChg chg="add mod">
          <ac:chgData name="Gowtham Rao" userId="287c238b-451c-4cd1-a9af-96dfbfbbc425" providerId="ADAL" clId="{916CE8C5-B9DE-48E2-8483-56F011E40D4C}" dt="2025-10-09T08:10:25.395" v="947" actId="207"/>
          <ac:picMkLst>
            <pc:docMk/>
            <pc:sldMk cId="1794375689" sldId="279"/>
            <ac:picMk id="9" creationId="{A8CAF312-7B74-5086-F106-14CD7283E9B6}"/>
          </ac:picMkLst>
        </pc:picChg>
        <pc:picChg chg="add mod">
          <ac:chgData name="Gowtham Rao" userId="287c238b-451c-4cd1-a9af-96dfbfbbc425" providerId="ADAL" clId="{916CE8C5-B9DE-48E2-8483-56F011E40D4C}" dt="2025-10-09T08:10:18.738" v="946" actId="1036"/>
          <ac:picMkLst>
            <pc:docMk/>
            <pc:sldMk cId="1794375689" sldId="279"/>
            <ac:picMk id="10" creationId="{CF0ABE07-1B8E-6355-37DD-CADF6A63FB18}"/>
          </ac:picMkLst>
        </pc:picChg>
        <pc:picChg chg="add mod">
          <ac:chgData name="Gowtham Rao" userId="287c238b-451c-4cd1-a9af-96dfbfbbc425" providerId="ADAL" clId="{916CE8C5-B9DE-48E2-8483-56F011E40D4C}" dt="2025-10-09T08:10:38.869" v="1057" actId="1037"/>
          <ac:picMkLst>
            <pc:docMk/>
            <pc:sldMk cId="1794375689" sldId="279"/>
            <ac:picMk id="11" creationId="{58BBF5C0-15F0-AAA4-03FE-7FC3879361F7}"/>
          </ac:picMkLst>
        </pc:picChg>
        <pc:picChg chg="add mod">
          <ac:chgData name="Gowtham Rao" userId="287c238b-451c-4cd1-a9af-96dfbfbbc425" providerId="ADAL" clId="{916CE8C5-B9DE-48E2-8483-56F011E40D4C}" dt="2025-10-09T08:10:45.520" v="1090" actId="1038"/>
          <ac:picMkLst>
            <pc:docMk/>
            <pc:sldMk cId="1794375689" sldId="279"/>
            <ac:picMk id="12" creationId="{2FA0F3C2-E632-6839-C759-787E2847B6B4}"/>
          </ac:picMkLst>
        </pc:picChg>
        <pc:picChg chg="add del mod">
          <ac:chgData name="Gowtham Rao" userId="287c238b-451c-4cd1-a9af-96dfbfbbc425" providerId="ADAL" clId="{916CE8C5-B9DE-48E2-8483-56F011E40D4C}" dt="2025-10-09T08:29:00.344" v="1106" actId="21"/>
          <ac:picMkLst>
            <pc:docMk/>
            <pc:sldMk cId="1794375689" sldId="279"/>
            <ac:picMk id="14" creationId="{DD60FEAA-E649-368C-82B4-E0E4E6DFE073}"/>
          </ac:picMkLst>
        </pc:picChg>
        <pc:picChg chg="add del mod">
          <ac:chgData name="Gowtham Rao" userId="287c238b-451c-4cd1-a9af-96dfbfbbc425" providerId="ADAL" clId="{916CE8C5-B9DE-48E2-8483-56F011E40D4C}" dt="2025-10-09T08:28:12.456" v="1101" actId="22"/>
          <ac:picMkLst>
            <pc:docMk/>
            <pc:sldMk cId="1794375689" sldId="279"/>
            <ac:picMk id="16" creationId="{131DFD35-3293-0E11-332D-F96011F4F9F3}"/>
          </ac:picMkLst>
        </pc:picChg>
        <pc:picChg chg="add del mod">
          <ac:chgData name="Gowtham Rao" userId="287c238b-451c-4cd1-a9af-96dfbfbbc425" providerId="ADAL" clId="{916CE8C5-B9DE-48E2-8483-56F011E40D4C}" dt="2025-10-09T08:41:32.799" v="1307" actId="21"/>
          <ac:picMkLst>
            <pc:docMk/>
            <pc:sldMk cId="1794375689" sldId="279"/>
            <ac:picMk id="18" creationId="{47376EEC-71FF-8056-BA51-613885704714}"/>
          </ac:picMkLst>
        </pc:picChg>
      </pc:sldChg>
      <pc:sldChg chg="modSp new del mod ord">
        <pc:chgData name="Gowtham Rao" userId="287c238b-451c-4cd1-a9af-96dfbfbbc425" providerId="ADAL" clId="{916CE8C5-B9DE-48E2-8483-56F011E40D4C}" dt="2025-10-08T20:33:03.038" v="41" actId="47"/>
        <pc:sldMkLst>
          <pc:docMk/>
          <pc:sldMk cId="2716513208" sldId="279"/>
        </pc:sldMkLst>
        <pc:spChg chg="mod">
          <ac:chgData name="Gowtham Rao" userId="287c238b-451c-4cd1-a9af-96dfbfbbc425" providerId="ADAL" clId="{916CE8C5-B9DE-48E2-8483-56F011E40D4C}" dt="2025-10-08T20:32:59.370" v="40" actId="20577"/>
          <ac:spMkLst>
            <pc:docMk/>
            <pc:sldMk cId="2716513208" sldId="279"/>
            <ac:spMk id="2" creationId="{523C9340-542D-16FE-414E-0CF38C0DC9C6}"/>
          </ac:spMkLst>
        </pc:spChg>
      </pc:sldChg>
      <pc:sldChg chg="addSp delSp modSp new mod">
        <pc:chgData name="Gowtham Rao" userId="287c238b-451c-4cd1-a9af-96dfbfbbc425" providerId="ADAL" clId="{916CE8C5-B9DE-48E2-8483-56F011E40D4C}" dt="2025-10-09T08:31:39.798" v="1295" actId="403"/>
        <pc:sldMkLst>
          <pc:docMk/>
          <pc:sldMk cId="1419178234" sldId="280"/>
        </pc:sldMkLst>
        <pc:spChg chg="del">
          <ac:chgData name="Gowtham Rao" userId="287c238b-451c-4cd1-a9af-96dfbfbbc425" providerId="ADAL" clId="{916CE8C5-B9DE-48E2-8483-56F011E40D4C}" dt="2025-10-09T08:28:53.080" v="1103" actId="478"/>
          <ac:spMkLst>
            <pc:docMk/>
            <pc:sldMk cId="1419178234" sldId="280"/>
            <ac:spMk id="2" creationId="{A5B793D1-4042-CC15-DB9E-B6447274FA65}"/>
          </ac:spMkLst>
        </pc:spChg>
        <pc:spChg chg="add mod">
          <ac:chgData name="Gowtham Rao" userId="287c238b-451c-4cd1-a9af-96dfbfbbc425" providerId="ADAL" clId="{916CE8C5-B9DE-48E2-8483-56F011E40D4C}" dt="2025-10-09T08:31:13.355" v="1241" actId="20577"/>
          <ac:spMkLst>
            <pc:docMk/>
            <pc:sldMk cId="1419178234" sldId="280"/>
            <ac:spMk id="5" creationId="{192F8168-9076-47DD-C29D-F1729E65F7E5}"/>
          </ac:spMkLst>
        </pc:spChg>
        <pc:spChg chg="add mod">
          <ac:chgData name="Gowtham Rao" userId="287c238b-451c-4cd1-a9af-96dfbfbbc425" providerId="ADAL" clId="{916CE8C5-B9DE-48E2-8483-56F011E40D4C}" dt="2025-10-09T08:31:39.798" v="1295" actId="403"/>
          <ac:spMkLst>
            <pc:docMk/>
            <pc:sldMk cId="1419178234" sldId="280"/>
            <ac:spMk id="6" creationId="{2313943E-1F73-F242-F8E9-BE5836665DE0}"/>
          </ac:spMkLst>
        </pc:spChg>
        <pc:picChg chg="add mod">
          <ac:chgData name="Gowtham Rao" userId="287c238b-451c-4cd1-a9af-96dfbfbbc425" providerId="ADAL" clId="{916CE8C5-B9DE-48E2-8483-56F011E40D4C}" dt="2025-10-09T08:29:23.391" v="1112" actId="1076"/>
          <ac:picMkLst>
            <pc:docMk/>
            <pc:sldMk cId="1419178234" sldId="280"/>
            <ac:picMk id="4" creationId="{2C4958B5-2F1F-0E29-09A3-FF66E5D29AFD}"/>
          </ac:picMkLst>
        </pc:picChg>
        <pc:picChg chg="add mod">
          <ac:chgData name="Gowtham Rao" userId="287c238b-451c-4cd1-a9af-96dfbfbbc425" providerId="ADAL" clId="{916CE8C5-B9DE-48E2-8483-56F011E40D4C}" dt="2025-10-09T08:30:09.252" v="1142" actId="1076"/>
          <ac:picMkLst>
            <pc:docMk/>
            <pc:sldMk cId="1419178234" sldId="280"/>
            <ac:picMk id="14" creationId="{DD60FEAA-E649-368C-82B4-E0E4E6DFE073}"/>
          </ac:picMkLst>
        </pc:picChg>
      </pc:sldChg>
      <pc:sldChg chg="addSp delSp modSp new del mod modClrScheme chgLayout">
        <pc:chgData name="Gowtham Rao" userId="287c238b-451c-4cd1-a9af-96dfbfbbc425" providerId="ADAL" clId="{916CE8C5-B9DE-48E2-8483-56F011E40D4C}" dt="2025-10-09T09:11:40.280" v="1816" actId="47"/>
        <pc:sldMkLst>
          <pc:docMk/>
          <pc:sldMk cId="2784848946" sldId="281"/>
        </pc:sldMkLst>
        <pc:spChg chg="del">
          <ac:chgData name="Gowtham Rao" userId="287c238b-451c-4cd1-a9af-96dfbfbbc425" providerId="ADAL" clId="{916CE8C5-B9DE-48E2-8483-56F011E40D4C}" dt="2025-10-09T08:47:25.840" v="1355" actId="26606"/>
          <ac:spMkLst>
            <pc:docMk/>
            <pc:sldMk cId="2784848946" sldId="281"/>
            <ac:spMk id="2" creationId="{BEF1BFED-F1FE-96EB-02DE-8FEACA7B2F16}"/>
          </ac:spMkLst>
        </pc:spChg>
        <pc:spChg chg="add mod">
          <ac:chgData name="Gowtham Rao" userId="287c238b-451c-4cd1-a9af-96dfbfbbc425" providerId="ADAL" clId="{916CE8C5-B9DE-48E2-8483-56F011E40D4C}" dt="2025-10-09T08:48:04.171" v="1431" actId="113"/>
          <ac:spMkLst>
            <pc:docMk/>
            <pc:sldMk cId="2784848946" sldId="281"/>
            <ac:spMk id="4" creationId="{2228C8E0-D94A-7E0A-A44D-95C912D6A1F2}"/>
          </ac:spMkLst>
        </pc:spChg>
        <pc:spChg chg="add mod">
          <ac:chgData name="Gowtham Rao" userId="287c238b-451c-4cd1-a9af-96dfbfbbc425" providerId="ADAL" clId="{916CE8C5-B9DE-48E2-8483-56F011E40D4C}" dt="2025-10-09T08:47:39.477" v="1386" actId="20577"/>
          <ac:spMkLst>
            <pc:docMk/>
            <pc:sldMk cId="2784848946" sldId="281"/>
            <ac:spMk id="9" creationId="{B415F9F9-7C85-DE7B-6C19-3161504E1A18}"/>
          </ac:spMkLst>
        </pc:spChg>
      </pc:sldChg>
      <pc:sldChg chg="addSp modSp new mod">
        <pc:chgData name="Gowtham Rao" userId="287c238b-451c-4cd1-a9af-96dfbfbbc425" providerId="ADAL" clId="{916CE8C5-B9DE-48E2-8483-56F011E40D4C}" dt="2025-10-09T08:54:36.367" v="1544" actId="12"/>
        <pc:sldMkLst>
          <pc:docMk/>
          <pc:sldMk cId="1723055505" sldId="282"/>
        </pc:sldMkLst>
        <pc:spChg chg="mod">
          <ac:chgData name="Gowtham Rao" userId="287c238b-451c-4cd1-a9af-96dfbfbbc425" providerId="ADAL" clId="{916CE8C5-B9DE-48E2-8483-56F011E40D4C}" dt="2025-10-09T08:54:21.599" v="1542" actId="20577"/>
          <ac:spMkLst>
            <pc:docMk/>
            <pc:sldMk cId="1723055505" sldId="282"/>
            <ac:spMk id="2" creationId="{91C6E246-15C8-61BB-3305-D96617ECE179}"/>
          </ac:spMkLst>
        </pc:spChg>
        <pc:spChg chg="add mod">
          <ac:chgData name="Gowtham Rao" userId="287c238b-451c-4cd1-a9af-96dfbfbbc425" providerId="ADAL" clId="{916CE8C5-B9DE-48E2-8483-56F011E40D4C}" dt="2025-10-09T08:54:36.367" v="1544" actId="12"/>
          <ac:spMkLst>
            <pc:docMk/>
            <pc:sldMk cId="1723055505" sldId="282"/>
            <ac:spMk id="3" creationId="{5FAD63A8-F833-4937-BB80-0D7C2D02476B}"/>
          </ac:spMkLst>
        </pc:spChg>
      </pc:sldChg>
      <pc:sldChg chg="addSp delSp modSp new mod modClrScheme chgLayout">
        <pc:chgData name="Gowtham Rao" userId="287c238b-451c-4cd1-a9af-96dfbfbbc425" providerId="ADAL" clId="{916CE8C5-B9DE-48E2-8483-56F011E40D4C}" dt="2025-10-09T08:57:24.719" v="1605" actId="27636"/>
        <pc:sldMkLst>
          <pc:docMk/>
          <pc:sldMk cId="3687201435" sldId="283"/>
        </pc:sldMkLst>
        <pc:spChg chg="del">
          <ac:chgData name="Gowtham Rao" userId="287c238b-451c-4cd1-a9af-96dfbfbbc425" providerId="ADAL" clId="{916CE8C5-B9DE-48E2-8483-56F011E40D4C}" dt="2025-10-09T08:56:25.397" v="1547" actId="26606"/>
          <ac:spMkLst>
            <pc:docMk/>
            <pc:sldMk cId="3687201435" sldId="283"/>
            <ac:spMk id="2" creationId="{07847F41-8983-13AB-9537-9A60519C9255}"/>
          </ac:spMkLst>
        </pc:spChg>
        <pc:spChg chg="add mod">
          <ac:chgData name="Gowtham Rao" userId="287c238b-451c-4cd1-a9af-96dfbfbbc425" providerId="ADAL" clId="{916CE8C5-B9DE-48E2-8483-56F011E40D4C}" dt="2025-10-09T08:57:12.225" v="1578" actId="20577"/>
          <ac:spMkLst>
            <pc:docMk/>
            <pc:sldMk cId="3687201435" sldId="283"/>
            <ac:spMk id="4" creationId="{33F2F429-4F29-7762-B134-5496BD49B7FE}"/>
          </ac:spMkLst>
        </pc:spChg>
        <pc:spChg chg="add mod">
          <ac:chgData name="Gowtham Rao" userId="287c238b-451c-4cd1-a9af-96dfbfbbc425" providerId="ADAL" clId="{916CE8C5-B9DE-48E2-8483-56F011E40D4C}" dt="2025-10-09T08:57:24.719" v="1605" actId="27636"/>
          <ac:spMkLst>
            <pc:docMk/>
            <pc:sldMk cId="3687201435" sldId="283"/>
            <ac:spMk id="9" creationId="{1766FB7D-7CF0-AB3C-CB6F-A84C1D47F797}"/>
          </ac:spMkLst>
        </pc:spChg>
      </pc:sldChg>
      <pc:sldChg chg="addSp delSp modSp new mod modClrScheme chgLayout">
        <pc:chgData name="Gowtham Rao" userId="287c238b-451c-4cd1-a9af-96dfbfbbc425" providerId="ADAL" clId="{916CE8C5-B9DE-48E2-8483-56F011E40D4C}" dt="2025-10-09T09:02:45.159" v="1691" actId="403"/>
        <pc:sldMkLst>
          <pc:docMk/>
          <pc:sldMk cId="2475372076" sldId="284"/>
        </pc:sldMkLst>
        <pc:spChg chg="del">
          <ac:chgData name="Gowtham Rao" userId="287c238b-451c-4cd1-a9af-96dfbfbbc425" providerId="ADAL" clId="{916CE8C5-B9DE-48E2-8483-56F011E40D4C}" dt="2025-10-09T09:01:39.279" v="1648" actId="26606"/>
          <ac:spMkLst>
            <pc:docMk/>
            <pc:sldMk cId="2475372076" sldId="284"/>
            <ac:spMk id="2" creationId="{57D8B5A2-09C4-04C9-B891-EF604D6CD17B}"/>
          </ac:spMkLst>
        </pc:spChg>
        <pc:spChg chg="add mod">
          <ac:chgData name="Gowtham Rao" userId="287c238b-451c-4cd1-a9af-96dfbfbbc425" providerId="ADAL" clId="{916CE8C5-B9DE-48E2-8483-56F011E40D4C}" dt="2025-10-09T09:02:45.159" v="1691" actId="403"/>
          <ac:spMkLst>
            <pc:docMk/>
            <pc:sldMk cId="2475372076" sldId="284"/>
            <ac:spMk id="4" creationId="{CDE4F7C8-14DD-7D91-E9AA-DFC6BA73DBE0}"/>
          </ac:spMkLst>
        </pc:spChg>
        <pc:spChg chg="add mod">
          <ac:chgData name="Gowtham Rao" userId="287c238b-451c-4cd1-a9af-96dfbfbbc425" providerId="ADAL" clId="{916CE8C5-B9DE-48E2-8483-56F011E40D4C}" dt="2025-10-09T09:01:44.836" v="1653" actId="27636"/>
          <ac:spMkLst>
            <pc:docMk/>
            <pc:sldMk cId="2475372076" sldId="284"/>
            <ac:spMk id="9" creationId="{D2A446C4-DC13-CBF9-BB49-969BB15ABF73}"/>
          </ac:spMkLst>
        </pc:spChg>
      </pc:sldChg>
      <pc:sldChg chg="addSp delSp modSp new mod modClrScheme chgLayout">
        <pc:chgData name="Gowtham Rao" userId="287c238b-451c-4cd1-a9af-96dfbfbbc425" providerId="ADAL" clId="{916CE8C5-B9DE-48E2-8483-56F011E40D4C}" dt="2025-10-09T09:07:48.707" v="1760" actId="27636"/>
        <pc:sldMkLst>
          <pc:docMk/>
          <pc:sldMk cId="518907528" sldId="285"/>
        </pc:sldMkLst>
        <pc:spChg chg="del">
          <ac:chgData name="Gowtham Rao" userId="287c238b-451c-4cd1-a9af-96dfbfbbc425" providerId="ADAL" clId="{916CE8C5-B9DE-48E2-8483-56F011E40D4C}" dt="2025-10-09T09:04:06.254" v="1694" actId="26606"/>
          <ac:spMkLst>
            <pc:docMk/>
            <pc:sldMk cId="518907528" sldId="285"/>
            <ac:spMk id="2" creationId="{CB078793-9292-A7C0-3B69-7BF5B1244154}"/>
          </ac:spMkLst>
        </pc:spChg>
        <pc:spChg chg="add mod">
          <ac:chgData name="Gowtham Rao" userId="287c238b-451c-4cd1-a9af-96dfbfbbc425" providerId="ADAL" clId="{916CE8C5-B9DE-48E2-8483-56F011E40D4C}" dt="2025-10-09T09:07:48.707" v="1760" actId="27636"/>
          <ac:spMkLst>
            <pc:docMk/>
            <pc:sldMk cId="518907528" sldId="285"/>
            <ac:spMk id="4" creationId="{38CE34C4-07F5-C06B-FBD0-46C4564A1556}"/>
          </ac:spMkLst>
        </pc:spChg>
        <pc:spChg chg="add mod">
          <ac:chgData name="Gowtham Rao" userId="287c238b-451c-4cd1-a9af-96dfbfbbc425" providerId="ADAL" clId="{916CE8C5-B9DE-48E2-8483-56F011E40D4C}" dt="2025-10-09T09:05:19.501" v="1709" actId="26606"/>
          <ac:spMkLst>
            <pc:docMk/>
            <pc:sldMk cId="518907528" sldId="285"/>
            <ac:spMk id="9" creationId="{81A68D0B-6597-738C-3DBD-0D184A67CF3E}"/>
          </ac:spMkLst>
        </pc:spChg>
        <pc:spChg chg="add del mod">
          <ac:chgData name="Gowtham Rao" userId="287c238b-451c-4cd1-a9af-96dfbfbbc425" providerId="ADAL" clId="{916CE8C5-B9DE-48E2-8483-56F011E40D4C}" dt="2025-10-09T09:05:22.597" v="1710" actId="478"/>
          <ac:spMkLst>
            <pc:docMk/>
            <pc:sldMk cId="518907528" sldId="285"/>
            <ac:spMk id="14" creationId="{34532ACD-B042-B612-ACBD-420BB8AC88BD}"/>
          </ac:spMkLst>
        </pc:spChg>
      </pc:sldChg>
      <pc:sldChg chg="addSp delSp modSp new mod modClrScheme chgLayout">
        <pc:chgData name="Gowtham Rao" userId="287c238b-451c-4cd1-a9af-96dfbfbbc425" providerId="ADAL" clId="{916CE8C5-B9DE-48E2-8483-56F011E40D4C}" dt="2025-10-09T09:09:20.873" v="1775" actId="27636"/>
        <pc:sldMkLst>
          <pc:docMk/>
          <pc:sldMk cId="2906520577" sldId="286"/>
        </pc:sldMkLst>
        <pc:spChg chg="del">
          <ac:chgData name="Gowtham Rao" userId="287c238b-451c-4cd1-a9af-96dfbfbbc425" providerId="ADAL" clId="{916CE8C5-B9DE-48E2-8483-56F011E40D4C}" dt="2025-10-09T09:08:59.441" v="1764" actId="26606"/>
          <ac:spMkLst>
            <pc:docMk/>
            <pc:sldMk cId="2906520577" sldId="286"/>
            <ac:spMk id="2" creationId="{DE137679-3D10-C357-8AE3-3D3E282D42B2}"/>
          </ac:spMkLst>
        </pc:spChg>
        <pc:spChg chg="add mod">
          <ac:chgData name="Gowtham Rao" userId="287c238b-451c-4cd1-a9af-96dfbfbbc425" providerId="ADAL" clId="{916CE8C5-B9DE-48E2-8483-56F011E40D4C}" dt="2025-10-09T09:09:20.873" v="1775" actId="27636"/>
          <ac:spMkLst>
            <pc:docMk/>
            <pc:sldMk cId="2906520577" sldId="286"/>
            <ac:spMk id="4" creationId="{C8019A98-EAC1-D5E2-55F1-23D7F09D30B5}"/>
          </ac:spMkLst>
        </pc:spChg>
        <pc:spChg chg="add mod">
          <ac:chgData name="Gowtham Rao" userId="287c238b-451c-4cd1-a9af-96dfbfbbc425" providerId="ADAL" clId="{916CE8C5-B9DE-48E2-8483-56F011E40D4C}" dt="2025-10-09T09:09:05.559" v="1770" actId="20577"/>
          <ac:spMkLst>
            <pc:docMk/>
            <pc:sldMk cId="2906520577" sldId="286"/>
            <ac:spMk id="9" creationId="{FD815FF0-1C01-4E92-B129-08F7E8A89E97}"/>
          </ac:spMkLst>
        </pc:spChg>
      </pc:sldChg>
      <pc:sldChg chg="addSp delSp modSp new mod modClrScheme chgLayout">
        <pc:chgData name="Gowtham Rao" userId="287c238b-451c-4cd1-a9af-96dfbfbbc425" providerId="ADAL" clId="{916CE8C5-B9DE-48E2-8483-56F011E40D4C}" dt="2025-10-09T09:11:31.302" v="1815" actId="20577"/>
        <pc:sldMkLst>
          <pc:docMk/>
          <pc:sldMk cId="865761783" sldId="287"/>
        </pc:sldMkLst>
        <pc:spChg chg="del">
          <ac:chgData name="Gowtham Rao" userId="287c238b-451c-4cd1-a9af-96dfbfbbc425" providerId="ADAL" clId="{916CE8C5-B9DE-48E2-8483-56F011E40D4C}" dt="2025-10-09T09:10:40.519" v="1779" actId="26606"/>
          <ac:spMkLst>
            <pc:docMk/>
            <pc:sldMk cId="865761783" sldId="287"/>
            <ac:spMk id="2" creationId="{090C95C6-87A8-7A03-5771-EA428C2EBC9B}"/>
          </ac:spMkLst>
        </pc:spChg>
        <pc:spChg chg="add mod">
          <ac:chgData name="Gowtham Rao" userId="287c238b-451c-4cd1-a9af-96dfbfbbc425" providerId="ADAL" clId="{916CE8C5-B9DE-48E2-8483-56F011E40D4C}" dt="2025-10-09T09:11:23.263" v="1791" actId="27636"/>
          <ac:spMkLst>
            <pc:docMk/>
            <pc:sldMk cId="865761783" sldId="287"/>
            <ac:spMk id="4" creationId="{1D0596D6-E6B6-2FA9-969C-67EBA1ECEBBF}"/>
          </ac:spMkLst>
        </pc:spChg>
        <pc:spChg chg="add mod">
          <ac:chgData name="Gowtham Rao" userId="287c238b-451c-4cd1-a9af-96dfbfbbc425" providerId="ADAL" clId="{916CE8C5-B9DE-48E2-8483-56F011E40D4C}" dt="2025-10-09T09:11:31.302" v="1815" actId="20577"/>
          <ac:spMkLst>
            <pc:docMk/>
            <pc:sldMk cId="865761783" sldId="287"/>
            <ac:spMk id="9" creationId="{339008B5-73DE-7666-3F4F-4FF53D9B4741}"/>
          </ac:spMkLst>
        </pc:spChg>
      </pc:sldChg>
      <pc:sldChg chg="addSp modSp new mod ord">
        <pc:chgData name="Gowtham Rao" userId="287c238b-451c-4cd1-a9af-96dfbfbbc425" providerId="ADAL" clId="{916CE8C5-B9DE-48E2-8483-56F011E40D4C}" dt="2025-10-09T11:51:56.651" v="2214"/>
        <pc:sldMkLst>
          <pc:docMk/>
          <pc:sldMk cId="2973236947" sldId="288"/>
        </pc:sldMkLst>
        <pc:spChg chg="mod">
          <ac:chgData name="Gowtham Rao" userId="287c238b-451c-4cd1-a9af-96dfbfbbc425" providerId="ADAL" clId="{916CE8C5-B9DE-48E2-8483-56F011E40D4C}" dt="2025-10-09T11:50:27.716" v="2212" actId="20577"/>
          <ac:spMkLst>
            <pc:docMk/>
            <pc:sldMk cId="2973236947" sldId="288"/>
            <ac:spMk id="2" creationId="{02E89D7B-0E8A-9A06-1ED1-1B40B39A52DE}"/>
          </ac:spMkLst>
        </pc:spChg>
        <pc:spChg chg="add">
          <ac:chgData name="Gowtham Rao" userId="287c238b-451c-4cd1-a9af-96dfbfbbc425" providerId="ADAL" clId="{916CE8C5-B9DE-48E2-8483-56F011E40D4C}" dt="2025-10-09T11:50:13.171" v="2197"/>
          <ac:spMkLst>
            <pc:docMk/>
            <pc:sldMk cId="2973236947" sldId="288"/>
            <ac:spMk id="3" creationId="{00E28F12-9022-D6B8-7090-DDE5C4309588}"/>
          </ac:spMkLst>
        </pc:spChg>
        <pc:picChg chg="add">
          <ac:chgData name="Gowtham Rao" userId="287c238b-451c-4cd1-a9af-96dfbfbbc425" providerId="ADAL" clId="{916CE8C5-B9DE-48E2-8483-56F011E40D4C}" dt="2025-10-09T11:50:16.161" v="2198"/>
          <ac:picMkLst>
            <pc:docMk/>
            <pc:sldMk cId="2973236947" sldId="288"/>
            <ac:picMk id="4" creationId="{5B07B70D-6326-78A2-0F35-F60D48084793}"/>
          </ac:picMkLst>
        </pc:picChg>
      </pc:sldChg>
    </pc:docChg>
  </pc:docChgLst>
  <pc:docChgLst>
    <pc:chgData name="Gowtham Rao" userId="S::rao@ohdsi.org::287c238b-451c-4cd1-a9af-96dfbfbbc425" providerId="AD" clId="Web-{8EA32F65-7465-4840-AAC7-1BA50DA3FAEC}"/>
    <pc:docChg chg="modSld">
      <pc:chgData name="Gowtham Rao" userId="S::rao@ohdsi.org::287c238b-451c-4cd1-a9af-96dfbfbbc425" providerId="AD" clId="Web-{8EA32F65-7465-4840-AAC7-1BA50DA3FAEC}" dt="2025-10-09T08:43:28.231" v="1" actId="20577"/>
      <pc:docMkLst>
        <pc:docMk/>
      </pc:docMkLst>
      <pc:sldChg chg="modSp">
        <pc:chgData name="Gowtham Rao" userId="S::rao@ohdsi.org::287c238b-451c-4cd1-a9af-96dfbfbbc425" providerId="AD" clId="Web-{8EA32F65-7465-4840-AAC7-1BA50DA3FAEC}" dt="2025-10-09T08:43:28.231" v="1" actId="20577"/>
        <pc:sldMkLst>
          <pc:docMk/>
          <pc:sldMk cId="239394465" sldId="273"/>
        </pc:sldMkLst>
        <pc:spChg chg="mod">
          <ac:chgData name="Gowtham Rao" userId="S::rao@ohdsi.org::287c238b-451c-4cd1-a9af-96dfbfbbc425" providerId="AD" clId="Web-{8EA32F65-7465-4840-AAC7-1BA50DA3FAEC}" dt="2025-10-09T08:43:28.231" v="1" actId="20577"/>
          <ac:spMkLst>
            <pc:docMk/>
            <pc:sldMk cId="239394465" sldId="273"/>
            <ac:spMk id="3" creationId="{25760DD8-8779-5603-6EF1-A07C86D0FF8E}"/>
          </ac:spMkLst>
        </pc:spChg>
      </pc:sldChg>
    </pc:docChg>
  </pc:docChgLst>
  <pc:docChgLst>
    <pc:chgData name="Azza Shoaibi" userId="S::ashoaibi_its.jnj.com#ext#@ohdsiorg.onmicrosoft.com::54a8b5d2-2f29-47ea-8e4c-c98a47f72616" providerId="AD" clId="Web-{F89268DE-E8C5-4E0C-8C5B-17EB7FCA0828}"/>
    <pc:docChg chg="addSld modSld">
      <pc:chgData name="Azza Shoaibi" userId="S::ashoaibi_its.jnj.com#ext#@ohdsiorg.onmicrosoft.com::54a8b5d2-2f29-47ea-8e4c-c98a47f72616" providerId="AD" clId="Web-{F89268DE-E8C5-4E0C-8C5B-17EB7FCA0828}" dt="2025-10-06T18:58:01.451" v="234" actId="20577"/>
      <pc:docMkLst>
        <pc:docMk/>
      </pc:docMkLst>
      <pc:sldChg chg="modSp">
        <pc:chgData name="Azza Shoaibi" userId="S::ashoaibi_its.jnj.com#ext#@ohdsiorg.onmicrosoft.com::54a8b5d2-2f29-47ea-8e4c-c98a47f72616" providerId="AD" clId="Web-{F89268DE-E8C5-4E0C-8C5B-17EB7FCA0828}" dt="2025-10-06T18:49:36.426" v="1"/>
        <pc:sldMkLst>
          <pc:docMk/>
          <pc:sldMk cId="1884989789" sldId="271"/>
        </pc:sldMkLst>
      </pc:sldChg>
      <pc:sldChg chg="modSp">
        <pc:chgData name="Azza Shoaibi" userId="S::ashoaibi_its.jnj.com#ext#@ohdsiorg.onmicrosoft.com::54a8b5d2-2f29-47ea-8e4c-c98a47f72616" providerId="AD" clId="Web-{F89268DE-E8C5-4E0C-8C5B-17EB7FCA0828}" dt="2025-10-06T18:49:59.817" v="8" actId="20577"/>
        <pc:sldMkLst>
          <pc:docMk/>
          <pc:sldMk cId="239394465" sldId="273"/>
        </pc:sldMkLst>
        <pc:spChg chg="mod">
          <ac:chgData name="Azza Shoaibi" userId="S::ashoaibi_its.jnj.com#ext#@ohdsiorg.onmicrosoft.com::54a8b5d2-2f29-47ea-8e4c-c98a47f72616" providerId="AD" clId="Web-{F89268DE-E8C5-4E0C-8C5B-17EB7FCA0828}" dt="2025-10-06T18:49:59.817" v="8" actId="20577"/>
          <ac:spMkLst>
            <pc:docMk/>
            <pc:sldMk cId="239394465" sldId="273"/>
            <ac:spMk id="3" creationId="{25760DD8-8779-5603-6EF1-A07C86D0FF8E}"/>
          </ac:spMkLst>
        </pc:spChg>
      </pc:sldChg>
      <pc:sldChg chg="addSp delSp modSp">
        <pc:chgData name="Azza Shoaibi" userId="S::ashoaibi_its.jnj.com#ext#@ohdsiorg.onmicrosoft.com::54a8b5d2-2f29-47ea-8e4c-c98a47f72616" providerId="AD" clId="Web-{F89268DE-E8C5-4E0C-8C5B-17EB7FCA0828}" dt="2025-10-06T18:55:31.715" v="161"/>
        <pc:sldMkLst>
          <pc:docMk/>
          <pc:sldMk cId="1132319967" sldId="275"/>
        </pc:sldMkLst>
        <pc:spChg chg="mod">
          <ac:chgData name="Azza Shoaibi" userId="S::ashoaibi_its.jnj.com#ext#@ohdsiorg.onmicrosoft.com::54a8b5d2-2f29-47ea-8e4c-c98a47f72616" providerId="AD" clId="Web-{F89268DE-E8C5-4E0C-8C5B-17EB7FCA0828}" dt="2025-10-06T18:51:14.381" v="25" actId="20577"/>
          <ac:spMkLst>
            <pc:docMk/>
            <pc:sldMk cId="1132319967" sldId="275"/>
            <ac:spMk id="2" creationId="{AF55BA5A-066C-A9F5-3062-39A3947F4CD3}"/>
          </ac:spMkLst>
        </pc:spChg>
      </pc:sldChg>
      <pc:sldChg chg="addSp delSp modSp new">
        <pc:chgData name="Azza Shoaibi" userId="S::ashoaibi_its.jnj.com#ext#@ohdsiorg.onmicrosoft.com::54a8b5d2-2f29-47ea-8e4c-c98a47f72616" providerId="AD" clId="Web-{F89268DE-E8C5-4E0C-8C5B-17EB7FCA0828}" dt="2025-10-06T18:56:49.778" v="231"/>
        <pc:sldMkLst>
          <pc:docMk/>
          <pc:sldMk cId="2860003644" sldId="277"/>
        </pc:sldMkLst>
      </pc:sldChg>
      <pc:sldChg chg="modSp new">
        <pc:chgData name="Azza Shoaibi" userId="S::ashoaibi_its.jnj.com#ext#@ohdsiorg.onmicrosoft.com::54a8b5d2-2f29-47ea-8e4c-c98a47f72616" providerId="AD" clId="Web-{F89268DE-E8C5-4E0C-8C5B-17EB7FCA0828}" dt="2025-10-06T18:58:01.451" v="234" actId="20577"/>
        <pc:sldMkLst>
          <pc:docMk/>
          <pc:sldMk cId="3233838764" sldId="278"/>
        </pc:sldMkLst>
        <pc:spChg chg="mod">
          <ac:chgData name="Azza Shoaibi" userId="S::ashoaibi_its.jnj.com#ext#@ohdsiorg.onmicrosoft.com::54a8b5d2-2f29-47ea-8e4c-c98a47f72616" providerId="AD" clId="Web-{F89268DE-E8C5-4E0C-8C5B-17EB7FCA0828}" dt="2025-10-06T18:58:01.451" v="234" actId="20577"/>
          <ac:spMkLst>
            <pc:docMk/>
            <pc:sldMk cId="3233838764" sldId="278"/>
            <ac:spMk id="2" creationId="{24B848EA-6B33-25DD-3BC0-15EF706AE3B2}"/>
          </ac:spMkLst>
        </pc:spChg>
      </pc:sldChg>
    </pc:docChg>
  </pc:docChgLst>
  <pc:docChgLst>
    <pc:chgData name="Azza Shoaibi" userId="S::ashoaibi_its.jnj.com#ext#@ohdsiorg.onmicrosoft.com::54a8b5d2-2f29-47ea-8e4c-c98a47f72616" providerId="AD" clId="Web-{DBAE9683-F18E-4C33-B4E9-322CC8ECFE54}"/>
    <pc:docChg chg="addSld delSld modSld sldOrd">
      <pc:chgData name="Azza Shoaibi" userId="S::ashoaibi_its.jnj.com#ext#@ohdsiorg.onmicrosoft.com::54a8b5d2-2f29-47ea-8e4c-c98a47f72616" providerId="AD" clId="Web-{DBAE9683-F18E-4C33-B4E9-322CC8ECFE54}" dt="2025-10-06T18:44:56.438" v="619" actId="20577"/>
      <pc:docMkLst>
        <pc:docMk/>
      </pc:docMkLst>
      <pc:sldChg chg="modSp">
        <pc:chgData name="Azza Shoaibi" userId="S::ashoaibi_its.jnj.com#ext#@ohdsiorg.onmicrosoft.com::54a8b5d2-2f29-47ea-8e4c-c98a47f72616" providerId="AD" clId="Web-{DBAE9683-F18E-4C33-B4E9-322CC8ECFE54}" dt="2025-10-06T18:24:34.679" v="75" actId="20577"/>
        <pc:sldMkLst>
          <pc:docMk/>
          <pc:sldMk cId="2965892856" sldId="257"/>
        </pc:sldMkLst>
        <pc:spChg chg="mod">
          <ac:chgData name="Azza Shoaibi" userId="S::ashoaibi_its.jnj.com#ext#@ohdsiorg.onmicrosoft.com::54a8b5d2-2f29-47ea-8e4c-c98a47f72616" providerId="AD" clId="Web-{DBAE9683-F18E-4C33-B4E9-322CC8ECFE54}" dt="2025-10-06T18:24:34.679" v="75" actId="20577"/>
          <ac:spMkLst>
            <pc:docMk/>
            <pc:sldMk cId="2965892856" sldId="257"/>
            <ac:spMk id="3" creationId="{00000000-0000-0000-0000-000000000000}"/>
          </ac:spMkLst>
        </pc:spChg>
      </pc:sldChg>
      <pc:sldChg chg="delSp modSp ord delAnim">
        <pc:chgData name="Azza Shoaibi" userId="S::ashoaibi_its.jnj.com#ext#@ohdsiorg.onmicrosoft.com::54a8b5d2-2f29-47ea-8e4c-c98a47f72616" providerId="AD" clId="Web-{DBAE9683-F18E-4C33-B4E9-322CC8ECFE54}" dt="2025-10-06T18:31:27.451" v="242"/>
        <pc:sldMkLst>
          <pc:docMk/>
          <pc:sldMk cId="2904734857" sldId="267"/>
        </pc:sldMkLst>
        <pc:spChg chg="mod">
          <ac:chgData name="Azza Shoaibi" userId="S::ashoaibi_its.jnj.com#ext#@ohdsiorg.onmicrosoft.com::54a8b5d2-2f29-47ea-8e4c-c98a47f72616" providerId="AD" clId="Web-{DBAE9683-F18E-4C33-B4E9-322CC8ECFE54}" dt="2025-10-06T18:24:11.943" v="70" actId="20577"/>
          <ac:spMkLst>
            <pc:docMk/>
            <pc:sldMk cId="2904734857" sldId="267"/>
            <ac:spMk id="2" creationId="{0C94738F-A779-4C59-BB80-A0D97D621CB9}"/>
          </ac:spMkLst>
        </pc:spChg>
      </pc:sldChg>
      <pc:sldChg chg="delSp">
        <pc:chgData name="Azza Shoaibi" userId="S::ashoaibi_its.jnj.com#ext#@ohdsiorg.onmicrosoft.com::54a8b5d2-2f29-47ea-8e4c-c98a47f72616" providerId="AD" clId="Web-{DBAE9683-F18E-4C33-B4E9-322CC8ECFE54}" dt="2025-10-06T18:20:08.853" v="44"/>
        <pc:sldMkLst>
          <pc:docMk/>
          <pc:sldMk cId="2127607298" sldId="270"/>
        </pc:sldMkLst>
      </pc:sldChg>
      <pc:sldChg chg="addSp delSp modSp new">
        <pc:chgData name="Azza Shoaibi" userId="S::ashoaibi_its.jnj.com#ext#@ohdsiorg.onmicrosoft.com::54a8b5d2-2f29-47ea-8e4c-c98a47f72616" providerId="AD" clId="Web-{DBAE9683-F18E-4C33-B4E9-322CC8ECFE54}" dt="2025-10-06T18:30:59.122" v="240" actId="20577"/>
        <pc:sldMkLst>
          <pc:docMk/>
          <pc:sldMk cId="1884989789" sldId="271"/>
        </pc:sldMkLst>
        <pc:spChg chg="mod">
          <ac:chgData name="Azza Shoaibi" userId="S::ashoaibi_its.jnj.com#ext#@ohdsiorg.onmicrosoft.com::54a8b5d2-2f29-47ea-8e4c-c98a47f72616" providerId="AD" clId="Web-{DBAE9683-F18E-4C33-B4E9-322CC8ECFE54}" dt="2025-10-06T18:30:59.122" v="240" actId="20577"/>
          <ac:spMkLst>
            <pc:docMk/>
            <pc:sldMk cId="1884989789" sldId="271"/>
            <ac:spMk id="2" creationId="{D8F87E60-51F2-6713-71A9-F2335589C648}"/>
          </ac:spMkLst>
        </pc:spChg>
      </pc:sldChg>
      <pc:sldChg chg="modSp new">
        <pc:chgData name="Azza Shoaibi" userId="S::ashoaibi_its.jnj.com#ext#@ohdsiorg.onmicrosoft.com::54a8b5d2-2f29-47ea-8e4c-c98a47f72616" providerId="AD" clId="Web-{DBAE9683-F18E-4C33-B4E9-322CC8ECFE54}" dt="2025-10-06T18:28:31.257" v="184" actId="20577"/>
        <pc:sldMkLst>
          <pc:docMk/>
          <pc:sldMk cId="3060114198" sldId="272"/>
        </pc:sldMkLst>
        <pc:spChg chg="mod">
          <ac:chgData name="Azza Shoaibi" userId="S::ashoaibi_its.jnj.com#ext#@ohdsiorg.onmicrosoft.com::54a8b5d2-2f29-47ea-8e4c-c98a47f72616" providerId="AD" clId="Web-{DBAE9683-F18E-4C33-B4E9-322CC8ECFE54}" dt="2025-10-06T18:28:31.257" v="184" actId="20577"/>
          <ac:spMkLst>
            <pc:docMk/>
            <pc:sldMk cId="3060114198" sldId="272"/>
            <ac:spMk id="2" creationId="{F8735480-8652-F7DE-33D1-8FD4BE89C396}"/>
          </ac:spMkLst>
        </pc:spChg>
        <pc:spChg chg="mod">
          <ac:chgData name="Azza Shoaibi" userId="S::ashoaibi_its.jnj.com#ext#@ohdsiorg.onmicrosoft.com::54a8b5d2-2f29-47ea-8e4c-c98a47f72616" providerId="AD" clId="Web-{DBAE9683-F18E-4C33-B4E9-322CC8ECFE54}" dt="2025-10-06T18:28:02.444" v="178" actId="20577"/>
          <ac:spMkLst>
            <pc:docMk/>
            <pc:sldMk cId="3060114198" sldId="272"/>
            <ac:spMk id="3" creationId="{4D27FC07-0AA3-D5E4-CF5A-8C3079D7166D}"/>
          </ac:spMkLst>
        </pc:spChg>
      </pc:sldChg>
      <pc:sldChg chg="modSp new">
        <pc:chgData name="Azza Shoaibi" userId="S::ashoaibi_its.jnj.com#ext#@ohdsiorg.onmicrosoft.com::54a8b5d2-2f29-47ea-8e4c-c98a47f72616" providerId="AD" clId="Web-{DBAE9683-F18E-4C33-B4E9-322CC8ECFE54}" dt="2025-10-06T18:36:27.769" v="567" actId="20577"/>
        <pc:sldMkLst>
          <pc:docMk/>
          <pc:sldMk cId="239394465" sldId="273"/>
        </pc:sldMkLst>
        <pc:spChg chg="mod">
          <ac:chgData name="Azza Shoaibi" userId="S::ashoaibi_its.jnj.com#ext#@ohdsiorg.onmicrosoft.com::54a8b5d2-2f29-47ea-8e4c-c98a47f72616" providerId="AD" clId="Web-{DBAE9683-F18E-4C33-B4E9-322CC8ECFE54}" dt="2025-10-06T18:32:22.515" v="304" actId="20577"/>
          <ac:spMkLst>
            <pc:docMk/>
            <pc:sldMk cId="239394465" sldId="273"/>
            <ac:spMk id="2" creationId="{C415C91B-D297-69E3-1ADF-370CC0989271}"/>
          </ac:spMkLst>
        </pc:spChg>
        <pc:spChg chg="mod">
          <ac:chgData name="Azza Shoaibi" userId="S::ashoaibi_its.jnj.com#ext#@ohdsiorg.onmicrosoft.com::54a8b5d2-2f29-47ea-8e4c-c98a47f72616" providerId="AD" clId="Web-{DBAE9683-F18E-4C33-B4E9-322CC8ECFE54}" dt="2025-10-06T18:36:27.769" v="567" actId="20577"/>
          <ac:spMkLst>
            <pc:docMk/>
            <pc:sldMk cId="239394465" sldId="273"/>
            <ac:spMk id="3" creationId="{25760DD8-8779-5603-6EF1-A07C86D0FF8E}"/>
          </ac:spMkLst>
        </pc:spChg>
      </pc:sldChg>
      <pc:sldChg chg="new">
        <pc:chgData name="Azza Shoaibi" userId="S::ashoaibi_its.jnj.com#ext#@ohdsiorg.onmicrosoft.com::54a8b5d2-2f29-47ea-8e4c-c98a47f72616" providerId="AD" clId="Web-{DBAE9683-F18E-4C33-B4E9-322CC8ECFE54}" dt="2025-10-06T18:41:00.264" v="608"/>
        <pc:sldMkLst>
          <pc:docMk/>
          <pc:sldMk cId="1132319967" sldId="275"/>
        </pc:sldMkLst>
      </pc:sldChg>
      <pc:sldChg chg="modSp new">
        <pc:chgData name="Azza Shoaibi" userId="S::ashoaibi_its.jnj.com#ext#@ohdsiorg.onmicrosoft.com::54a8b5d2-2f29-47ea-8e4c-c98a47f72616" providerId="AD" clId="Web-{DBAE9683-F18E-4C33-B4E9-322CC8ECFE54}" dt="2025-10-06T18:44:56.438" v="619" actId="20577"/>
        <pc:sldMkLst>
          <pc:docMk/>
          <pc:sldMk cId="2442804878" sldId="276"/>
        </pc:sldMkLst>
        <pc:spChg chg="mod">
          <ac:chgData name="Azza Shoaibi" userId="S::ashoaibi_its.jnj.com#ext#@ohdsiorg.onmicrosoft.com::54a8b5d2-2f29-47ea-8e4c-c98a47f72616" providerId="AD" clId="Web-{DBAE9683-F18E-4C33-B4E9-322CC8ECFE54}" dt="2025-10-06T18:44:49.875" v="614" actId="20577"/>
          <ac:spMkLst>
            <pc:docMk/>
            <pc:sldMk cId="2442804878" sldId="276"/>
            <ac:spMk id="2" creationId="{90AF8346-E1EB-9CDE-B2C7-5507A03CE2E9}"/>
          </ac:spMkLst>
        </pc:spChg>
        <pc:spChg chg="mod">
          <ac:chgData name="Azza Shoaibi" userId="S::ashoaibi_its.jnj.com#ext#@ohdsiorg.onmicrosoft.com::54a8b5d2-2f29-47ea-8e4c-c98a47f72616" providerId="AD" clId="Web-{DBAE9683-F18E-4C33-B4E9-322CC8ECFE54}" dt="2025-10-06T18:44:56.438" v="619" actId="20577"/>
          <ac:spMkLst>
            <pc:docMk/>
            <pc:sldMk cId="2442804878" sldId="276"/>
            <ac:spMk id="3" creationId="{5FB98618-6169-2264-482F-28CD8EA24430}"/>
          </ac:spMkLst>
        </pc:spChg>
      </pc:sldChg>
    </pc:docChg>
  </pc:docChgLst>
  <pc:docChgLst>
    <pc:chgData name="Azza Shoaibi" userId="S::ashoaibi_its.jnj.com#ext#@ohdsiorg.onmicrosoft.com::54a8b5d2-2f29-47ea-8e4c-c98a47f72616" providerId="AD" clId="Web-{B255896F-A444-4010-902F-9A099C43BAE0}"/>
    <pc:docChg chg="modSld">
      <pc:chgData name="Azza Shoaibi" userId="S::ashoaibi_its.jnj.com#ext#@ohdsiorg.onmicrosoft.com::54a8b5d2-2f29-47ea-8e4c-c98a47f72616" providerId="AD" clId="Web-{B255896F-A444-4010-902F-9A099C43BAE0}" dt="2025-10-06T18:47:56.014" v="21" actId="20577"/>
      <pc:docMkLst>
        <pc:docMk/>
      </pc:docMkLst>
      <pc:sldChg chg="modSp">
        <pc:chgData name="Azza Shoaibi" userId="S::ashoaibi_its.jnj.com#ext#@ohdsiorg.onmicrosoft.com::54a8b5d2-2f29-47ea-8e4c-c98a47f72616" providerId="AD" clId="Web-{B255896F-A444-4010-902F-9A099C43BAE0}" dt="2025-10-06T18:47:56.014" v="21" actId="20577"/>
        <pc:sldMkLst>
          <pc:docMk/>
          <pc:sldMk cId="2442804878" sldId="276"/>
        </pc:sldMkLst>
        <pc:spChg chg="mod">
          <ac:chgData name="Azza Shoaibi" userId="S::ashoaibi_its.jnj.com#ext#@ohdsiorg.onmicrosoft.com::54a8b5d2-2f29-47ea-8e4c-c98a47f72616" providerId="AD" clId="Web-{B255896F-A444-4010-902F-9A099C43BAE0}" dt="2025-10-06T18:47:56.014" v="21" actId="20577"/>
          <ac:spMkLst>
            <pc:docMk/>
            <pc:sldMk cId="2442804878" sldId="276"/>
            <ac:spMk id="3" creationId="{5FB98618-6169-2264-482F-28CD8EA2443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CB52742-373F-4A87-92C3-F1BD6DE2FDEE}" type="datetimeFigureOut">
              <a:rPr lang="en-US" smtClean="0"/>
              <a:t>10/8/2025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BCCA093-4890-4B46-98EB-711D340FBB2C}" type="slidenum">
              <a:rPr lang="en-US" smtClean="0"/>
              <a:t>‹#›</a:t>
            </a:fld>
            <a:endParaRPr lang="en-US"/>
          </a:p>
        </p:txBody>
      </p:sp>
    </p:spTree>
    <p:extLst>
      <p:ext uri="{BB962C8B-B14F-4D97-AF65-F5344CB8AC3E}">
        <p14:creationId xmlns:p14="http://schemas.microsoft.com/office/powerpoint/2010/main" val="20634056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149600" y="2130426"/>
            <a:ext cx="8128000" cy="1755775"/>
          </a:xfrm>
        </p:spPr>
        <p:txBody>
          <a:bodyPr/>
          <a:lstStyle>
            <a:lvl1pPr>
              <a:defRPr/>
            </a:lvl1pPr>
          </a:lstStyle>
          <a:p>
            <a:r>
              <a:rPr lang="en-US" dirty="0"/>
              <a:t>Click to edit Master title style</a:t>
            </a:r>
          </a:p>
        </p:txBody>
      </p:sp>
      <p:sp>
        <p:nvSpPr>
          <p:cNvPr id="3" name="Subtitle 2"/>
          <p:cNvSpPr>
            <a:spLocks noGrp="1"/>
          </p:cNvSpPr>
          <p:nvPr>
            <p:ph type="subTitle" idx="1"/>
          </p:nvPr>
        </p:nvSpPr>
        <p:spPr>
          <a:xfrm>
            <a:off x="3149600" y="4038600"/>
            <a:ext cx="8128000" cy="1752600"/>
          </a:xfrm>
        </p:spPr>
        <p:txBody>
          <a:bodyPr>
            <a:normAutofit/>
          </a:bodyPr>
          <a:lstStyle>
            <a:lvl1pPr marL="0" indent="0" algn="ctr">
              <a:buNone/>
              <a:defRPr sz="2800">
                <a:solidFill>
                  <a:srgbClr val="15315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pic>
        <p:nvPicPr>
          <p:cNvPr id="6" name="Picture 3" descr="C:\Users\pryan4\Downloads\want-impact-public-health-help-shape-journey-ahead\OHDSI logo with text - vertical - colored.png">
            <a:extLst>
              <a:ext uri="{FF2B5EF4-FFF2-40B4-BE49-F238E27FC236}">
                <a16:creationId xmlns:a16="http://schemas.microsoft.com/office/drawing/2014/main" id="{E7554C83-E62F-48C0-8308-2B4788DD0E2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2835" y="1592179"/>
            <a:ext cx="3193185" cy="384440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5E4CDD4A-A023-9E46-A645-8B6C26C8784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5180" y="6521917"/>
            <a:ext cx="259081" cy="259081"/>
          </a:xfrm>
          <a:prstGeom prst="rect">
            <a:avLst/>
          </a:prstGeom>
        </p:spPr>
      </p:pic>
      <p:sp>
        <p:nvSpPr>
          <p:cNvPr id="8" name="TextBox 7">
            <a:extLst>
              <a:ext uri="{FF2B5EF4-FFF2-40B4-BE49-F238E27FC236}">
                <a16:creationId xmlns:a16="http://schemas.microsoft.com/office/drawing/2014/main" id="{3A096493-4259-2F4A-915B-F93740B6FDF9}"/>
              </a:ext>
            </a:extLst>
          </p:cNvPr>
          <p:cNvSpPr txBox="1"/>
          <p:nvPr userDrawn="1"/>
        </p:nvSpPr>
        <p:spPr>
          <a:xfrm>
            <a:off x="375386" y="6482180"/>
            <a:ext cx="1713296" cy="338554"/>
          </a:xfrm>
          <a:prstGeom prst="rect">
            <a:avLst/>
          </a:prstGeom>
          <a:noFill/>
        </p:spPr>
        <p:txBody>
          <a:bodyPr wrap="square" rtlCol="0">
            <a:spAutoFit/>
          </a:bodyPr>
          <a:lstStyle/>
          <a:p>
            <a:r>
              <a:rPr lang="en-US" sz="1600" b="1" dirty="0">
                <a:solidFill>
                  <a:srgbClr val="20425A"/>
                </a:solidFill>
              </a:rPr>
              <a:t>@OHDSI</a:t>
            </a:r>
          </a:p>
        </p:txBody>
      </p:sp>
      <p:pic>
        <p:nvPicPr>
          <p:cNvPr id="10" name="Picture 9">
            <a:extLst>
              <a:ext uri="{FF2B5EF4-FFF2-40B4-BE49-F238E27FC236}">
                <a16:creationId xmlns:a16="http://schemas.microsoft.com/office/drawing/2014/main" id="{CA75C2CF-9CD4-BB41-8434-1D0871BFB222}"/>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157903" y="6437027"/>
            <a:ext cx="428859" cy="428859"/>
          </a:xfrm>
          <a:prstGeom prst="rect">
            <a:avLst/>
          </a:prstGeom>
        </p:spPr>
      </p:pic>
      <p:sp>
        <p:nvSpPr>
          <p:cNvPr id="7" name="Rectangle 6">
            <a:extLst>
              <a:ext uri="{FF2B5EF4-FFF2-40B4-BE49-F238E27FC236}">
                <a16:creationId xmlns:a16="http://schemas.microsoft.com/office/drawing/2014/main" id="{82E51E90-0C4E-473C-AC0E-58AA21A6B7FD}"/>
              </a:ext>
            </a:extLst>
          </p:cNvPr>
          <p:cNvSpPr/>
          <p:nvPr userDrawn="1"/>
        </p:nvSpPr>
        <p:spPr>
          <a:xfrm>
            <a:off x="0" y="6379141"/>
            <a:ext cx="12192000" cy="76200"/>
          </a:xfrm>
          <a:prstGeom prst="rect">
            <a:avLst/>
          </a:prstGeom>
          <a:gradFill>
            <a:gsLst>
              <a:gs pos="44000">
                <a:srgbClr val="20425A"/>
              </a:gs>
              <a:gs pos="100000">
                <a:srgbClr val="FCCB10"/>
              </a:gs>
              <a:gs pos="55000">
                <a:srgbClr val="EB662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1" name="TextBox 10">
            <a:extLst>
              <a:ext uri="{FF2B5EF4-FFF2-40B4-BE49-F238E27FC236}">
                <a16:creationId xmlns:a16="http://schemas.microsoft.com/office/drawing/2014/main" id="{313F465F-17AE-F148-8D59-609C16370E95}"/>
              </a:ext>
            </a:extLst>
          </p:cNvPr>
          <p:cNvSpPr txBox="1"/>
          <p:nvPr userDrawn="1"/>
        </p:nvSpPr>
        <p:spPr>
          <a:xfrm>
            <a:off x="9480884" y="6486991"/>
            <a:ext cx="2993457" cy="338554"/>
          </a:xfrm>
          <a:prstGeom prst="rect">
            <a:avLst/>
          </a:prstGeom>
          <a:noFill/>
        </p:spPr>
        <p:txBody>
          <a:bodyPr wrap="square" rtlCol="0">
            <a:spAutoFit/>
          </a:bodyPr>
          <a:lstStyle/>
          <a:p>
            <a:r>
              <a:rPr lang="en-US" sz="1600" b="1" dirty="0" err="1">
                <a:solidFill>
                  <a:srgbClr val="20425A"/>
                </a:solidFill>
              </a:rPr>
              <a:t>linkedin.com</a:t>
            </a:r>
            <a:r>
              <a:rPr lang="en-US" sz="1600" b="1" dirty="0">
                <a:solidFill>
                  <a:srgbClr val="20425A"/>
                </a:solidFill>
              </a:rPr>
              <a:t>/company/</a:t>
            </a:r>
            <a:r>
              <a:rPr lang="en-US" sz="1600" b="1" dirty="0" err="1">
                <a:solidFill>
                  <a:srgbClr val="20425A"/>
                </a:solidFill>
              </a:rPr>
              <a:t>ohdsi</a:t>
            </a:r>
            <a:endParaRPr lang="en-US" sz="1600" b="1" dirty="0">
              <a:solidFill>
                <a:srgbClr val="20425A"/>
              </a:solidFill>
            </a:endParaRPr>
          </a:p>
        </p:txBody>
      </p:sp>
      <p:sp>
        <p:nvSpPr>
          <p:cNvPr id="12" name="TextBox 11">
            <a:extLst>
              <a:ext uri="{FF2B5EF4-FFF2-40B4-BE49-F238E27FC236}">
                <a16:creationId xmlns:a16="http://schemas.microsoft.com/office/drawing/2014/main" id="{071587BC-BFB2-E844-976E-DC16EC26EDFB}"/>
              </a:ext>
            </a:extLst>
          </p:cNvPr>
          <p:cNvSpPr txBox="1"/>
          <p:nvPr userDrawn="1"/>
        </p:nvSpPr>
        <p:spPr>
          <a:xfrm>
            <a:off x="2964585" y="6471319"/>
            <a:ext cx="1540041" cy="338554"/>
          </a:xfrm>
          <a:prstGeom prst="rect">
            <a:avLst/>
          </a:prstGeom>
          <a:noFill/>
        </p:spPr>
        <p:txBody>
          <a:bodyPr wrap="square" rtlCol="0">
            <a:spAutoFit/>
          </a:bodyPr>
          <a:lstStyle/>
          <a:p>
            <a:r>
              <a:rPr lang="en-US" sz="1600" b="1" dirty="0" err="1">
                <a:solidFill>
                  <a:srgbClr val="20425A"/>
                </a:solidFill>
              </a:rPr>
              <a:t>www.ohdsi.org</a:t>
            </a:r>
            <a:endParaRPr lang="en-US" sz="1600" b="1" dirty="0">
              <a:solidFill>
                <a:srgbClr val="20425A"/>
              </a:solidFill>
            </a:endParaRPr>
          </a:p>
        </p:txBody>
      </p:sp>
      <p:sp>
        <p:nvSpPr>
          <p:cNvPr id="13" name="TextBox 12">
            <a:extLst>
              <a:ext uri="{FF2B5EF4-FFF2-40B4-BE49-F238E27FC236}">
                <a16:creationId xmlns:a16="http://schemas.microsoft.com/office/drawing/2014/main" id="{9DDB8DFC-0770-9F48-A173-0CCFBCA218B9}"/>
              </a:ext>
            </a:extLst>
          </p:cNvPr>
          <p:cNvSpPr txBox="1"/>
          <p:nvPr userDrawn="1"/>
        </p:nvSpPr>
        <p:spPr>
          <a:xfrm>
            <a:off x="6063918" y="6482180"/>
            <a:ext cx="1713297" cy="338554"/>
          </a:xfrm>
          <a:prstGeom prst="rect">
            <a:avLst/>
          </a:prstGeom>
          <a:noFill/>
        </p:spPr>
        <p:txBody>
          <a:bodyPr wrap="square" rtlCol="0">
            <a:spAutoFit/>
          </a:bodyPr>
          <a:lstStyle/>
          <a:p>
            <a:r>
              <a:rPr lang="en-US" sz="1600" b="1" dirty="0">
                <a:solidFill>
                  <a:srgbClr val="20425A"/>
                </a:solidFill>
              </a:rPr>
              <a:t>#</a:t>
            </a:r>
            <a:r>
              <a:rPr lang="en-US" sz="1600" b="1" dirty="0" err="1">
                <a:solidFill>
                  <a:srgbClr val="20425A"/>
                </a:solidFill>
              </a:rPr>
              <a:t>JoinTheJourney</a:t>
            </a:r>
            <a:endParaRPr lang="en-US" sz="1600" b="1" dirty="0">
              <a:solidFill>
                <a:srgbClr val="20425A"/>
              </a:solidFill>
            </a:endParaRPr>
          </a:p>
        </p:txBody>
      </p:sp>
    </p:spTree>
    <p:extLst>
      <p:ext uri="{BB962C8B-B14F-4D97-AF65-F5344CB8AC3E}">
        <p14:creationId xmlns:p14="http://schemas.microsoft.com/office/powerpoint/2010/main" val="13253355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250382" y="152400"/>
            <a:ext cx="10332018" cy="838200"/>
          </a:xfr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2" descr="C:\Users\pryan4\Downloads\want-impact-public-health-help-shape-journey-ahead\OHDSI logo only - colored.png">
            <a:extLst>
              <a:ext uri="{FF2B5EF4-FFF2-40B4-BE49-F238E27FC236}">
                <a16:creationId xmlns:a16="http://schemas.microsoft.com/office/drawing/2014/main" id="{8E27D786-324D-4E22-B525-044E22AFE8A3}"/>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6201" y="-38160"/>
            <a:ext cx="1326583" cy="125736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4E9E510D-63E8-0E42-8202-C60AC8036259}"/>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5180" y="6521917"/>
            <a:ext cx="259081" cy="259081"/>
          </a:xfrm>
          <a:prstGeom prst="rect">
            <a:avLst/>
          </a:prstGeom>
        </p:spPr>
      </p:pic>
      <p:sp>
        <p:nvSpPr>
          <p:cNvPr id="11" name="TextBox 10">
            <a:extLst>
              <a:ext uri="{FF2B5EF4-FFF2-40B4-BE49-F238E27FC236}">
                <a16:creationId xmlns:a16="http://schemas.microsoft.com/office/drawing/2014/main" id="{8A257941-E2D2-1347-B66A-FE7C9F211858}"/>
              </a:ext>
            </a:extLst>
          </p:cNvPr>
          <p:cNvSpPr txBox="1"/>
          <p:nvPr userDrawn="1"/>
        </p:nvSpPr>
        <p:spPr>
          <a:xfrm>
            <a:off x="375386" y="6482180"/>
            <a:ext cx="1713296" cy="338554"/>
          </a:xfrm>
          <a:prstGeom prst="rect">
            <a:avLst/>
          </a:prstGeom>
          <a:noFill/>
        </p:spPr>
        <p:txBody>
          <a:bodyPr wrap="square" rtlCol="0">
            <a:spAutoFit/>
          </a:bodyPr>
          <a:lstStyle/>
          <a:p>
            <a:r>
              <a:rPr lang="en-US" sz="1600" b="1" dirty="0">
                <a:solidFill>
                  <a:srgbClr val="20425A"/>
                </a:solidFill>
              </a:rPr>
              <a:t>@OHDSI</a:t>
            </a:r>
          </a:p>
        </p:txBody>
      </p:sp>
      <p:pic>
        <p:nvPicPr>
          <p:cNvPr id="12" name="Picture 11">
            <a:extLst>
              <a:ext uri="{FF2B5EF4-FFF2-40B4-BE49-F238E27FC236}">
                <a16:creationId xmlns:a16="http://schemas.microsoft.com/office/drawing/2014/main" id="{B756BE49-6C5A-E949-96EE-F218147D6742}"/>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157903" y="6437027"/>
            <a:ext cx="428859" cy="428859"/>
          </a:xfrm>
          <a:prstGeom prst="rect">
            <a:avLst/>
          </a:prstGeom>
        </p:spPr>
      </p:pic>
      <p:sp>
        <p:nvSpPr>
          <p:cNvPr id="13" name="TextBox 12">
            <a:extLst>
              <a:ext uri="{FF2B5EF4-FFF2-40B4-BE49-F238E27FC236}">
                <a16:creationId xmlns:a16="http://schemas.microsoft.com/office/drawing/2014/main" id="{13172E6D-EDB5-C14D-BD5E-F277C8B63358}"/>
              </a:ext>
            </a:extLst>
          </p:cNvPr>
          <p:cNvSpPr txBox="1"/>
          <p:nvPr userDrawn="1"/>
        </p:nvSpPr>
        <p:spPr>
          <a:xfrm>
            <a:off x="2964585" y="6471319"/>
            <a:ext cx="1540041" cy="338554"/>
          </a:xfrm>
          <a:prstGeom prst="rect">
            <a:avLst/>
          </a:prstGeom>
          <a:noFill/>
        </p:spPr>
        <p:txBody>
          <a:bodyPr wrap="square" rtlCol="0">
            <a:spAutoFit/>
          </a:bodyPr>
          <a:lstStyle/>
          <a:p>
            <a:r>
              <a:rPr lang="en-US" sz="1600" b="1" dirty="0" err="1">
                <a:solidFill>
                  <a:srgbClr val="20425A"/>
                </a:solidFill>
              </a:rPr>
              <a:t>www.ohdsi.org</a:t>
            </a:r>
            <a:endParaRPr lang="en-US" sz="1600" b="1" dirty="0">
              <a:solidFill>
                <a:srgbClr val="20425A"/>
              </a:solidFill>
            </a:endParaRPr>
          </a:p>
        </p:txBody>
      </p:sp>
      <p:sp>
        <p:nvSpPr>
          <p:cNvPr id="14" name="TextBox 13">
            <a:extLst>
              <a:ext uri="{FF2B5EF4-FFF2-40B4-BE49-F238E27FC236}">
                <a16:creationId xmlns:a16="http://schemas.microsoft.com/office/drawing/2014/main" id="{F8FBA10D-EADB-E843-8F8E-5AE094F74357}"/>
              </a:ext>
            </a:extLst>
          </p:cNvPr>
          <p:cNvSpPr txBox="1"/>
          <p:nvPr userDrawn="1"/>
        </p:nvSpPr>
        <p:spPr>
          <a:xfrm>
            <a:off x="6063918" y="6482180"/>
            <a:ext cx="1713297" cy="338554"/>
          </a:xfrm>
          <a:prstGeom prst="rect">
            <a:avLst/>
          </a:prstGeom>
          <a:noFill/>
        </p:spPr>
        <p:txBody>
          <a:bodyPr wrap="square" rtlCol="0">
            <a:spAutoFit/>
          </a:bodyPr>
          <a:lstStyle/>
          <a:p>
            <a:r>
              <a:rPr lang="en-US" sz="1600" b="1" dirty="0">
                <a:solidFill>
                  <a:srgbClr val="20425A"/>
                </a:solidFill>
              </a:rPr>
              <a:t>#</a:t>
            </a:r>
            <a:r>
              <a:rPr lang="en-US" sz="1600" b="1" dirty="0" err="1">
                <a:solidFill>
                  <a:srgbClr val="20425A"/>
                </a:solidFill>
              </a:rPr>
              <a:t>JoinTheJourney</a:t>
            </a:r>
            <a:endParaRPr lang="en-US" sz="1600" b="1" dirty="0">
              <a:solidFill>
                <a:srgbClr val="20425A"/>
              </a:solidFill>
            </a:endParaRPr>
          </a:p>
        </p:txBody>
      </p:sp>
      <p:sp>
        <p:nvSpPr>
          <p:cNvPr id="9" name="Rectangle 8"/>
          <p:cNvSpPr/>
          <p:nvPr userDrawn="1"/>
        </p:nvSpPr>
        <p:spPr>
          <a:xfrm>
            <a:off x="0" y="6397026"/>
            <a:ext cx="12192000" cy="76200"/>
          </a:xfrm>
          <a:prstGeom prst="rect">
            <a:avLst/>
          </a:prstGeom>
          <a:gradFill>
            <a:gsLst>
              <a:gs pos="44000">
                <a:srgbClr val="20425A"/>
              </a:gs>
              <a:gs pos="100000">
                <a:srgbClr val="FCCB10"/>
              </a:gs>
              <a:gs pos="55000">
                <a:srgbClr val="EB662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5" name="TextBox 14">
            <a:extLst>
              <a:ext uri="{FF2B5EF4-FFF2-40B4-BE49-F238E27FC236}">
                <a16:creationId xmlns:a16="http://schemas.microsoft.com/office/drawing/2014/main" id="{49C647FB-9F96-BE4C-BEF2-6CD7F69AEAEE}"/>
              </a:ext>
            </a:extLst>
          </p:cNvPr>
          <p:cNvSpPr txBox="1"/>
          <p:nvPr userDrawn="1"/>
        </p:nvSpPr>
        <p:spPr>
          <a:xfrm>
            <a:off x="9480884" y="6486991"/>
            <a:ext cx="2993457" cy="338554"/>
          </a:xfrm>
          <a:prstGeom prst="rect">
            <a:avLst/>
          </a:prstGeom>
          <a:noFill/>
        </p:spPr>
        <p:txBody>
          <a:bodyPr wrap="square" rtlCol="0">
            <a:spAutoFit/>
          </a:bodyPr>
          <a:lstStyle/>
          <a:p>
            <a:r>
              <a:rPr lang="en-US" sz="1600" b="1" dirty="0" err="1">
                <a:solidFill>
                  <a:srgbClr val="20425A"/>
                </a:solidFill>
              </a:rPr>
              <a:t>linkedin.com</a:t>
            </a:r>
            <a:r>
              <a:rPr lang="en-US" sz="1600" b="1" dirty="0">
                <a:solidFill>
                  <a:srgbClr val="20425A"/>
                </a:solidFill>
              </a:rPr>
              <a:t>/company/</a:t>
            </a:r>
            <a:r>
              <a:rPr lang="en-US" sz="1600" b="1" dirty="0" err="1">
                <a:solidFill>
                  <a:srgbClr val="20425A"/>
                </a:solidFill>
              </a:rPr>
              <a:t>ohdsi</a:t>
            </a:r>
            <a:endParaRPr lang="en-US" sz="1600" b="1" dirty="0">
              <a:solidFill>
                <a:srgbClr val="20425A"/>
              </a:solidFill>
            </a:endParaRPr>
          </a:p>
        </p:txBody>
      </p:sp>
    </p:spTree>
    <p:extLst>
      <p:ext uri="{BB962C8B-B14F-4D97-AF65-F5344CB8AC3E}">
        <p14:creationId xmlns:p14="http://schemas.microsoft.com/office/powerpoint/2010/main" val="1895819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250382" y="152400"/>
            <a:ext cx="10332018" cy="838200"/>
          </a:xfrm>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8" name="Picture 2" descr="C:\Users\pryan4\Downloads\want-impact-public-health-help-shape-journey-ahead\OHDSI logo only - colored.png">
            <a:extLst>
              <a:ext uri="{FF2B5EF4-FFF2-40B4-BE49-F238E27FC236}">
                <a16:creationId xmlns:a16="http://schemas.microsoft.com/office/drawing/2014/main" id="{6704EB07-5162-4E35-A2EB-81F553E3967D}"/>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6201" y="-38160"/>
            <a:ext cx="1326583" cy="1257360"/>
          </a:xfrm>
          <a:prstGeom prst="rect">
            <a:avLst/>
          </a:prstGeom>
          <a:noFill/>
          <a:extLst>
            <a:ext uri="{909E8E84-426E-40DD-AFC4-6F175D3DCCD1}">
              <a14:hiddenFill xmlns:a14="http://schemas.microsoft.com/office/drawing/2010/main">
                <a:solidFill>
                  <a:srgbClr val="FFFFFF"/>
                </a:solidFill>
              </a14:hiddenFill>
            </a:ext>
          </a:extLst>
        </p:spPr>
      </p:pic>
      <p:sp>
        <p:nvSpPr>
          <p:cNvPr id="10" name="Slide Number Placeholder 5">
            <a:extLst>
              <a:ext uri="{FF2B5EF4-FFF2-40B4-BE49-F238E27FC236}">
                <a16:creationId xmlns:a16="http://schemas.microsoft.com/office/drawing/2014/main" id="{C998D67F-11D3-2348-8177-2FEAF07D4789}"/>
              </a:ext>
            </a:extLst>
          </p:cNvPr>
          <p:cNvSpPr txBox="1">
            <a:spLocks/>
          </p:cNvSpPr>
          <p:nvPr userDrawn="1"/>
        </p:nvSpPr>
        <p:spPr>
          <a:xfrm>
            <a:off x="9327948" y="6473625"/>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600" kern="1200">
                <a:solidFill>
                  <a:srgbClr val="20425A"/>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err="1"/>
              <a:t>linkedin.com</a:t>
            </a:r>
            <a:r>
              <a:rPr lang="en-US" b="1" dirty="0"/>
              <a:t>/company/</a:t>
            </a:r>
            <a:r>
              <a:rPr lang="en-US" b="1" dirty="0" err="1"/>
              <a:t>ohdsi</a:t>
            </a:r>
            <a:endParaRPr lang="en-US" b="1" dirty="0"/>
          </a:p>
        </p:txBody>
      </p:sp>
      <p:pic>
        <p:nvPicPr>
          <p:cNvPr id="11" name="Picture 10">
            <a:extLst>
              <a:ext uri="{FF2B5EF4-FFF2-40B4-BE49-F238E27FC236}">
                <a16:creationId xmlns:a16="http://schemas.microsoft.com/office/drawing/2014/main" id="{1A192831-1FCC-0C45-984C-33D02A921A5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5180" y="6521917"/>
            <a:ext cx="259081" cy="259081"/>
          </a:xfrm>
          <a:prstGeom prst="rect">
            <a:avLst/>
          </a:prstGeom>
        </p:spPr>
      </p:pic>
      <p:sp>
        <p:nvSpPr>
          <p:cNvPr id="13" name="TextBox 12">
            <a:extLst>
              <a:ext uri="{FF2B5EF4-FFF2-40B4-BE49-F238E27FC236}">
                <a16:creationId xmlns:a16="http://schemas.microsoft.com/office/drawing/2014/main" id="{B4BC576A-8DCC-DA4A-8DE4-8C0C3BE2862B}"/>
              </a:ext>
            </a:extLst>
          </p:cNvPr>
          <p:cNvSpPr txBox="1"/>
          <p:nvPr userDrawn="1"/>
        </p:nvSpPr>
        <p:spPr>
          <a:xfrm>
            <a:off x="375386" y="6482180"/>
            <a:ext cx="1713296" cy="338554"/>
          </a:xfrm>
          <a:prstGeom prst="rect">
            <a:avLst/>
          </a:prstGeom>
          <a:noFill/>
        </p:spPr>
        <p:txBody>
          <a:bodyPr wrap="square" rtlCol="0">
            <a:spAutoFit/>
          </a:bodyPr>
          <a:lstStyle/>
          <a:p>
            <a:r>
              <a:rPr lang="en-US" sz="1600" b="1" dirty="0">
                <a:solidFill>
                  <a:srgbClr val="20425A"/>
                </a:solidFill>
              </a:rPr>
              <a:t>@OHDSI</a:t>
            </a:r>
          </a:p>
        </p:txBody>
      </p:sp>
      <p:pic>
        <p:nvPicPr>
          <p:cNvPr id="14" name="Picture 13">
            <a:extLst>
              <a:ext uri="{FF2B5EF4-FFF2-40B4-BE49-F238E27FC236}">
                <a16:creationId xmlns:a16="http://schemas.microsoft.com/office/drawing/2014/main" id="{8D94183D-A366-2D4A-A35F-52F3CCBD963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177153" y="6437027"/>
            <a:ext cx="428859" cy="428859"/>
          </a:xfrm>
          <a:prstGeom prst="rect">
            <a:avLst/>
          </a:prstGeom>
        </p:spPr>
      </p:pic>
      <p:sp>
        <p:nvSpPr>
          <p:cNvPr id="15" name="TextBox 14">
            <a:extLst>
              <a:ext uri="{FF2B5EF4-FFF2-40B4-BE49-F238E27FC236}">
                <a16:creationId xmlns:a16="http://schemas.microsoft.com/office/drawing/2014/main" id="{AEC20D75-37BA-B345-B66A-8886FA18DD8A}"/>
              </a:ext>
            </a:extLst>
          </p:cNvPr>
          <p:cNvSpPr txBox="1"/>
          <p:nvPr userDrawn="1"/>
        </p:nvSpPr>
        <p:spPr>
          <a:xfrm>
            <a:off x="3003087" y="6471319"/>
            <a:ext cx="1540041" cy="338554"/>
          </a:xfrm>
          <a:prstGeom prst="rect">
            <a:avLst/>
          </a:prstGeom>
          <a:noFill/>
        </p:spPr>
        <p:txBody>
          <a:bodyPr wrap="square" rtlCol="0">
            <a:spAutoFit/>
          </a:bodyPr>
          <a:lstStyle/>
          <a:p>
            <a:r>
              <a:rPr lang="en-US" sz="1600" b="1" dirty="0" err="1">
                <a:solidFill>
                  <a:srgbClr val="20425A"/>
                </a:solidFill>
              </a:rPr>
              <a:t>www.ohdsi.org</a:t>
            </a:r>
            <a:endParaRPr lang="en-US" sz="1600" b="1" dirty="0">
              <a:solidFill>
                <a:srgbClr val="20425A"/>
              </a:solidFill>
            </a:endParaRPr>
          </a:p>
        </p:txBody>
      </p:sp>
      <p:sp>
        <p:nvSpPr>
          <p:cNvPr id="16" name="TextBox 15">
            <a:extLst>
              <a:ext uri="{FF2B5EF4-FFF2-40B4-BE49-F238E27FC236}">
                <a16:creationId xmlns:a16="http://schemas.microsoft.com/office/drawing/2014/main" id="{CCC5331F-9B53-AC46-BFA0-9C7B8584AC80}"/>
              </a:ext>
            </a:extLst>
          </p:cNvPr>
          <p:cNvSpPr txBox="1"/>
          <p:nvPr userDrawn="1"/>
        </p:nvSpPr>
        <p:spPr>
          <a:xfrm>
            <a:off x="6198671" y="6482180"/>
            <a:ext cx="1713297" cy="338554"/>
          </a:xfrm>
          <a:prstGeom prst="rect">
            <a:avLst/>
          </a:prstGeom>
          <a:noFill/>
        </p:spPr>
        <p:txBody>
          <a:bodyPr wrap="square" rtlCol="0">
            <a:spAutoFit/>
          </a:bodyPr>
          <a:lstStyle/>
          <a:p>
            <a:r>
              <a:rPr lang="en-US" sz="1600" b="1" dirty="0">
                <a:solidFill>
                  <a:srgbClr val="20425A"/>
                </a:solidFill>
              </a:rPr>
              <a:t>#</a:t>
            </a:r>
            <a:r>
              <a:rPr lang="en-US" sz="1600" b="1" dirty="0" err="1">
                <a:solidFill>
                  <a:srgbClr val="20425A"/>
                </a:solidFill>
              </a:rPr>
              <a:t>JoinTheJourney</a:t>
            </a:r>
            <a:endParaRPr lang="en-US" sz="1600" b="1" dirty="0">
              <a:solidFill>
                <a:srgbClr val="20425A"/>
              </a:solidFill>
            </a:endParaRPr>
          </a:p>
        </p:txBody>
      </p:sp>
      <p:sp>
        <p:nvSpPr>
          <p:cNvPr id="9" name="Rectangle 8">
            <a:extLst>
              <a:ext uri="{FF2B5EF4-FFF2-40B4-BE49-F238E27FC236}">
                <a16:creationId xmlns:a16="http://schemas.microsoft.com/office/drawing/2014/main" id="{6CF7E808-9302-4B4C-9AD7-0211CD846277}"/>
              </a:ext>
            </a:extLst>
          </p:cNvPr>
          <p:cNvSpPr/>
          <p:nvPr userDrawn="1"/>
        </p:nvSpPr>
        <p:spPr>
          <a:xfrm>
            <a:off x="0" y="6387399"/>
            <a:ext cx="12192000" cy="76200"/>
          </a:xfrm>
          <a:prstGeom prst="rect">
            <a:avLst/>
          </a:prstGeom>
          <a:gradFill>
            <a:gsLst>
              <a:gs pos="44000">
                <a:srgbClr val="20425A"/>
              </a:gs>
              <a:gs pos="100000">
                <a:srgbClr val="FCCB10"/>
              </a:gs>
              <a:gs pos="55000">
                <a:srgbClr val="EB662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2924437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250382" y="152400"/>
            <a:ext cx="10332018" cy="838200"/>
          </a:xfrm>
        </p:spPr>
        <p:txBody>
          <a:bodyPr/>
          <a:lstStyle/>
          <a:p>
            <a:r>
              <a:rPr lang="en-US"/>
              <a:t>Click to edit Master title style</a:t>
            </a:r>
          </a:p>
        </p:txBody>
      </p:sp>
      <p:pic>
        <p:nvPicPr>
          <p:cNvPr id="6" name="Picture 2" descr="C:\Users\pryan4\Downloads\want-impact-public-health-help-shape-journey-ahead\OHDSI logo only - colored.png">
            <a:extLst>
              <a:ext uri="{FF2B5EF4-FFF2-40B4-BE49-F238E27FC236}">
                <a16:creationId xmlns:a16="http://schemas.microsoft.com/office/drawing/2014/main" id="{1A5E6E12-2FC3-42E8-8BB6-3627951F88CA}"/>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6201" y="-38160"/>
            <a:ext cx="1326583" cy="1257360"/>
          </a:xfrm>
          <a:prstGeom prst="rect">
            <a:avLst/>
          </a:prstGeom>
          <a:noFill/>
          <a:extLst>
            <a:ext uri="{909E8E84-426E-40DD-AFC4-6F175D3DCCD1}">
              <a14:hiddenFill xmlns:a14="http://schemas.microsoft.com/office/drawing/2010/main">
                <a:solidFill>
                  <a:srgbClr val="FFFFFF"/>
                </a:solidFill>
              </a14:hiddenFill>
            </a:ext>
          </a:extLst>
        </p:spPr>
      </p:pic>
      <p:sp>
        <p:nvSpPr>
          <p:cNvPr id="8" name="Slide Number Placeholder 5">
            <a:extLst>
              <a:ext uri="{FF2B5EF4-FFF2-40B4-BE49-F238E27FC236}">
                <a16:creationId xmlns:a16="http://schemas.microsoft.com/office/drawing/2014/main" id="{57017687-D0A1-9B41-B695-D4D8300E52A9}"/>
              </a:ext>
            </a:extLst>
          </p:cNvPr>
          <p:cNvSpPr txBox="1">
            <a:spLocks/>
          </p:cNvSpPr>
          <p:nvPr userDrawn="1"/>
        </p:nvSpPr>
        <p:spPr>
          <a:xfrm>
            <a:off x="9193194" y="6473625"/>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600" kern="1200">
                <a:solidFill>
                  <a:srgbClr val="20425A"/>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err="1"/>
              <a:t>linkedin.com</a:t>
            </a:r>
            <a:r>
              <a:rPr lang="en-US" b="1" dirty="0"/>
              <a:t>/company/</a:t>
            </a:r>
            <a:r>
              <a:rPr lang="en-US" b="1" dirty="0" err="1"/>
              <a:t>ohdsi</a:t>
            </a:r>
            <a:endParaRPr lang="en-US" b="1" dirty="0"/>
          </a:p>
        </p:txBody>
      </p:sp>
      <p:pic>
        <p:nvPicPr>
          <p:cNvPr id="9" name="Picture 8">
            <a:extLst>
              <a:ext uri="{FF2B5EF4-FFF2-40B4-BE49-F238E27FC236}">
                <a16:creationId xmlns:a16="http://schemas.microsoft.com/office/drawing/2014/main" id="{968BEF69-BF7E-644E-AC75-C109B4AB25C0}"/>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5180" y="6521917"/>
            <a:ext cx="259081" cy="259081"/>
          </a:xfrm>
          <a:prstGeom prst="rect">
            <a:avLst/>
          </a:prstGeom>
        </p:spPr>
      </p:pic>
      <p:sp>
        <p:nvSpPr>
          <p:cNvPr id="11" name="TextBox 10">
            <a:extLst>
              <a:ext uri="{FF2B5EF4-FFF2-40B4-BE49-F238E27FC236}">
                <a16:creationId xmlns:a16="http://schemas.microsoft.com/office/drawing/2014/main" id="{79FB84B4-99C8-8D43-AC05-16C2DA314930}"/>
              </a:ext>
            </a:extLst>
          </p:cNvPr>
          <p:cNvSpPr txBox="1"/>
          <p:nvPr userDrawn="1"/>
        </p:nvSpPr>
        <p:spPr>
          <a:xfrm>
            <a:off x="375386" y="6482180"/>
            <a:ext cx="1713296" cy="338554"/>
          </a:xfrm>
          <a:prstGeom prst="rect">
            <a:avLst/>
          </a:prstGeom>
          <a:noFill/>
        </p:spPr>
        <p:txBody>
          <a:bodyPr wrap="square" rtlCol="0">
            <a:spAutoFit/>
          </a:bodyPr>
          <a:lstStyle/>
          <a:p>
            <a:r>
              <a:rPr lang="en-US" sz="1600" b="1" dirty="0">
                <a:solidFill>
                  <a:srgbClr val="20425A"/>
                </a:solidFill>
              </a:rPr>
              <a:t>@OHDSI</a:t>
            </a:r>
          </a:p>
        </p:txBody>
      </p:sp>
      <p:pic>
        <p:nvPicPr>
          <p:cNvPr id="12" name="Picture 11">
            <a:extLst>
              <a:ext uri="{FF2B5EF4-FFF2-40B4-BE49-F238E27FC236}">
                <a16:creationId xmlns:a16="http://schemas.microsoft.com/office/drawing/2014/main" id="{BB286078-F1C2-B443-8D24-7B8F8075B2A4}"/>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013524" y="6437027"/>
            <a:ext cx="428859" cy="428859"/>
          </a:xfrm>
          <a:prstGeom prst="rect">
            <a:avLst/>
          </a:prstGeom>
        </p:spPr>
      </p:pic>
      <p:sp>
        <p:nvSpPr>
          <p:cNvPr id="13" name="TextBox 12">
            <a:extLst>
              <a:ext uri="{FF2B5EF4-FFF2-40B4-BE49-F238E27FC236}">
                <a16:creationId xmlns:a16="http://schemas.microsoft.com/office/drawing/2014/main" id="{C9CD5D8B-89D1-A245-A947-2E046003A080}"/>
              </a:ext>
            </a:extLst>
          </p:cNvPr>
          <p:cNvSpPr txBox="1"/>
          <p:nvPr userDrawn="1"/>
        </p:nvSpPr>
        <p:spPr>
          <a:xfrm>
            <a:off x="3070462" y="6471319"/>
            <a:ext cx="1540041" cy="338554"/>
          </a:xfrm>
          <a:prstGeom prst="rect">
            <a:avLst/>
          </a:prstGeom>
          <a:noFill/>
        </p:spPr>
        <p:txBody>
          <a:bodyPr wrap="square" rtlCol="0">
            <a:spAutoFit/>
          </a:bodyPr>
          <a:lstStyle/>
          <a:p>
            <a:r>
              <a:rPr lang="en-US" sz="1600" b="1" dirty="0" err="1">
                <a:solidFill>
                  <a:srgbClr val="20425A"/>
                </a:solidFill>
              </a:rPr>
              <a:t>www.ohdsi.org</a:t>
            </a:r>
            <a:endParaRPr lang="en-US" sz="1600" b="1" dirty="0">
              <a:solidFill>
                <a:srgbClr val="20425A"/>
              </a:solidFill>
            </a:endParaRPr>
          </a:p>
        </p:txBody>
      </p:sp>
      <p:sp>
        <p:nvSpPr>
          <p:cNvPr id="14" name="TextBox 13">
            <a:extLst>
              <a:ext uri="{FF2B5EF4-FFF2-40B4-BE49-F238E27FC236}">
                <a16:creationId xmlns:a16="http://schemas.microsoft.com/office/drawing/2014/main" id="{48E03267-D158-6B45-A03B-ABBC0E53F0ED}"/>
              </a:ext>
            </a:extLst>
          </p:cNvPr>
          <p:cNvSpPr txBox="1"/>
          <p:nvPr userDrawn="1"/>
        </p:nvSpPr>
        <p:spPr>
          <a:xfrm>
            <a:off x="5967663" y="6482180"/>
            <a:ext cx="1713297" cy="338554"/>
          </a:xfrm>
          <a:prstGeom prst="rect">
            <a:avLst/>
          </a:prstGeom>
          <a:noFill/>
        </p:spPr>
        <p:txBody>
          <a:bodyPr wrap="square" rtlCol="0">
            <a:spAutoFit/>
          </a:bodyPr>
          <a:lstStyle/>
          <a:p>
            <a:r>
              <a:rPr lang="en-US" sz="1600" b="1" dirty="0">
                <a:solidFill>
                  <a:srgbClr val="20425A"/>
                </a:solidFill>
              </a:rPr>
              <a:t>#</a:t>
            </a:r>
            <a:r>
              <a:rPr lang="en-US" sz="1600" b="1" dirty="0" err="1">
                <a:solidFill>
                  <a:srgbClr val="20425A"/>
                </a:solidFill>
              </a:rPr>
              <a:t>JoinTheJourney</a:t>
            </a:r>
            <a:endParaRPr lang="en-US" sz="1600" b="1" dirty="0">
              <a:solidFill>
                <a:srgbClr val="20425A"/>
              </a:solidFill>
            </a:endParaRPr>
          </a:p>
        </p:txBody>
      </p:sp>
      <p:sp>
        <p:nvSpPr>
          <p:cNvPr id="7" name="Rectangle 6">
            <a:extLst>
              <a:ext uri="{FF2B5EF4-FFF2-40B4-BE49-F238E27FC236}">
                <a16:creationId xmlns:a16="http://schemas.microsoft.com/office/drawing/2014/main" id="{13FBDDB2-0751-4639-B11D-C8B98E7ACF92}"/>
              </a:ext>
            </a:extLst>
          </p:cNvPr>
          <p:cNvSpPr/>
          <p:nvPr userDrawn="1"/>
        </p:nvSpPr>
        <p:spPr>
          <a:xfrm>
            <a:off x="0" y="6397021"/>
            <a:ext cx="12192000" cy="76200"/>
          </a:xfrm>
          <a:prstGeom prst="rect">
            <a:avLst/>
          </a:prstGeom>
          <a:gradFill>
            <a:gsLst>
              <a:gs pos="44000">
                <a:srgbClr val="20425A"/>
              </a:gs>
              <a:gs pos="100000">
                <a:srgbClr val="FCCB10"/>
              </a:gs>
              <a:gs pos="55000">
                <a:srgbClr val="EB662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796601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6" name="Picture 2" descr="C:\Users\pryan4\Downloads\want-impact-public-health-help-shape-journey-ahead\OHDSI logo only - colored.png">
            <a:extLst>
              <a:ext uri="{FF2B5EF4-FFF2-40B4-BE49-F238E27FC236}">
                <a16:creationId xmlns:a16="http://schemas.microsoft.com/office/drawing/2014/main" id="{09A03D4B-1AF1-4F2F-A794-7D4F3F3D12CB}"/>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6201" y="-38160"/>
            <a:ext cx="1326583" cy="1257360"/>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5">
            <a:extLst>
              <a:ext uri="{FF2B5EF4-FFF2-40B4-BE49-F238E27FC236}">
                <a16:creationId xmlns:a16="http://schemas.microsoft.com/office/drawing/2014/main" id="{D469DDB8-DA35-F74E-825E-D00F2BBB28CA}"/>
              </a:ext>
            </a:extLst>
          </p:cNvPr>
          <p:cNvSpPr txBox="1">
            <a:spLocks/>
          </p:cNvSpPr>
          <p:nvPr userDrawn="1"/>
        </p:nvSpPr>
        <p:spPr>
          <a:xfrm>
            <a:off x="9202819" y="6473625"/>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600" kern="1200">
                <a:solidFill>
                  <a:srgbClr val="20425A"/>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err="1"/>
              <a:t>linkedin.com</a:t>
            </a:r>
            <a:r>
              <a:rPr lang="en-US" b="1" dirty="0"/>
              <a:t>/company/</a:t>
            </a:r>
            <a:r>
              <a:rPr lang="en-US" b="1" dirty="0" err="1"/>
              <a:t>ohdsi</a:t>
            </a:r>
            <a:endParaRPr lang="en-US" b="1" dirty="0"/>
          </a:p>
        </p:txBody>
      </p:sp>
      <p:pic>
        <p:nvPicPr>
          <p:cNvPr id="8" name="Picture 7">
            <a:extLst>
              <a:ext uri="{FF2B5EF4-FFF2-40B4-BE49-F238E27FC236}">
                <a16:creationId xmlns:a16="http://schemas.microsoft.com/office/drawing/2014/main" id="{B2558732-686D-C04B-BF7A-7528FCA9432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5180" y="6521917"/>
            <a:ext cx="259081" cy="259081"/>
          </a:xfrm>
          <a:prstGeom prst="rect">
            <a:avLst/>
          </a:prstGeom>
        </p:spPr>
      </p:pic>
      <p:sp>
        <p:nvSpPr>
          <p:cNvPr id="10" name="TextBox 9">
            <a:extLst>
              <a:ext uri="{FF2B5EF4-FFF2-40B4-BE49-F238E27FC236}">
                <a16:creationId xmlns:a16="http://schemas.microsoft.com/office/drawing/2014/main" id="{40276319-6AF3-B348-9A21-4E1F553D8085}"/>
              </a:ext>
            </a:extLst>
          </p:cNvPr>
          <p:cNvSpPr txBox="1"/>
          <p:nvPr userDrawn="1"/>
        </p:nvSpPr>
        <p:spPr>
          <a:xfrm>
            <a:off x="375386" y="6482180"/>
            <a:ext cx="1713296" cy="338554"/>
          </a:xfrm>
          <a:prstGeom prst="rect">
            <a:avLst/>
          </a:prstGeom>
          <a:noFill/>
        </p:spPr>
        <p:txBody>
          <a:bodyPr wrap="square" rtlCol="0">
            <a:spAutoFit/>
          </a:bodyPr>
          <a:lstStyle/>
          <a:p>
            <a:r>
              <a:rPr lang="en-US" sz="1600" b="1" dirty="0">
                <a:solidFill>
                  <a:srgbClr val="20425A"/>
                </a:solidFill>
              </a:rPr>
              <a:t>@OHDSI</a:t>
            </a:r>
          </a:p>
        </p:txBody>
      </p:sp>
      <p:pic>
        <p:nvPicPr>
          <p:cNvPr id="11" name="Picture 10">
            <a:extLst>
              <a:ext uri="{FF2B5EF4-FFF2-40B4-BE49-F238E27FC236}">
                <a16:creationId xmlns:a16="http://schemas.microsoft.com/office/drawing/2014/main" id="{5054293E-D999-2E4C-A001-51A03BDC993A}"/>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023149" y="6437027"/>
            <a:ext cx="428859" cy="428859"/>
          </a:xfrm>
          <a:prstGeom prst="rect">
            <a:avLst/>
          </a:prstGeom>
        </p:spPr>
      </p:pic>
      <p:sp>
        <p:nvSpPr>
          <p:cNvPr id="12" name="TextBox 11">
            <a:extLst>
              <a:ext uri="{FF2B5EF4-FFF2-40B4-BE49-F238E27FC236}">
                <a16:creationId xmlns:a16="http://schemas.microsoft.com/office/drawing/2014/main" id="{A1D92F85-03A7-0D49-A271-E86773DE88A9}"/>
              </a:ext>
            </a:extLst>
          </p:cNvPr>
          <p:cNvSpPr txBox="1"/>
          <p:nvPr userDrawn="1"/>
        </p:nvSpPr>
        <p:spPr>
          <a:xfrm>
            <a:off x="2945334" y="6471319"/>
            <a:ext cx="1540041" cy="338554"/>
          </a:xfrm>
          <a:prstGeom prst="rect">
            <a:avLst/>
          </a:prstGeom>
          <a:noFill/>
        </p:spPr>
        <p:txBody>
          <a:bodyPr wrap="square" rtlCol="0">
            <a:spAutoFit/>
          </a:bodyPr>
          <a:lstStyle/>
          <a:p>
            <a:r>
              <a:rPr lang="en-US" sz="1600" b="1" dirty="0" err="1">
                <a:solidFill>
                  <a:srgbClr val="20425A"/>
                </a:solidFill>
              </a:rPr>
              <a:t>www.ohdsi.org</a:t>
            </a:r>
            <a:endParaRPr lang="en-US" sz="1600" b="1" dirty="0">
              <a:solidFill>
                <a:srgbClr val="20425A"/>
              </a:solidFill>
            </a:endParaRPr>
          </a:p>
        </p:txBody>
      </p:sp>
      <p:sp>
        <p:nvSpPr>
          <p:cNvPr id="13" name="TextBox 12">
            <a:extLst>
              <a:ext uri="{FF2B5EF4-FFF2-40B4-BE49-F238E27FC236}">
                <a16:creationId xmlns:a16="http://schemas.microsoft.com/office/drawing/2014/main" id="{7F5A2D1A-07BB-7446-BBDF-DF237BB16C9A}"/>
              </a:ext>
            </a:extLst>
          </p:cNvPr>
          <p:cNvSpPr txBox="1"/>
          <p:nvPr userDrawn="1"/>
        </p:nvSpPr>
        <p:spPr>
          <a:xfrm>
            <a:off x="5948414" y="6482180"/>
            <a:ext cx="1713297" cy="338554"/>
          </a:xfrm>
          <a:prstGeom prst="rect">
            <a:avLst/>
          </a:prstGeom>
          <a:noFill/>
        </p:spPr>
        <p:txBody>
          <a:bodyPr wrap="square" rtlCol="0">
            <a:spAutoFit/>
          </a:bodyPr>
          <a:lstStyle/>
          <a:p>
            <a:r>
              <a:rPr lang="en-US" sz="1600" b="1" dirty="0">
                <a:solidFill>
                  <a:srgbClr val="20425A"/>
                </a:solidFill>
              </a:rPr>
              <a:t>#</a:t>
            </a:r>
            <a:r>
              <a:rPr lang="en-US" sz="1600" b="1" dirty="0" err="1">
                <a:solidFill>
                  <a:srgbClr val="20425A"/>
                </a:solidFill>
              </a:rPr>
              <a:t>JoinTheJourney</a:t>
            </a:r>
            <a:endParaRPr lang="en-US" sz="1600" b="1" dirty="0">
              <a:solidFill>
                <a:srgbClr val="20425A"/>
              </a:solidFill>
            </a:endParaRPr>
          </a:p>
        </p:txBody>
      </p:sp>
      <p:sp>
        <p:nvSpPr>
          <p:cNvPr id="5" name="Rectangle 4">
            <a:extLst>
              <a:ext uri="{FF2B5EF4-FFF2-40B4-BE49-F238E27FC236}">
                <a16:creationId xmlns:a16="http://schemas.microsoft.com/office/drawing/2014/main" id="{FB2F1865-3EF1-48A0-9F37-5FB0798E68D5}"/>
              </a:ext>
            </a:extLst>
          </p:cNvPr>
          <p:cNvSpPr/>
          <p:nvPr userDrawn="1"/>
        </p:nvSpPr>
        <p:spPr>
          <a:xfrm>
            <a:off x="0" y="6397026"/>
            <a:ext cx="12192000" cy="76200"/>
          </a:xfrm>
          <a:prstGeom prst="rect">
            <a:avLst/>
          </a:prstGeom>
          <a:gradFill>
            <a:gsLst>
              <a:gs pos="44000">
                <a:srgbClr val="20425A"/>
              </a:gs>
              <a:gs pos="100000">
                <a:srgbClr val="FCCB10"/>
              </a:gs>
              <a:gs pos="55000">
                <a:srgbClr val="EB662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09114132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0" y="152400"/>
            <a:ext cx="10058400" cy="8382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219201"/>
            <a:ext cx="10972800" cy="4906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102766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 id="2147483655" r:id="rId5"/>
  </p:sldLayoutIdLst>
  <p:hf sldNum="0" hdr="0" ftr="0" dt="0"/>
  <p:txStyles>
    <p:titleStyle>
      <a:lvl1pPr algn="ctr" defTabSz="914400" rtl="0" eaLnBrk="1" latinLnBrk="0" hangingPunct="1">
        <a:spcBef>
          <a:spcPct val="0"/>
        </a:spcBef>
        <a:buNone/>
        <a:defRPr sz="4000" kern="1200">
          <a:solidFill>
            <a:srgbClr val="20425A"/>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rgbClr val="20425A"/>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rgbClr val="20425A"/>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rgbClr val="20425A"/>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0425A"/>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0425A"/>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sv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Phenotype Development and Evaluation Workgroup</a:t>
            </a:r>
            <a:br>
              <a:rPr lang="en-US" dirty="0"/>
            </a:br>
            <a:r>
              <a:rPr lang="en-US" sz="1800" dirty="0"/>
              <a:t>OHDSI 2025 symposium face to face meeting</a:t>
            </a:r>
            <a:endParaRPr lang="en-US" dirty="0"/>
          </a:p>
        </p:txBody>
      </p:sp>
      <p:sp>
        <p:nvSpPr>
          <p:cNvPr id="3" name="Subtitle 2"/>
          <p:cNvSpPr>
            <a:spLocks noGrp="1"/>
          </p:cNvSpPr>
          <p:nvPr>
            <p:ph type="subTitle" idx="1"/>
          </p:nvPr>
        </p:nvSpPr>
        <p:spPr/>
        <p:txBody>
          <a:bodyPr vert="horz" lIns="91440" tIns="45720" rIns="91440" bIns="45720" rtlCol="0" anchor="t">
            <a:normAutofit/>
          </a:bodyPr>
          <a:lstStyle/>
          <a:p>
            <a:r>
              <a:rPr lang="en-US" b="1" dirty="0">
                <a:solidFill>
                  <a:schemeClr val="tx2"/>
                </a:solidFill>
                <a:latin typeface="Segoe UI"/>
                <a:cs typeface="Segoe UI"/>
              </a:rPr>
              <a:t>Mind Meets Machines – </a:t>
            </a:r>
          </a:p>
          <a:p>
            <a:r>
              <a:rPr lang="en-US" b="1" dirty="0">
                <a:solidFill>
                  <a:schemeClr val="tx2"/>
                </a:solidFill>
                <a:latin typeface="Segoe UI"/>
                <a:cs typeface="Segoe UI"/>
              </a:rPr>
              <a:t>AI generated concept set vs human</a:t>
            </a:r>
            <a:endParaRPr lang="en-US" b="1" dirty="0">
              <a:solidFill>
                <a:schemeClr val="tx2"/>
              </a:solidFill>
              <a:ea typeface="Calibri"/>
              <a:cs typeface="Calibri"/>
            </a:endParaRPr>
          </a:p>
          <a:p>
            <a:r>
              <a:rPr lang="en-US" dirty="0">
                <a:solidFill>
                  <a:srgbClr val="242424"/>
                </a:solidFill>
                <a:latin typeface="Segoe UI"/>
                <a:cs typeface="Segoe UI"/>
              </a:rPr>
              <a:t>October 9th, 2025</a:t>
            </a:r>
          </a:p>
          <a:p>
            <a:endParaRPr lang="en-US" dirty="0">
              <a:ea typeface="Calibri"/>
              <a:cs typeface="Calibri"/>
            </a:endParaRPr>
          </a:p>
          <a:p>
            <a:endParaRPr lang="en-US" dirty="0">
              <a:ea typeface="Calibri"/>
              <a:cs typeface="Calibri"/>
            </a:endParaRPr>
          </a:p>
        </p:txBody>
      </p:sp>
    </p:spTree>
    <p:extLst>
      <p:ext uri="{BB962C8B-B14F-4D97-AF65-F5344CB8AC3E}">
        <p14:creationId xmlns:p14="http://schemas.microsoft.com/office/powerpoint/2010/main" val="29658928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6E246-15C8-61BB-3305-D96617ECE179}"/>
              </a:ext>
            </a:extLst>
          </p:cNvPr>
          <p:cNvSpPr>
            <a:spLocks noGrp="1"/>
          </p:cNvSpPr>
          <p:nvPr>
            <p:ph type="title"/>
          </p:nvPr>
        </p:nvSpPr>
        <p:spPr/>
        <p:txBody>
          <a:bodyPr>
            <a:normAutofit fontScale="90000"/>
          </a:bodyPr>
          <a:lstStyle/>
          <a:p>
            <a:r>
              <a:rPr lang="en-US" b="1" dirty="0">
                <a:solidFill>
                  <a:schemeClr val="tx2"/>
                </a:solidFill>
                <a:latin typeface="Segoe UI"/>
                <a:cs typeface="Segoe UI"/>
              </a:rPr>
              <a:t>Mind Meets Machines – Secondary objective</a:t>
            </a:r>
            <a:endParaRPr lang="en-US" dirty="0"/>
          </a:p>
        </p:txBody>
      </p:sp>
      <p:sp>
        <p:nvSpPr>
          <p:cNvPr id="3" name="TextBox 2">
            <a:extLst>
              <a:ext uri="{FF2B5EF4-FFF2-40B4-BE49-F238E27FC236}">
                <a16:creationId xmlns:a16="http://schemas.microsoft.com/office/drawing/2014/main" id="{5FAD63A8-F833-4937-BB80-0D7C2D02476B}"/>
              </a:ext>
            </a:extLst>
          </p:cNvPr>
          <p:cNvSpPr txBox="1"/>
          <p:nvPr/>
        </p:nvSpPr>
        <p:spPr>
          <a:xfrm>
            <a:off x="152400" y="1282700"/>
            <a:ext cx="11836400" cy="2862322"/>
          </a:xfrm>
          <a:prstGeom prst="rect">
            <a:avLst/>
          </a:prstGeom>
          <a:noFill/>
        </p:spPr>
        <p:txBody>
          <a:bodyPr wrap="square" rtlCol="0">
            <a:spAutoFit/>
          </a:bodyPr>
          <a:lstStyle/>
          <a:p>
            <a:r>
              <a:rPr lang="en-US" sz="2000" b="1" dirty="0"/>
              <a:t>1.2. Secondary Objectives:</a:t>
            </a:r>
            <a:endParaRPr lang="en-US" sz="2000" dirty="0"/>
          </a:p>
          <a:p>
            <a:pPr marL="342900" indent="-342900" fontAlgn="base">
              <a:buFont typeface="Arial" panose="020B0604020202020204" pitchFamily="34" charset="0"/>
              <a:buChar char="•"/>
            </a:pPr>
            <a:r>
              <a:rPr lang="en-US" sz="2000" dirty="0"/>
              <a:t>To characterize the baseline variability and agreement across all independent workflows (Human and AI) prior to adjudication.</a:t>
            </a:r>
          </a:p>
          <a:p>
            <a:pPr marL="342900" indent="-342900" fontAlgn="base">
              <a:buFont typeface="Arial" panose="020B0604020202020204" pitchFamily="34" charset="0"/>
              <a:buChar char="•"/>
            </a:pPr>
            <a:r>
              <a:rPr lang="en-US" sz="2000" dirty="0"/>
              <a:t>To quantify inter-human variability and the improvement gained through the human consensus process (Consensus Gain).</a:t>
            </a:r>
          </a:p>
          <a:p>
            <a:pPr marL="342900" indent="-342900" fontAlgn="base">
              <a:buFont typeface="Arial" panose="020B0604020202020204" pitchFamily="34" charset="0"/>
              <a:buChar char="•"/>
            </a:pPr>
            <a:r>
              <a:rPr lang="en-US" sz="2000" dirty="0"/>
              <a:t>To analyze the clinical impact of disagreements using prevalence-weighted scoring metrics.</a:t>
            </a:r>
          </a:p>
          <a:p>
            <a:pPr marL="342900" indent="-342900" fontAlgn="base">
              <a:buFont typeface="Arial" panose="020B0604020202020204" pitchFamily="34" charset="0"/>
              <a:buChar char="•"/>
            </a:pPr>
            <a:r>
              <a:rPr lang="en-US" sz="2000" dirty="0"/>
              <a:t>To conduct sensitivity analyses based on source vocabularies (e.g., ICD-10-CM).</a:t>
            </a:r>
          </a:p>
          <a:p>
            <a:pPr marL="342900" indent="-342900" fontAlgn="base">
              <a:buFont typeface="Arial" panose="020B0604020202020204" pitchFamily="34" charset="0"/>
              <a:buChar char="•"/>
            </a:pPr>
            <a:r>
              <a:rPr lang="en-US" sz="2000" dirty="0"/>
              <a:t>To conduct a qualitative analysis of human reasoning and consensus-building processes.</a:t>
            </a:r>
          </a:p>
          <a:p>
            <a:endParaRPr lang="en-US" sz="2000" dirty="0"/>
          </a:p>
        </p:txBody>
      </p:sp>
    </p:spTree>
    <p:extLst>
      <p:ext uri="{BB962C8B-B14F-4D97-AF65-F5344CB8AC3E}">
        <p14:creationId xmlns:p14="http://schemas.microsoft.com/office/powerpoint/2010/main" val="17230555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1766FB7D-7CF0-AB3C-CB6F-A84C1D47F797}"/>
              </a:ext>
            </a:extLst>
          </p:cNvPr>
          <p:cNvSpPr>
            <a:spLocks noGrp="1"/>
          </p:cNvSpPr>
          <p:nvPr>
            <p:ph type="title"/>
          </p:nvPr>
        </p:nvSpPr>
        <p:spPr>
          <a:xfrm>
            <a:off x="1250382" y="152400"/>
            <a:ext cx="10332018" cy="838200"/>
          </a:xfrm>
        </p:spPr>
        <p:txBody>
          <a:bodyPr>
            <a:normAutofit/>
          </a:bodyPr>
          <a:lstStyle/>
          <a:p>
            <a:r>
              <a:rPr lang="en-US" b="1" dirty="0"/>
              <a:t>Quality Improvement Experimental Design</a:t>
            </a:r>
            <a:endParaRPr lang="en-US" dirty="0"/>
          </a:p>
        </p:txBody>
      </p:sp>
      <p:sp>
        <p:nvSpPr>
          <p:cNvPr id="4" name="TextBox 3">
            <a:extLst>
              <a:ext uri="{FF2B5EF4-FFF2-40B4-BE49-F238E27FC236}">
                <a16:creationId xmlns:a16="http://schemas.microsoft.com/office/drawing/2014/main" id="{33F2F429-4F29-7762-B134-5496BD49B7FE}"/>
              </a:ext>
            </a:extLst>
          </p:cNvPr>
          <p:cNvSpPr txBox="1"/>
          <p:nvPr/>
        </p:nvSpPr>
        <p:spPr>
          <a:xfrm>
            <a:off x="609600" y="1219201"/>
            <a:ext cx="10972800" cy="4906963"/>
          </a:xfrm>
          <a:prstGeom prst="rect">
            <a:avLst/>
          </a:prstGeom>
        </p:spPr>
        <p:txBody>
          <a:bodyPr vert="horz" lIns="91440" tIns="45720" rIns="91440" bIns="45720" rtlCol="0">
            <a:normAutofit/>
          </a:bodyPr>
          <a:lstStyle/>
          <a:p>
            <a:pPr>
              <a:lnSpc>
                <a:spcPct val="90000"/>
              </a:lnSpc>
              <a:spcBef>
                <a:spcPct val="20000"/>
              </a:spcBef>
              <a:spcAft>
                <a:spcPts val="600"/>
              </a:spcAft>
            </a:pPr>
            <a:r>
              <a:rPr lang="en-US" sz="2000" b="1" i="0" u="none" strike="noStrike" dirty="0">
                <a:solidFill>
                  <a:srgbClr val="20425A"/>
                </a:solidFill>
                <a:effectLst/>
              </a:rPr>
              <a:t>2.1. Quality Imrpovement Study Design:</a:t>
            </a:r>
            <a:r>
              <a:rPr lang="en-US" sz="2000" b="0" i="0" u="none" strike="noStrike" dirty="0">
                <a:solidFill>
                  <a:srgbClr val="20425A"/>
                </a:solidFill>
                <a:effectLst/>
              </a:rPr>
              <a:t> This is a methodological evaluation utilizing a parallel assignment, multi-arm, comparative experimental design with mixed methods (quantitative and qualitative analysis).</a:t>
            </a:r>
            <a:endParaRPr lang="en-US" sz="2000" b="0" dirty="0">
              <a:solidFill>
                <a:srgbClr val="20425A"/>
              </a:solidFill>
              <a:effectLst/>
            </a:endParaRPr>
          </a:p>
          <a:p>
            <a:pPr>
              <a:lnSpc>
                <a:spcPct val="90000"/>
              </a:lnSpc>
              <a:spcBef>
                <a:spcPct val="20000"/>
              </a:spcBef>
              <a:spcAft>
                <a:spcPts val="1200"/>
              </a:spcAft>
            </a:pPr>
            <a:r>
              <a:rPr lang="en-US" sz="2000" b="1" i="0" u="none" strike="noStrike" dirty="0">
                <a:solidFill>
                  <a:srgbClr val="20425A"/>
                </a:solidFill>
                <a:effectLst/>
              </a:rPr>
              <a:t>2.2. Data Structure and Standardization:</a:t>
            </a:r>
            <a:r>
              <a:rPr lang="en-US" sz="2000" b="0" i="0" u="none" strike="noStrike" dirty="0">
                <a:solidFill>
                  <a:srgbClr val="20425A"/>
                </a:solidFill>
                <a:effectLst/>
              </a:rPr>
              <a:t> The experiment compares the outputs of different methodologies applied to the same ~7 standardized pre-specified clinical ideas. The design is </a:t>
            </a:r>
            <a:r>
              <a:rPr lang="en-US" sz="2000" b="1" i="0" u="none" strike="noStrike" dirty="0">
                <a:solidFill>
                  <a:srgbClr val="20425A"/>
                </a:solidFill>
                <a:effectLst/>
              </a:rPr>
              <a:t>paired</a:t>
            </a:r>
            <a:r>
              <a:rPr lang="en-US" sz="2000" b="0" i="0" u="none" strike="noStrike" dirty="0">
                <a:solidFill>
                  <a:srgbClr val="20425A"/>
                </a:solidFill>
                <a:effectLst/>
              </a:rPr>
              <a:t>, meaning all experimental arms process the same inputs. Statistical analysis will account for this pairing to control for variability in difficulty between clinical ideas. The version of the OMOP vocabulary used is standardized across all workflows to the August 27th, 2025 version.</a:t>
            </a:r>
            <a:endParaRPr lang="en-US" sz="2000" b="0" dirty="0">
              <a:solidFill>
                <a:srgbClr val="20425A"/>
              </a:solidFill>
              <a:effectLst/>
            </a:endParaRPr>
          </a:p>
          <a:p>
            <a:pPr>
              <a:lnSpc>
                <a:spcPct val="90000"/>
              </a:lnSpc>
              <a:spcBef>
                <a:spcPct val="20000"/>
              </a:spcBef>
            </a:pPr>
            <a:r>
              <a:rPr lang="en-US" sz="2000" b="1" i="0" u="none" strike="noStrike" dirty="0">
                <a:solidFill>
                  <a:srgbClr val="20425A"/>
                </a:solidFill>
                <a:effectLst/>
              </a:rPr>
              <a:t>2.3. Sample Size and Power:</a:t>
            </a:r>
            <a:r>
              <a:rPr lang="en-US" sz="2000" b="0" i="0" u="none" strike="noStrike" dirty="0">
                <a:solidFill>
                  <a:srgbClr val="20425A"/>
                </a:solidFill>
                <a:effectLst/>
              </a:rPr>
              <a:t> The study includes N=7 standardized clinical ideas. Given this small sample size, the study has limited statistical power to detect small or moderate differences. Therefore, the analysis will focus primarily on descriptive comparisons and the magnitude of observed differences. Inferential statistics (p-values and Confidence Intervals) will be considered exploratory rather than confirmatory.</a:t>
            </a:r>
            <a:endParaRPr lang="en-US" sz="2000" dirty="0">
              <a:solidFill>
                <a:srgbClr val="20425A"/>
              </a:solidFill>
            </a:endParaRPr>
          </a:p>
        </p:txBody>
      </p:sp>
    </p:spTree>
    <p:extLst>
      <p:ext uri="{BB962C8B-B14F-4D97-AF65-F5344CB8AC3E}">
        <p14:creationId xmlns:p14="http://schemas.microsoft.com/office/powerpoint/2010/main" val="36872014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5BA5A-066C-A9F5-3062-39A3947F4CD3}"/>
              </a:ext>
            </a:extLst>
          </p:cNvPr>
          <p:cNvSpPr>
            <a:spLocks noGrp="1"/>
          </p:cNvSpPr>
          <p:nvPr>
            <p:ph type="title"/>
          </p:nvPr>
        </p:nvSpPr>
        <p:spPr/>
        <p:txBody>
          <a:bodyPr/>
          <a:lstStyle/>
          <a:p>
            <a:r>
              <a:rPr lang="en-US" b="1" dirty="0"/>
              <a:t>Experimental Arms and Procedures</a:t>
            </a:r>
            <a:endParaRPr lang="en-US" sz="4800" b="1" dirty="0"/>
          </a:p>
        </p:txBody>
      </p:sp>
      <p:sp>
        <p:nvSpPr>
          <p:cNvPr id="4" name="TextBox 3">
            <a:extLst>
              <a:ext uri="{FF2B5EF4-FFF2-40B4-BE49-F238E27FC236}">
                <a16:creationId xmlns:a16="http://schemas.microsoft.com/office/drawing/2014/main" id="{817F0304-6A7B-1E26-2793-40FDBDEE3675}"/>
              </a:ext>
            </a:extLst>
          </p:cNvPr>
          <p:cNvSpPr txBox="1"/>
          <p:nvPr/>
        </p:nvSpPr>
        <p:spPr>
          <a:xfrm>
            <a:off x="520700" y="1288082"/>
            <a:ext cx="10541000" cy="4801314"/>
          </a:xfrm>
          <a:prstGeom prst="rect">
            <a:avLst/>
          </a:prstGeom>
          <a:noFill/>
        </p:spPr>
        <p:txBody>
          <a:bodyPr wrap="square">
            <a:spAutoFit/>
          </a:bodyPr>
          <a:lstStyle/>
          <a:p>
            <a:r>
              <a:rPr lang="en-US" b="1" dirty="0"/>
              <a:t>3.1. Arm 1: Human Workflow (Control/Benchmark)</a:t>
            </a:r>
            <a:r>
              <a:rPr lang="en-US" dirty="0"/>
              <a:t> A rigorous "Split and Reconcile" model is employed to mitigate groupthink and establish a robust human benchmark.</a:t>
            </a:r>
            <a:endParaRPr lang="en-US" sz="2400" dirty="0"/>
          </a:p>
          <a:p>
            <a:pPr fontAlgn="base"/>
            <a:r>
              <a:rPr lang="en-US" b="1" dirty="0"/>
              <a:t>- Stratified Randomization:</a:t>
            </a:r>
            <a:r>
              <a:rPr lang="en-US" dirty="0"/>
              <a:t> Participants self-report expertise (Clinical and Informatics). Stratified randomization ensures a balanced mix of expertise across teams.</a:t>
            </a:r>
          </a:p>
          <a:p>
            <a:pPr fontAlgn="base"/>
            <a:r>
              <a:rPr lang="en-US" b="1" dirty="0"/>
              <a:t>- Independent Creation (Phase 1):</a:t>
            </a:r>
            <a:r>
              <a:rPr lang="en-US" dirty="0"/>
              <a:t> For each clinical idea, participants are divided into 2 or more independent sub-teams working in parallel using standard OHDSI tools (ATLAS, PHOEBE). The use of GenAI is prohibited.</a:t>
            </a:r>
          </a:p>
          <a:p>
            <a:pPr fontAlgn="base"/>
            <a:r>
              <a:rPr lang="en-US" b="1" dirty="0"/>
              <a:t>- Reconciliation:</a:t>
            </a:r>
            <a:r>
              <a:rPr lang="en-US" dirty="0"/>
              <a:t> The sub-teams convene and utilize a Modified Delphi (Delphi-like) method, facilitated by an expert honest broker, to negotiate a single, finalized concept set.</a:t>
            </a:r>
          </a:p>
          <a:p>
            <a:pPr fontAlgn="base"/>
            <a:r>
              <a:rPr lang="en-US" b="1" dirty="0"/>
              <a:t>- Data Capture:</a:t>
            </a:r>
            <a:r>
              <a:rPr lang="en-US" dirty="0"/>
              <a:t> Discussions during the creation and reconciliation phases are audio-recorded for qualitative analysis, authorized by informed consent.</a:t>
            </a:r>
          </a:p>
          <a:p>
            <a:pPr fontAlgn="base"/>
            <a:endParaRPr lang="en-US" dirty="0"/>
          </a:p>
          <a:p>
            <a:r>
              <a:rPr lang="en-US" b="1" dirty="0"/>
              <a:t>3.2. Arm 2: GenAI Workflows (Intervention)</a:t>
            </a:r>
            <a:r>
              <a:rPr lang="en-US" dirty="0"/>
              <a:t> Multiple distinct GenAI pipelines (denoted as ) participate.</a:t>
            </a:r>
            <a:endParaRPr lang="en-US" sz="2400" dirty="0"/>
          </a:p>
          <a:p>
            <a:pPr fontAlgn="base"/>
            <a:r>
              <a:rPr lang="en-US" b="1" dirty="0"/>
              <a:t>- Autonomous Execution:</a:t>
            </a:r>
            <a:r>
              <a:rPr lang="en-US" dirty="0"/>
              <a:t> Generation of concept sets must be autonomous.</a:t>
            </a:r>
          </a:p>
          <a:p>
            <a:pPr fontAlgn="base"/>
            <a:r>
              <a:rPr lang="en-US" b="1" dirty="0"/>
              <a:t>- Constraints:</a:t>
            </a:r>
            <a:r>
              <a:rPr lang="en-US" dirty="0"/>
              <a:t> "Human-in-the-loop" (HITL) intervention, post-editing of the AI-generated output, and sequential prompting (prompting may occur only once) are strictly prohibited.</a:t>
            </a:r>
          </a:p>
          <a:p>
            <a:r>
              <a:rPr lang="en-US" b="1" dirty="0"/>
              <a:t>- Submission:</a:t>
            </a:r>
            <a:r>
              <a:rPr lang="en-US" dirty="0"/>
              <a:t> GenAI teams must submit their outputs by October 8th, 2025, 6:00 PM EST, along with documentation of their methodology.</a:t>
            </a:r>
            <a:endParaRPr lang="en-US" sz="2400" u="none" strike="noStrike" dirty="0">
              <a:effectLst/>
              <a:latin typeface="Arial" panose="020B0604020202020204" pitchFamily="34" charset="0"/>
              <a:ea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323199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D2A446C4-DC13-CBF9-BB49-969BB15ABF73}"/>
              </a:ext>
            </a:extLst>
          </p:cNvPr>
          <p:cNvSpPr>
            <a:spLocks noGrp="1"/>
          </p:cNvSpPr>
          <p:nvPr>
            <p:ph type="title"/>
          </p:nvPr>
        </p:nvSpPr>
        <p:spPr>
          <a:xfrm>
            <a:off x="1250382" y="152400"/>
            <a:ext cx="10332018" cy="838200"/>
          </a:xfrm>
        </p:spPr>
        <p:txBody>
          <a:bodyPr>
            <a:normAutofit/>
          </a:bodyPr>
          <a:lstStyle/>
          <a:p>
            <a:r>
              <a:rPr lang="en-US" b="1" dirty="0"/>
              <a:t>Evaluation Strategy and Adjudication</a:t>
            </a:r>
            <a:endParaRPr lang="en-US" dirty="0"/>
          </a:p>
        </p:txBody>
      </p:sp>
      <p:sp>
        <p:nvSpPr>
          <p:cNvPr id="4" name="TextBox 3">
            <a:extLst>
              <a:ext uri="{FF2B5EF4-FFF2-40B4-BE49-F238E27FC236}">
                <a16:creationId xmlns:a16="http://schemas.microsoft.com/office/drawing/2014/main" id="{CDE4F7C8-14DD-7D91-E9AA-DFC6BA73DBE0}"/>
              </a:ext>
            </a:extLst>
          </p:cNvPr>
          <p:cNvSpPr txBox="1"/>
          <p:nvPr/>
        </p:nvSpPr>
        <p:spPr>
          <a:xfrm>
            <a:off x="609600" y="1219201"/>
            <a:ext cx="10972800" cy="4906963"/>
          </a:xfrm>
          <a:prstGeom prst="rect">
            <a:avLst/>
          </a:prstGeom>
        </p:spPr>
        <p:txBody>
          <a:bodyPr vert="horz" lIns="91440" tIns="45720" rIns="91440" bIns="45720" rtlCol="0">
            <a:normAutofit/>
          </a:bodyPr>
          <a:lstStyle/>
          <a:p>
            <a:pPr>
              <a:lnSpc>
                <a:spcPct val="90000"/>
              </a:lnSpc>
              <a:spcBef>
                <a:spcPct val="20000"/>
              </a:spcBef>
              <a:spcAft>
                <a:spcPts val="600"/>
              </a:spcAft>
            </a:pPr>
            <a:r>
              <a:rPr lang="en-US" sz="2000" b="0" i="0" u="none" strike="noStrike" dirty="0">
                <a:solidFill>
                  <a:srgbClr val="20425A"/>
                </a:solidFill>
                <a:effectLst/>
              </a:rPr>
              <a:t>The evaluation focuses exclusively on the accuracy of the resolved </a:t>
            </a:r>
            <a:r>
              <a:rPr lang="en-US" sz="2000" b="1" i="0" u="none" strike="noStrike" dirty="0">
                <a:solidFill>
                  <a:srgbClr val="20425A"/>
                </a:solidFill>
                <a:effectLst/>
              </a:rPr>
              <a:t>concept list</a:t>
            </a:r>
            <a:r>
              <a:rPr lang="en-US" sz="2000" b="0" i="0" u="none" strike="noStrike" dirty="0">
                <a:solidFill>
                  <a:srgbClr val="20425A"/>
                </a:solidFill>
                <a:effectLst/>
              </a:rPr>
              <a:t>. The MMM Challenge employs a dynamic, post-hoc "On-the-Fly Adjudication" model to establish the True Gold Standard (TGS).</a:t>
            </a:r>
          </a:p>
          <a:p>
            <a:pPr>
              <a:lnSpc>
                <a:spcPct val="90000"/>
              </a:lnSpc>
              <a:spcBef>
                <a:spcPct val="20000"/>
              </a:spcBef>
              <a:spcAft>
                <a:spcPts val="600"/>
              </a:spcAft>
            </a:pPr>
            <a:endParaRPr lang="en-US" sz="1500" b="0" dirty="0">
              <a:solidFill>
                <a:srgbClr val="20425A"/>
              </a:solidFill>
              <a:effectLst/>
            </a:endParaRPr>
          </a:p>
          <a:p>
            <a:pPr>
              <a:lnSpc>
                <a:spcPct val="90000"/>
              </a:lnSpc>
              <a:spcBef>
                <a:spcPct val="20000"/>
              </a:spcBef>
              <a:spcAft>
                <a:spcPts val="600"/>
              </a:spcAft>
            </a:pPr>
            <a:r>
              <a:rPr lang="en-US" sz="1500" b="1" i="0" u="none" strike="noStrike" dirty="0">
                <a:solidFill>
                  <a:srgbClr val="20425A"/>
                </a:solidFill>
                <a:effectLst/>
              </a:rPr>
              <a:t>4.1. The Adjudication Process and Blinding:</a:t>
            </a:r>
            <a:endParaRPr lang="en-US" sz="1500" b="0" dirty="0">
              <a:solidFill>
                <a:srgbClr val="20425A"/>
              </a:solidFill>
              <a:effectLst/>
            </a:endParaRPr>
          </a:p>
          <a:p>
            <a:pPr fontAlgn="base">
              <a:lnSpc>
                <a:spcPct val="90000"/>
              </a:lnSpc>
              <a:spcBef>
                <a:spcPct val="20000"/>
              </a:spcBef>
            </a:pPr>
            <a:r>
              <a:rPr lang="en-US" sz="1500" b="1" i="0" u="none" strike="noStrike" dirty="0">
                <a:solidFill>
                  <a:srgbClr val="20425A"/>
                </a:solidFill>
                <a:effectLst/>
              </a:rPr>
              <a:t>- Pooling:</a:t>
            </a:r>
            <a:r>
              <a:rPr lang="en-US" sz="1500" b="0" i="0" u="none" strike="noStrike" dirty="0">
                <a:solidFill>
                  <a:srgbClr val="20425A"/>
                </a:solidFill>
                <a:effectLst/>
              </a:rPr>
              <a:t> The union of all concepts generated across all </a:t>
            </a:r>
            <a:r>
              <a:rPr lang="en-US" sz="1500" b="0" i="1" u="none" strike="noStrike" dirty="0">
                <a:solidFill>
                  <a:srgbClr val="20425A"/>
                </a:solidFill>
                <a:effectLst/>
              </a:rPr>
              <a:t>N</a:t>
            </a:r>
            <a:r>
              <a:rPr lang="en-US" sz="1500" b="0" i="0" u="none" strike="noStrike" dirty="0">
                <a:solidFill>
                  <a:srgbClr val="20425A"/>
                </a:solidFill>
                <a:effectLst/>
              </a:rPr>
              <a:t> experimental arms is compiled.</a:t>
            </a:r>
          </a:p>
          <a:p>
            <a:pPr fontAlgn="base">
              <a:lnSpc>
                <a:spcPct val="90000"/>
              </a:lnSpc>
              <a:spcBef>
                <a:spcPct val="20000"/>
              </a:spcBef>
            </a:pPr>
            <a:r>
              <a:rPr lang="en-US" sz="1500" b="1" i="0" u="none" strike="noStrike" dirty="0">
                <a:solidFill>
                  <a:srgbClr val="20425A"/>
                </a:solidFill>
                <a:effectLst/>
              </a:rPr>
              <a:t>- Delta Identification:</a:t>
            </a:r>
            <a:endParaRPr lang="en-US" sz="1500" dirty="0">
              <a:solidFill>
                <a:srgbClr val="20425A"/>
              </a:solidFill>
            </a:endParaRPr>
          </a:p>
          <a:p>
            <a:pPr marL="742950" lvl="1" indent="-285750" fontAlgn="base">
              <a:lnSpc>
                <a:spcPct val="90000"/>
              </a:lnSpc>
              <a:spcBef>
                <a:spcPct val="20000"/>
              </a:spcBef>
              <a:buFontTx/>
              <a:buChar char="-"/>
            </a:pPr>
            <a:r>
              <a:rPr lang="en-US" sz="1500" b="0" i="0" u="none" strike="noStrike" dirty="0">
                <a:solidFill>
                  <a:srgbClr val="20425A"/>
                </a:solidFill>
                <a:effectLst/>
              </a:rPr>
              <a:t>The </a:t>
            </a:r>
            <a:r>
              <a:rPr lang="en-US" sz="1500" b="1" i="0" u="none" strike="noStrike" dirty="0">
                <a:solidFill>
                  <a:srgbClr val="20425A"/>
                </a:solidFill>
                <a:effectLst/>
              </a:rPr>
              <a:t>Intersection</a:t>
            </a:r>
            <a:r>
              <a:rPr lang="en-US" sz="1500" b="0" i="0" u="none" strike="noStrike" dirty="0">
                <a:solidFill>
                  <a:srgbClr val="20425A"/>
                </a:solidFill>
                <a:effectLst/>
              </a:rPr>
              <a:t> (Automatic Gold Standard - AGS): Concepts universally agreed upon.</a:t>
            </a:r>
          </a:p>
          <a:p>
            <a:pPr marL="742950" lvl="1" indent="-285750" fontAlgn="base">
              <a:lnSpc>
                <a:spcPct val="90000"/>
              </a:lnSpc>
              <a:spcBef>
                <a:spcPct val="20000"/>
              </a:spcBef>
              <a:buFontTx/>
              <a:buChar char="-"/>
            </a:pPr>
            <a:r>
              <a:rPr lang="en-US" sz="1500" b="0" i="0" u="none" strike="noStrike" dirty="0">
                <a:solidFill>
                  <a:srgbClr val="20425A"/>
                </a:solidFill>
                <a:effectLst/>
              </a:rPr>
              <a:t>The </a:t>
            </a:r>
            <a:r>
              <a:rPr lang="en-US" sz="1500" b="1" i="0" u="none" strike="noStrike" dirty="0">
                <a:solidFill>
                  <a:srgbClr val="20425A"/>
                </a:solidFill>
                <a:effectLst/>
              </a:rPr>
              <a:t>Delta:</a:t>
            </a:r>
            <a:r>
              <a:rPr lang="en-US" sz="1500" b="0" i="0" u="none" strike="noStrike" dirty="0">
                <a:solidFill>
                  <a:srgbClr val="20425A"/>
                </a:solidFill>
                <a:effectLst/>
              </a:rPr>
              <a:t> Concepts where any disagreement exists.</a:t>
            </a:r>
          </a:p>
          <a:p>
            <a:pPr fontAlgn="base">
              <a:lnSpc>
                <a:spcPct val="90000"/>
              </a:lnSpc>
              <a:spcBef>
                <a:spcPct val="20000"/>
              </a:spcBef>
            </a:pPr>
            <a:r>
              <a:rPr lang="en-US" sz="1500" b="1" i="0" u="none" strike="noStrike" dirty="0">
                <a:solidFill>
                  <a:srgbClr val="20425A"/>
                </a:solidFill>
                <a:effectLst/>
              </a:rPr>
              <a:t>- Blinded Adjudication:</a:t>
            </a:r>
            <a:r>
              <a:rPr lang="en-US" sz="1500" b="0" i="0" u="none" strike="noStrike" dirty="0">
                <a:solidFill>
                  <a:srgbClr val="20425A"/>
                </a:solidFill>
                <a:effectLst/>
              </a:rPr>
              <a:t> Adjudicators (Outcomes Assessors) review the Delta, strictly blinded to the source (Human vs. AI) of each concept. To prevent bias, the interface displays only intrinsic concept information (Name, Vocabulary, hierarchy, prevalence) and excludes the "Agreement Level".</a:t>
            </a:r>
          </a:p>
          <a:p>
            <a:pPr fontAlgn="base">
              <a:lnSpc>
                <a:spcPct val="90000"/>
              </a:lnSpc>
              <a:spcBef>
                <a:spcPct val="20000"/>
              </a:spcBef>
            </a:pPr>
            <a:r>
              <a:rPr lang="en-US" sz="1500" b="1" i="0" u="none" strike="noStrike" dirty="0">
                <a:solidFill>
                  <a:srgbClr val="20425A"/>
                </a:solidFill>
                <a:effectLst/>
              </a:rPr>
              <a:t>- Adjudication Execution:</a:t>
            </a:r>
            <a:r>
              <a:rPr lang="en-US" sz="1500" b="0" i="0" u="none" strike="noStrike" dirty="0">
                <a:solidFill>
                  <a:srgbClr val="20425A"/>
                </a:solidFill>
                <a:effectLst/>
              </a:rPr>
              <a:t> A designated clinical expert makes the final determination (Yes/No only) on whether to include each disputed concept in the TGS. Other participants may provide input, but the designated expert holds final decision authority. A neutral volunteer ("Honest Broker") may be present to ensure the adjudicator remains strictly true to the original clinical description, preventing definition drift.</a:t>
            </a:r>
          </a:p>
          <a:p>
            <a:pPr fontAlgn="base">
              <a:lnSpc>
                <a:spcPct val="90000"/>
              </a:lnSpc>
              <a:spcBef>
                <a:spcPct val="20000"/>
              </a:spcBef>
              <a:spcAft>
                <a:spcPts val="600"/>
              </a:spcAft>
            </a:pPr>
            <a:r>
              <a:rPr lang="en-US" sz="1500" b="1" i="0" u="none" strike="noStrike" dirty="0">
                <a:solidFill>
                  <a:srgbClr val="20425A"/>
                </a:solidFill>
                <a:effectLst/>
              </a:rPr>
              <a:t>- TGS Definition:</a:t>
            </a:r>
            <a:r>
              <a:rPr lang="en-US" sz="1500" b="0" i="0" u="none" strike="noStrike" dirty="0">
                <a:solidFill>
                  <a:srgbClr val="20425A"/>
                </a:solidFill>
                <a:effectLst/>
              </a:rPr>
              <a:t> The TGS is constructed by combining the AGS plus the concepts from the Delta approved by the blinded adjudicators.</a:t>
            </a:r>
          </a:p>
          <a:p>
            <a:pPr>
              <a:lnSpc>
                <a:spcPct val="90000"/>
              </a:lnSpc>
              <a:spcBef>
                <a:spcPct val="20000"/>
              </a:spcBef>
            </a:pPr>
            <a:r>
              <a:rPr lang="en-US" sz="1500" b="1" i="0" u="none" strike="noStrike" dirty="0">
                <a:solidFill>
                  <a:srgbClr val="20425A"/>
                </a:solidFill>
                <a:effectLst/>
              </a:rPr>
              <a:t>- Conflict Mitigation:</a:t>
            </a:r>
            <a:r>
              <a:rPr lang="en-US" sz="1500" b="0" i="0" u="none" strike="noStrike" dirty="0">
                <a:solidFill>
                  <a:srgbClr val="20425A"/>
                </a:solidFill>
                <a:effectLst/>
              </a:rPr>
              <a:t> Experts adjudicating a specific domain cannot participate in the concept set creation for that domain.</a:t>
            </a:r>
            <a:endParaRPr lang="en-US" sz="1500" dirty="0">
              <a:solidFill>
                <a:srgbClr val="20425A"/>
              </a:solidFill>
            </a:endParaRPr>
          </a:p>
        </p:txBody>
      </p:sp>
    </p:spTree>
    <p:extLst>
      <p:ext uri="{BB962C8B-B14F-4D97-AF65-F5344CB8AC3E}">
        <p14:creationId xmlns:p14="http://schemas.microsoft.com/office/powerpoint/2010/main" val="24753720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81A68D0B-6597-738C-3DBD-0D184A67CF3E}"/>
              </a:ext>
            </a:extLst>
          </p:cNvPr>
          <p:cNvSpPr>
            <a:spLocks noGrp="1"/>
          </p:cNvSpPr>
          <p:nvPr>
            <p:ph type="title"/>
          </p:nvPr>
        </p:nvSpPr>
        <p:spPr>
          <a:xfrm>
            <a:off x="1250382" y="152400"/>
            <a:ext cx="10332018" cy="838200"/>
          </a:xfrm>
        </p:spPr>
        <p:txBody>
          <a:bodyPr vert="horz" lIns="91440" tIns="45720" rIns="91440" bIns="45720" rtlCol="0" anchor="ctr">
            <a:normAutofit/>
          </a:bodyPr>
          <a:lstStyle/>
          <a:p>
            <a:r>
              <a:rPr lang="en-US" b="1" kern="1200">
                <a:latin typeface="+mj-lt"/>
                <a:ea typeface="+mj-ea"/>
                <a:cs typeface="+mj-cs"/>
              </a:rPr>
              <a:t>Statistical Analysis Plan (SAP)</a:t>
            </a:r>
            <a:endParaRPr lang="en-US" kern="1200">
              <a:latin typeface="+mj-lt"/>
              <a:ea typeface="+mj-ea"/>
              <a:cs typeface="+mj-cs"/>
            </a:endParaRPr>
          </a:p>
        </p:txBody>
      </p:sp>
      <p:sp>
        <p:nvSpPr>
          <p:cNvPr id="4" name="TextBox 3">
            <a:extLst>
              <a:ext uri="{FF2B5EF4-FFF2-40B4-BE49-F238E27FC236}">
                <a16:creationId xmlns:a16="http://schemas.microsoft.com/office/drawing/2014/main" id="{38CE34C4-07F5-C06B-FBD0-46C4564A1556}"/>
              </a:ext>
            </a:extLst>
          </p:cNvPr>
          <p:cNvSpPr txBox="1"/>
          <p:nvPr/>
        </p:nvSpPr>
        <p:spPr>
          <a:xfrm>
            <a:off x="609600" y="1600201"/>
            <a:ext cx="10458450" cy="4525963"/>
          </a:xfrm>
          <a:prstGeom prst="rect">
            <a:avLst/>
          </a:prstGeom>
        </p:spPr>
        <p:txBody>
          <a:bodyPr vert="horz" lIns="91440" tIns="45720" rIns="91440" bIns="45720" rtlCol="0">
            <a:normAutofit/>
          </a:bodyPr>
          <a:lstStyle/>
          <a:p>
            <a:pPr>
              <a:lnSpc>
                <a:spcPct val="90000"/>
              </a:lnSpc>
              <a:spcBef>
                <a:spcPct val="20000"/>
              </a:spcBef>
              <a:spcAft>
                <a:spcPts val="600"/>
              </a:spcAft>
            </a:pPr>
            <a:r>
              <a:rPr lang="en-US" b="0" i="0" u="none" strike="noStrike" dirty="0">
                <a:solidFill>
                  <a:srgbClr val="20425A"/>
                </a:solidFill>
                <a:effectLst/>
              </a:rPr>
              <a:t>The study design necessitates a structured, two-phased approach to the Statistical Analysis Plan (SAP). The analysis first seeks to understand the variability of the inputs (Phase A) and then proceeds to measure the accuracy of the outputs against the TGS (Phase B).</a:t>
            </a:r>
            <a:endParaRPr lang="en-US" b="0" dirty="0">
              <a:solidFill>
                <a:srgbClr val="20425A"/>
              </a:solidFill>
              <a:effectLst/>
            </a:endParaRPr>
          </a:p>
          <a:p>
            <a:pPr>
              <a:lnSpc>
                <a:spcPct val="90000"/>
              </a:lnSpc>
              <a:spcBef>
                <a:spcPct val="20000"/>
              </a:spcBef>
            </a:pPr>
            <a:endParaRPr lang="en-US" sz="1300" b="0" i="0" u="none" strike="noStrike" dirty="0">
              <a:solidFill>
                <a:srgbClr val="20425A"/>
              </a:solidFill>
              <a:effectLst/>
            </a:endParaRPr>
          </a:p>
          <a:p>
            <a:pPr>
              <a:lnSpc>
                <a:spcPct val="90000"/>
              </a:lnSpc>
              <a:spcBef>
                <a:spcPct val="20000"/>
              </a:spcBef>
            </a:pPr>
            <a:r>
              <a:rPr lang="en-US" sz="1300" b="1" i="0" u="none" strike="noStrike" dirty="0">
                <a:solidFill>
                  <a:srgbClr val="20425A"/>
                </a:solidFill>
                <a:effectLst/>
              </a:rPr>
              <a:t>5.1. Phase A: Pre-Adjudication Analysis (Before TGS Creation)</a:t>
            </a:r>
            <a:endParaRPr lang="en-US" sz="1300" b="1" dirty="0">
              <a:solidFill>
                <a:srgbClr val="20425A"/>
              </a:solidFill>
              <a:effectLst/>
            </a:endParaRPr>
          </a:p>
          <a:p>
            <a:pPr>
              <a:lnSpc>
                <a:spcPct val="90000"/>
              </a:lnSpc>
              <a:spcBef>
                <a:spcPct val="20000"/>
              </a:spcBef>
            </a:pPr>
            <a:r>
              <a:rPr lang="en-US" sz="1300" b="0" i="0" u="none" strike="noStrike" dirty="0">
                <a:solidFill>
                  <a:srgbClr val="20425A"/>
                </a:solidFill>
                <a:effectLst/>
              </a:rPr>
              <a:t>- This analysis occurs immediately after Phase 1 (independent creation) and before human reconciliation or adjudication. It utilizes the raw outputs from all independent workflows (all human sub-teams and all AI pipelines) to address Secondary Objective 1.</a:t>
            </a:r>
            <a:endParaRPr lang="en-US" sz="1300" b="0" dirty="0">
              <a:solidFill>
                <a:srgbClr val="20425A"/>
              </a:solidFill>
              <a:effectLst/>
            </a:endParaRPr>
          </a:p>
          <a:p>
            <a:pPr>
              <a:lnSpc>
                <a:spcPct val="90000"/>
              </a:lnSpc>
              <a:spcBef>
                <a:spcPct val="20000"/>
              </a:spcBef>
              <a:spcAft>
                <a:spcPts val="1200"/>
              </a:spcAft>
            </a:pPr>
            <a:r>
              <a:rPr lang="en-US" sz="1300" b="1" i="0" u="none" strike="noStrike" dirty="0">
                <a:solidFill>
                  <a:srgbClr val="20425A"/>
                </a:solidFill>
                <a:effectLst/>
              </a:rPr>
              <a:t>- Objective:</a:t>
            </a:r>
            <a:r>
              <a:rPr lang="en-US" sz="1300" b="0" i="0" u="none" strike="noStrike" dirty="0">
                <a:solidFill>
                  <a:srgbClr val="20425A"/>
                </a:solidFill>
                <a:effectLst/>
              </a:rPr>
              <a:t> To quantify and visualize the similarities and differences across all independent experimental workflows in a blinded manner.</a:t>
            </a:r>
          </a:p>
          <a:p>
            <a:pPr>
              <a:lnSpc>
                <a:spcPct val="90000"/>
              </a:lnSpc>
              <a:spcBef>
                <a:spcPct val="20000"/>
              </a:spcBef>
            </a:pPr>
            <a:r>
              <a:rPr lang="en-US" sz="1300" b="1" dirty="0">
                <a:solidFill>
                  <a:srgbClr val="20425A"/>
                </a:solidFill>
              </a:rPr>
              <a:t>5.2. Phase B: Post-Adjudication Analysis (After TGS Creation)</a:t>
            </a:r>
          </a:p>
          <a:p>
            <a:pPr>
              <a:lnSpc>
                <a:spcPct val="90000"/>
              </a:lnSpc>
              <a:spcBef>
                <a:spcPct val="20000"/>
              </a:spcBef>
            </a:pPr>
            <a:r>
              <a:rPr lang="en-US" sz="1300" dirty="0">
                <a:solidFill>
                  <a:srgbClr val="20425A"/>
                </a:solidFill>
              </a:rPr>
              <a:t>- This analysis occurs after the TGS has been established through blinded adjudication. It compares the performance of the finalized Human Workflow (reconciled output) and the AI pipelines against the TGS to address the Primary Objective and remaining Secondary Objectives.</a:t>
            </a:r>
          </a:p>
          <a:p>
            <a:r>
              <a:rPr lang="en-US" sz="1300" dirty="0">
                <a:solidFill>
                  <a:srgbClr val="20425A"/>
                </a:solidFill>
              </a:rPr>
              <a:t>5.2.1. Primary Objective Analysis</a:t>
            </a:r>
          </a:p>
          <a:p>
            <a:r>
              <a:rPr lang="en-US" sz="1300" dirty="0">
                <a:solidFill>
                  <a:srgbClr val="20425A"/>
                </a:solidFill>
              </a:rPr>
              <a:t>- </a:t>
            </a:r>
            <a:r>
              <a:rPr lang="en-US" sz="1300" b="1" i="1" dirty="0">
                <a:solidFill>
                  <a:srgbClr val="20425A"/>
                </a:solidFill>
              </a:rPr>
              <a:t>Primary Outcome Measure: </a:t>
            </a:r>
            <a:r>
              <a:rPr lang="en-US" sz="1300" dirty="0">
                <a:solidFill>
                  <a:srgbClr val="20425A"/>
                </a:solidFill>
              </a:rPr>
              <a:t>Prevalence-Weighted F1 Score (): The harmonic mean of precision and recall against the TGS, weighted by concept prevalence ().</a:t>
            </a:r>
          </a:p>
          <a:p>
            <a:pPr marL="285750" indent="-285750">
              <a:buFontTx/>
              <a:buChar char="-"/>
            </a:pPr>
            <a:r>
              <a:rPr lang="en-US" sz="1300" dirty="0">
                <a:solidFill>
                  <a:srgbClr val="20425A"/>
                </a:solidFill>
              </a:rPr>
              <a:t>Metric Calculation: </a:t>
            </a:r>
          </a:p>
          <a:p>
            <a:pPr marL="742950" lvl="1" indent="-285750">
              <a:buFontTx/>
              <a:buChar char="-"/>
            </a:pPr>
            <a:r>
              <a:rPr lang="en-US" sz="1300" dirty="0">
                <a:solidFill>
                  <a:srgbClr val="20425A"/>
                </a:solidFill>
              </a:rPr>
              <a:t>We calculate weighted counts for True Positives (WTP), False Positives (WFP), and False Negatives (WFN) relative to the TGS: </a:t>
            </a:r>
          </a:p>
          <a:p>
            <a:pPr marL="1200150" lvl="2" indent="-285750">
              <a:buFontTx/>
              <a:buChar char="-"/>
            </a:pPr>
            <a:r>
              <a:rPr lang="en-US" sz="1300" dirty="0">
                <a:solidFill>
                  <a:srgbClr val="20425A"/>
                </a:solidFill>
              </a:rPr>
              <a:t>WTP=∑</a:t>
            </a:r>
            <a:r>
              <a:rPr lang="en-US" sz="1300" dirty="0" err="1">
                <a:solidFill>
                  <a:srgbClr val="20425A"/>
                </a:solidFill>
              </a:rPr>
              <a:t>i∈TP</a:t>
            </a:r>
            <a:r>
              <a:rPr lang="en-US" sz="1300" dirty="0">
                <a:solidFill>
                  <a:srgbClr val="20425A"/>
                </a:solidFill>
              </a:rPr>
              <a:t>​Vi​ ; WFP=∑</a:t>
            </a:r>
            <a:r>
              <a:rPr lang="en-US" sz="1300" dirty="0" err="1">
                <a:solidFill>
                  <a:srgbClr val="20425A"/>
                </a:solidFill>
              </a:rPr>
              <a:t>i∈FP</a:t>
            </a:r>
            <a:r>
              <a:rPr lang="en-US" sz="1300" dirty="0">
                <a:solidFill>
                  <a:srgbClr val="20425A"/>
                </a:solidFill>
              </a:rPr>
              <a:t>​Vi​ ; WFN=∑</a:t>
            </a:r>
            <a:r>
              <a:rPr lang="en-US" sz="1300" dirty="0" err="1">
                <a:solidFill>
                  <a:srgbClr val="20425A"/>
                </a:solidFill>
              </a:rPr>
              <a:t>i∈FN</a:t>
            </a:r>
            <a:r>
              <a:rPr lang="en-US" sz="1300" dirty="0">
                <a:solidFill>
                  <a:srgbClr val="20425A"/>
                </a:solidFill>
              </a:rPr>
              <a:t>​Vi​</a:t>
            </a:r>
          </a:p>
          <a:p>
            <a:pPr marL="1200150" lvl="2" indent="-285750">
              <a:buFontTx/>
              <a:buChar char="-"/>
            </a:pPr>
            <a:r>
              <a:rPr lang="en-US" sz="1300" dirty="0">
                <a:solidFill>
                  <a:srgbClr val="20425A"/>
                </a:solidFill>
              </a:rPr>
              <a:t>Weighted Precision (PW​) and Weighted Recall (RW​):</a:t>
            </a:r>
          </a:p>
          <a:p>
            <a:pPr marL="1657350" lvl="3" indent="-285750">
              <a:buFontTx/>
              <a:buChar char="-"/>
            </a:pPr>
            <a:r>
              <a:rPr lang="en-US" sz="1300" dirty="0">
                <a:solidFill>
                  <a:srgbClr val="20425A"/>
                </a:solidFill>
              </a:rPr>
              <a:t>PW​=WTP+WFPWTP​ ; </a:t>
            </a:r>
          </a:p>
          <a:p>
            <a:pPr marL="1657350" lvl="3" indent="-285750">
              <a:buFontTx/>
              <a:buChar char="-"/>
            </a:pPr>
            <a:r>
              <a:rPr lang="en-US" sz="1300" dirty="0">
                <a:solidFill>
                  <a:srgbClr val="20425A"/>
                </a:solidFill>
              </a:rPr>
              <a:t>RW​=WTP+WFNWTP​</a:t>
            </a:r>
            <a:endParaRPr lang="en-US" sz="1300" b="0" dirty="0">
              <a:solidFill>
                <a:srgbClr val="20425A"/>
              </a:solidFill>
              <a:effectLst/>
            </a:endParaRPr>
          </a:p>
        </p:txBody>
      </p:sp>
    </p:spTree>
    <p:extLst>
      <p:ext uri="{BB962C8B-B14F-4D97-AF65-F5344CB8AC3E}">
        <p14:creationId xmlns:p14="http://schemas.microsoft.com/office/powerpoint/2010/main" val="5189075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FD815FF0-1C01-4E92-B129-08F7E8A89E97}"/>
              </a:ext>
            </a:extLst>
          </p:cNvPr>
          <p:cNvSpPr>
            <a:spLocks noGrp="1"/>
          </p:cNvSpPr>
          <p:nvPr>
            <p:ph type="title"/>
          </p:nvPr>
        </p:nvSpPr>
        <p:spPr>
          <a:xfrm>
            <a:off x="1250382" y="152400"/>
            <a:ext cx="10332018" cy="838200"/>
          </a:xfrm>
        </p:spPr>
        <p:txBody>
          <a:bodyPr>
            <a:normAutofit/>
          </a:bodyPr>
          <a:lstStyle/>
          <a:p>
            <a:r>
              <a:rPr lang="en-US" dirty="0"/>
              <a:t>Statistical Analysis Plan</a:t>
            </a:r>
          </a:p>
        </p:txBody>
      </p:sp>
      <p:sp>
        <p:nvSpPr>
          <p:cNvPr id="4" name="TextBox 3">
            <a:extLst>
              <a:ext uri="{FF2B5EF4-FFF2-40B4-BE49-F238E27FC236}">
                <a16:creationId xmlns:a16="http://schemas.microsoft.com/office/drawing/2014/main" id="{C8019A98-EAC1-D5E2-55F1-23D7F09D30B5}"/>
              </a:ext>
            </a:extLst>
          </p:cNvPr>
          <p:cNvSpPr txBox="1"/>
          <p:nvPr/>
        </p:nvSpPr>
        <p:spPr>
          <a:xfrm>
            <a:off x="609600" y="1219201"/>
            <a:ext cx="10972800" cy="4906963"/>
          </a:xfrm>
          <a:prstGeom prst="rect">
            <a:avLst/>
          </a:prstGeom>
        </p:spPr>
        <p:txBody>
          <a:bodyPr vert="horz" lIns="91440" tIns="45720" rIns="91440" bIns="45720" rtlCol="0">
            <a:normAutofit lnSpcReduction="10000"/>
          </a:bodyPr>
          <a:lstStyle/>
          <a:p>
            <a:pPr>
              <a:lnSpc>
                <a:spcPct val="90000"/>
              </a:lnSpc>
              <a:spcBef>
                <a:spcPct val="20000"/>
              </a:spcBef>
            </a:pPr>
            <a:r>
              <a:rPr lang="en-US" b="0" i="0" u="none" strike="noStrike" dirty="0">
                <a:solidFill>
                  <a:srgbClr val="20425A"/>
                </a:solidFill>
                <a:effectLst/>
              </a:rPr>
              <a:t>The significance level (Alpha) for all exploratory hypothesis testing will be set at 0.05.</a:t>
            </a:r>
          </a:p>
          <a:p>
            <a:pPr>
              <a:lnSpc>
                <a:spcPct val="90000"/>
              </a:lnSpc>
              <a:spcBef>
                <a:spcPct val="20000"/>
              </a:spcBef>
            </a:pPr>
            <a:endParaRPr lang="en-US" b="0" dirty="0">
              <a:solidFill>
                <a:srgbClr val="20425A"/>
              </a:solidFill>
              <a:effectLst/>
            </a:endParaRPr>
          </a:p>
          <a:p>
            <a:pPr marL="342900" indent="-342900" fontAlgn="base">
              <a:lnSpc>
                <a:spcPct val="90000"/>
              </a:lnSpc>
              <a:spcBef>
                <a:spcPct val="20000"/>
              </a:spcBef>
              <a:buFont typeface="Arial" panose="020B0604020202020204" pitchFamily="34" charset="0"/>
              <a:buChar char="•"/>
            </a:pPr>
            <a:r>
              <a:rPr lang="en-US" b="1" i="0" u="none" strike="noStrike" dirty="0">
                <a:solidFill>
                  <a:srgbClr val="20425A"/>
                </a:solidFill>
                <a:effectLst/>
              </a:rPr>
              <a:t>Descriptive Statistics:</a:t>
            </a:r>
            <a:r>
              <a:rPr lang="en-US" b="0" i="0" u="none" strike="noStrike" dirty="0">
                <a:solidFill>
                  <a:srgbClr val="20425A"/>
                </a:solidFill>
                <a:effectLst/>
              </a:rPr>
              <a:t> Descriptive statistics (mean, median, SD, range, 95% CI) for the  (and related metrics: Precision, Recall, weighted/unweighted) will be reported for the Human Workflow (reconciled output) and each AI pipeline.</a:t>
            </a:r>
          </a:p>
          <a:p>
            <a:pPr marL="342900" indent="-342900" fontAlgn="base">
              <a:lnSpc>
                <a:spcPct val="90000"/>
              </a:lnSpc>
              <a:spcBef>
                <a:spcPct val="20000"/>
              </a:spcBef>
              <a:buFont typeface="Arial" panose="020B0604020202020204" pitchFamily="34" charset="0"/>
              <a:buChar char="•"/>
            </a:pPr>
            <a:r>
              <a:rPr lang="en-US" b="1" i="0" u="none" strike="noStrike" dirty="0">
                <a:solidFill>
                  <a:srgbClr val="20425A"/>
                </a:solidFill>
                <a:effectLst/>
              </a:rPr>
              <a:t>Comparative Analysis:</a:t>
            </a:r>
            <a:r>
              <a:rPr lang="en-US" b="0" i="0" u="none" strike="noStrike" dirty="0">
                <a:solidFill>
                  <a:srgbClr val="20425A"/>
                </a:solidFill>
                <a:effectLst/>
              </a:rPr>
              <a:t> The difference in  scores between each AI workflow () and the Human workflow () will be calculated for each clinical idea. Paired differences will be summarized (mean difference, 95% CI of the mean difference).</a:t>
            </a:r>
          </a:p>
          <a:p>
            <a:pPr marL="342900" indent="-342900" fontAlgn="base">
              <a:lnSpc>
                <a:spcPct val="90000"/>
              </a:lnSpc>
              <a:spcBef>
                <a:spcPct val="20000"/>
              </a:spcBef>
              <a:buFont typeface="Arial" panose="020B0604020202020204" pitchFamily="34" charset="0"/>
              <a:buChar char="•"/>
            </a:pPr>
            <a:r>
              <a:rPr lang="en-US" b="1" i="0" u="none" strike="noStrike" dirty="0">
                <a:solidFill>
                  <a:srgbClr val="20425A"/>
                </a:solidFill>
                <a:effectLst/>
              </a:rPr>
              <a:t>Exploratory Inferential Analysis (Paired Comparisons):</a:t>
            </a:r>
            <a:r>
              <a:rPr lang="en-US" b="0" i="0" u="none" strike="noStrike" dirty="0">
                <a:solidFill>
                  <a:srgbClr val="20425A"/>
                </a:solidFill>
                <a:effectLst/>
              </a:rPr>
              <a:t> To test the primary hypothesis (), the normality of the paired differences will be assessed (e.g., Shapiro-Wilk test). A </a:t>
            </a:r>
            <a:r>
              <a:rPr lang="en-US" b="1" i="0" u="none" strike="noStrike" dirty="0">
                <a:solidFill>
                  <a:srgbClr val="20425A"/>
                </a:solidFill>
                <a:effectLst/>
              </a:rPr>
              <a:t>Paired t-test</a:t>
            </a:r>
            <a:r>
              <a:rPr lang="en-US" b="0" i="0" u="none" strike="noStrike" dirty="0">
                <a:solidFill>
                  <a:srgbClr val="20425A"/>
                </a:solidFill>
                <a:effectLst/>
              </a:rPr>
              <a:t> (if normal) or </a:t>
            </a:r>
            <a:r>
              <a:rPr lang="en-US" b="1" i="0" u="none" strike="noStrike" dirty="0">
                <a:solidFill>
                  <a:srgbClr val="20425A"/>
                </a:solidFill>
                <a:effectLst/>
              </a:rPr>
              <a:t>Wilcoxon Signed-Rank Test</a:t>
            </a:r>
            <a:r>
              <a:rPr lang="en-US" b="0" i="0" u="none" strike="noStrike" dirty="0">
                <a:solidFill>
                  <a:srgbClr val="20425A"/>
                </a:solidFill>
                <a:effectLst/>
              </a:rPr>
              <a:t> (if non-normal) will be used. Given the small sample size (N=7), the Wilcoxon Signed-Rank Test is generally preferred if there is any doubt about the normality assumption.</a:t>
            </a:r>
          </a:p>
          <a:p>
            <a:pPr marL="342900" indent="-342900" fontAlgn="base">
              <a:lnSpc>
                <a:spcPct val="90000"/>
              </a:lnSpc>
              <a:spcBef>
                <a:spcPct val="20000"/>
              </a:spcBef>
              <a:spcAft>
                <a:spcPts val="600"/>
              </a:spcAft>
              <a:buFont typeface="Arial" panose="020B0604020202020204" pitchFamily="34" charset="0"/>
              <a:buChar char="•"/>
            </a:pPr>
            <a:r>
              <a:rPr lang="en-US" b="1" i="0" u="none" strike="noStrike" dirty="0">
                <a:solidFill>
                  <a:srgbClr val="20425A"/>
                </a:solidFill>
                <a:effectLst/>
              </a:rPr>
              <a:t>Exploratory Non-Inferiority Assessment:</a:t>
            </a:r>
            <a:r>
              <a:rPr lang="en-US" b="0" i="0" u="none" strike="noStrike" dirty="0">
                <a:solidFill>
                  <a:srgbClr val="20425A"/>
                </a:solidFill>
                <a:effectLst/>
              </a:rPr>
              <a:t> We will explore if GenAI approaches are non-inferior to the human workflow. The non-inferiority margin () is pre-specified as 0.05. This margin represents the maximum acceptable reduction in  that would still render the AI approach practically comparable. Non-inferiority is suggested if the lower bound of the 95% CI for the mean difference () is greater than  (i.e., &gt; -0.05).</a:t>
            </a:r>
          </a:p>
          <a:p>
            <a:pPr marL="342900" indent="-342900">
              <a:lnSpc>
                <a:spcPct val="90000"/>
              </a:lnSpc>
              <a:spcBef>
                <a:spcPct val="20000"/>
              </a:spcBef>
              <a:buFont typeface="Arial" panose="020B0604020202020204" pitchFamily="34" charset="0"/>
              <a:buChar char="•"/>
            </a:pPr>
            <a:r>
              <a:rPr lang="en-US" b="1" i="0" u="none" strike="noStrike" dirty="0">
                <a:solidFill>
                  <a:srgbClr val="20425A"/>
                </a:solidFill>
                <a:effectLst/>
              </a:rPr>
              <a:t>Multiple Comparisons Adjustment (Exploratory):</a:t>
            </a:r>
            <a:r>
              <a:rPr lang="en-US" b="0" i="0" u="none" strike="noStrike" dirty="0">
                <a:solidFill>
                  <a:srgbClr val="20425A"/>
                </a:solidFill>
                <a:effectLst/>
              </a:rPr>
              <a:t> As multiple AI pipelines are compared against the single Human control, </a:t>
            </a:r>
            <a:r>
              <a:rPr lang="en-US" b="1" i="0" u="none" strike="noStrike" dirty="0">
                <a:solidFill>
                  <a:srgbClr val="20425A"/>
                </a:solidFill>
                <a:effectLst/>
              </a:rPr>
              <a:t>Dunnett's Test</a:t>
            </a:r>
            <a:r>
              <a:rPr lang="en-US" b="0" i="0" u="none" strike="noStrike" dirty="0">
                <a:solidFill>
                  <a:srgbClr val="20425A"/>
                </a:solidFill>
                <a:effectLst/>
              </a:rPr>
              <a:t> will be used to adjust the CIs and p-values for the exploratory inferential analyses (both difference and non-inferiority), controlling the family-wise error rate.</a:t>
            </a:r>
            <a:endParaRPr lang="en-US" dirty="0">
              <a:solidFill>
                <a:srgbClr val="20425A"/>
              </a:solidFill>
            </a:endParaRPr>
          </a:p>
        </p:txBody>
      </p:sp>
    </p:spTree>
    <p:extLst>
      <p:ext uri="{BB962C8B-B14F-4D97-AF65-F5344CB8AC3E}">
        <p14:creationId xmlns:p14="http://schemas.microsoft.com/office/powerpoint/2010/main" val="29065205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339008B5-73DE-7666-3F4F-4FF53D9B4741}"/>
              </a:ext>
            </a:extLst>
          </p:cNvPr>
          <p:cNvSpPr>
            <a:spLocks noGrp="1"/>
          </p:cNvSpPr>
          <p:nvPr>
            <p:ph type="title"/>
          </p:nvPr>
        </p:nvSpPr>
        <p:spPr>
          <a:xfrm>
            <a:off x="1250382" y="152400"/>
            <a:ext cx="10332018" cy="838200"/>
          </a:xfrm>
        </p:spPr>
        <p:txBody>
          <a:bodyPr/>
          <a:lstStyle/>
          <a:p>
            <a:r>
              <a:rPr lang="en-US" dirty="0"/>
              <a:t>Secondary objectives</a:t>
            </a:r>
          </a:p>
        </p:txBody>
      </p:sp>
      <p:sp>
        <p:nvSpPr>
          <p:cNvPr id="4" name="TextBox 3">
            <a:extLst>
              <a:ext uri="{FF2B5EF4-FFF2-40B4-BE49-F238E27FC236}">
                <a16:creationId xmlns:a16="http://schemas.microsoft.com/office/drawing/2014/main" id="{1D0596D6-E6B6-2FA9-969C-67EBA1ECEBBF}"/>
              </a:ext>
            </a:extLst>
          </p:cNvPr>
          <p:cNvSpPr txBox="1"/>
          <p:nvPr/>
        </p:nvSpPr>
        <p:spPr>
          <a:xfrm>
            <a:off x="609600" y="1219201"/>
            <a:ext cx="10972800" cy="4906963"/>
          </a:xfrm>
          <a:prstGeom prst="rect">
            <a:avLst/>
          </a:prstGeom>
        </p:spPr>
        <p:txBody>
          <a:bodyPr vert="horz" lIns="91440" tIns="45720" rIns="91440" bIns="45720" rtlCol="0">
            <a:normAutofit fontScale="92500" lnSpcReduction="10000"/>
          </a:bodyPr>
          <a:lstStyle/>
          <a:p>
            <a:pPr>
              <a:lnSpc>
                <a:spcPct val="90000"/>
              </a:lnSpc>
              <a:spcBef>
                <a:spcPct val="20000"/>
              </a:spcBef>
              <a:spcAft>
                <a:spcPts val="600"/>
              </a:spcAft>
            </a:pPr>
            <a:r>
              <a:rPr lang="en-US" b="1" dirty="0">
                <a:solidFill>
                  <a:srgbClr val="20425A"/>
                </a:solidFill>
              </a:rPr>
              <a:t>5</a:t>
            </a:r>
            <a:r>
              <a:rPr lang="en-US" b="1" i="0" u="none" strike="noStrike" dirty="0">
                <a:solidFill>
                  <a:srgbClr val="20425A"/>
                </a:solidFill>
                <a:effectLst/>
              </a:rPr>
              <a:t>.2.2. Secondary Objectives Analysis</a:t>
            </a:r>
            <a:endParaRPr lang="en-US" b="0" dirty="0">
              <a:solidFill>
                <a:srgbClr val="20425A"/>
              </a:solidFill>
              <a:effectLst/>
            </a:endParaRPr>
          </a:p>
          <a:p>
            <a:pPr fontAlgn="base">
              <a:lnSpc>
                <a:spcPct val="90000"/>
              </a:lnSpc>
              <a:spcBef>
                <a:spcPct val="20000"/>
              </a:spcBef>
            </a:pPr>
            <a:r>
              <a:rPr lang="en-US" b="1" i="0" u="none" strike="noStrike" dirty="0">
                <a:solidFill>
                  <a:srgbClr val="20425A"/>
                </a:solidFill>
                <a:effectLst/>
              </a:rPr>
              <a:t>Inter-Human Variability and Consensus Gain (Objective 2):</a:t>
            </a:r>
            <a:endParaRPr lang="en-US" b="0" i="0" u="none" strike="noStrike" dirty="0">
              <a:solidFill>
                <a:srgbClr val="20425A"/>
              </a:solidFill>
              <a:effectLst/>
            </a:endParaRPr>
          </a:p>
          <a:p>
            <a:pPr marL="342900" indent="-342900" fontAlgn="base">
              <a:lnSpc>
                <a:spcPct val="90000"/>
              </a:lnSpc>
              <a:spcBef>
                <a:spcPct val="20000"/>
              </a:spcBef>
              <a:buFont typeface="Arial" panose="020B0604020202020204" pitchFamily="34" charset="0"/>
              <a:buChar char="•"/>
            </a:pPr>
            <a:r>
              <a:rPr lang="en-US" b="0" i="1" u="none" strike="noStrike" dirty="0">
                <a:solidFill>
                  <a:srgbClr val="20425A"/>
                </a:solidFill>
                <a:effectLst/>
              </a:rPr>
              <a:t>Inter-Human Variability:</a:t>
            </a:r>
            <a:r>
              <a:rPr lang="en-US" b="0" i="0" u="none" strike="noStrike" dirty="0">
                <a:solidFill>
                  <a:srgbClr val="20425A"/>
                </a:solidFill>
                <a:effectLst/>
              </a:rPr>
              <a:t> Calculate the average pairwise F1 score between all combinations of the </a:t>
            </a:r>
            <a:r>
              <a:rPr lang="en-US" b="0" i="1" u="none" strike="noStrike" dirty="0">
                <a:solidFill>
                  <a:srgbClr val="20425A"/>
                </a:solidFill>
                <a:effectLst/>
              </a:rPr>
              <a:t>n</a:t>
            </a:r>
            <a:r>
              <a:rPr lang="en-US" b="0" i="0" u="none" strike="noStrike" dirty="0">
                <a:solidFill>
                  <a:srgbClr val="20425A"/>
                </a:solidFill>
                <a:effectLst/>
              </a:rPr>
              <a:t> independent human sub-teams (using Phase 1 outputs).</a:t>
            </a:r>
          </a:p>
          <a:p>
            <a:pPr marL="342900" indent="-342900" fontAlgn="base">
              <a:lnSpc>
                <a:spcPct val="90000"/>
              </a:lnSpc>
              <a:spcBef>
                <a:spcPct val="20000"/>
              </a:spcBef>
              <a:buFont typeface="Arial" panose="020B0604020202020204" pitchFamily="34" charset="0"/>
              <a:buChar char="•"/>
            </a:pPr>
            <a:r>
              <a:rPr lang="en-US" b="0" i="1" u="none" strike="noStrike" dirty="0">
                <a:solidFill>
                  <a:srgbClr val="20425A"/>
                </a:solidFill>
                <a:effectLst/>
              </a:rPr>
              <a:t>Consensus Gain:</a:t>
            </a:r>
            <a:r>
              <a:rPr lang="en-US" b="0" i="0" u="none" strike="noStrike" dirty="0">
                <a:solidFill>
                  <a:srgbClr val="20425A"/>
                </a:solidFill>
                <a:effectLst/>
              </a:rPr>
              <a:t> Use a paired test (Wilcoxon Signed-Rank Test preferred) to compare the F1 scores (vs TGS) of the independent human sub-teams against the F1 score (vs TGS) of the reconciled human output.</a:t>
            </a:r>
          </a:p>
          <a:p>
            <a:pPr fontAlgn="base">
              <a:lnSpc>
                <a:spcPct val="90000"/>
              </a:lnSpc>
              <a:spcBef>
                <a:spcPct val="20000"/>
              </a:spcBef>
            </a:pPr>
            <a:endParaRPr lang="en-US" b="1" i="0" u="none" strike="noStrike" dirty="0">
              <a:solidFill>
                <a:srgbClr val="20425A"/>
              </a:solidFill>
              <a:effectLst/>
            </a:endParaRPr>
          </a:p>
          <a:p>
            <a:pPr fontAlgn="base">
              <a:lnSpc>
                <a:spcPct val="90000"/>
              </a:lnSpc>
              <a:spcBef>
                <a:spcPct val="20000"/>
              </a:spcBef>
            </a:pPr>
            <a:r>
              <a:rPr lang="en-US" b="1" i="0" u="none" strike="noStrike" dirty="0">
                <a:solidFill>
                  <a:srgbClr val="20425A"/>
                </a:solidFill>
                <a:effectLst/>
              </a:rPr>
              <a:t>Clinical Impact of Disagreements (Objective 3):</a:t>
            </a:r>
            <a:endParaRPr lang="en-US" b="0" i="0" u="none" strike="noStrike" dirty="0">
              <a:solidFill>
                <a:srgbClr val="20425A"/>
              </a:solidFill>
              <a:effectLst/>
            </a:endParaRPr>
          </a:p>
          <a:p>
            <a:pPr marL="342900" indent="-342900" fontAlgn="base">
              <a:lnSpc>
                <a:spcPct val="90000"/>
              </a:lnSpc>
              <a:spcBef>
                <a:spcPct val="20000"/>
              </a:spcBef>
              <a:buFont typeface="Arial" panose="020B0604020202020204" pitchFamily="34" charset="0"/>
              <a:buChar char="•"/>
            </a:pPr>
            <a:r>
              <a:rPr lang="en-US" b="0" i="0" u="none" strike="noStrike" dirty="0">
                <a:solidFill>
                  <a:srgbClr val="20425A"/>
                </a:solidFill>
                <a:effectLst/>
              </a:rPr>
              <a:t>Calculate </a:t>
            </a:r>
            <a:r>
              <a:rPr lang="en-US" b="1" i="0" u="none" strike="noStrike" dirty="0">
                <a:solidFill>
                  <a:srgbClr val="20425A"/>
                </a:solidFill>
                <a:effectLst/>
              </a:rPr>
              <a:t>Spearman's Rank Correlation Coefficient</a:t>
            </a:r>
            <a:r>
              <a:rPr lang="en-US" b="0" i="0" u="none" strike="noStrike" dirty="0">
                <a:solidFill>
                  <a:srgbClr val="20425A"/>
                </a:solidFill>
                <a:effectLst/>
              </a:rPr>
              <a:t> between the  scores and the Unweighted F1 scores across all workflows. A low correlation indicates that performance is highly sensitive to concept prevalence.</a:t>
            </a:r>
          </a:p>
          <a:p>
            <a:pPr fontAlgn="base">
              <a:lnSpc>
                <a:spcPct val="90000"/>
              </a:lnSpc>
              <a:spcBef>
                <a:spcPct val="20000"/>
              </a:spcBef>
            </a:pPr>
            <a:endParaRPr lang="en-US" b="1" i="0" u="none" strike="noStrike" dirty="0">
              <a:solidFill>
                <a:srgbClr val="20425A"/>
              </a:solidFill>
              <a:effectLst/>
            </a:endParaRPr>
          </a:p>
          <a:p>
            <a:pPr fontAlgn="base">
              <a:lnSpc>
                <a:spcPct val="90000"/>
              </a:lnSpc>
              <a:spcBef>
                <a:spcPct val="20000"/>
              </a:spcBef>
            </a:pPr>
            <a:r>
              <a:rPr lang="en-US" b="1" i="0" u="none" strike="noStrike" dirty="0">
                <a:solidFill>
                  <a:srgbClr val="20425A"/>
                </a:solidFill>
                <a:effectLst/>
              </a:rPr>
              <a:t>Source Vocabulary Analysis (Objective 4):</a:t>
            </a:r>
            <a:endParaRPr lang="en-US" b="0" i="0" u="none" strike="noStrike" dirty="0">
              <a:solidFill>
                <a:srgbClr val="20425A"/>
              </a:solidFill>
              <a:effectLst/>
            </a:endParaRPr>
          </a:p>
          <a:p>
            <a:pPr marL="342900" indent="-342900" fontAlgn="base">
              <a:lnSpc>
                <a:spcPct val="90000"/>
              </a:lnSpc>
              <a:spcBef>
                <a:spcPct val="20000"/>
              </a:spcBef>
              <a:buFont typeface="Arial" panose="020B0604020202020204" pitchFamily="34" charset="0"/>
              <a:buChar char="•"/>
            </a:pPr>
            <a:r>
              <a:rPr lang="en-US" b="0" i="1" u="none" strike="noStrike" dirty="0">
                <a:solidFill>
                  <a:srgbClr val="20425A"/>
                </a:solidFill>
                <a:effectLst/>
              </a:rPr>
              <a:t>Sensitivity Analysis:</a:t>
            </a:r>
            <a:r>
              <a:rPr lang="en-US" b="0" i="0" u="none" strike="noStrike" dirty="0">
                <a:solidFill>
                  <a:srgbClr val="20425A"/>
                </a:solidFill>
                <a:effectLst/>
              </a:rPr>
              <a:t> The primary descriptive analysis will be repeated using the Source Vocabulary F1 Score (calculated against the TGS based on source codes).</a:t>
            </a:r>
          </a:p>
          <a:p>
            <a:pPr fontAlgn="base">
              <a:lnSpc>
                <a:spcPct val="90000"/>
              </a:lnSpc>
              <a:spcBef>
                <a:spcPct val="20000"/>
              </a:spcBef>
              <a:spcAft>
                <a:spcPts val="600"/>
              </a:spcAft>
            </a:pPr>
            <a:endParaRPr lang="en-US" b="1" i="0" u="none" strike="noStrike" dirty="0">
              <a:solidFill>
                <a:srgbClr val="20425A"/>
              </a:solidFill>
              <a:effectLst/>
            </a:endParaRPr>
          </a:p>
          <a:p>
            <a:pPr fontAlgn="base">
              <a:lnSpc>
                <a:spcPct val="90000"/>
              </a:lnSpc>
              <a:spcBef>
                <a:spcPct val="20000"/>
              </a:spcBef>
              <a:spcAft>
                <a:spcPts val="600"/>
              </a:spcAft>
            </a:pPr>
            <a:r>
              <a:rPr lang="en-US" b="1" i="0" u="none" strike="noStrike" dirty="0">
                <a:solidFill>
                  <a:srgbClr val="20425A"/>
                </a:solidFill>
                <a:effectLst/>
              </a:rPr>
              <a:t>Qualitative Analysis of Human Reasoning (Objective 5):</a:t>
            </a:r>
            <a:endParaRPr lang="en-US" b="0" i="0" u="none" strike="noStrike" dirty="0">
              <a:solidFill>
                <a:srgbClr val="20425A"/>
              </a:solidFill>
              <a:effectLst/>
            </a:endParaRPr>
          </a:p>
          <a:p>
            <a:pPr marL="342900" indent="-342900">
              <a:lnSpc>
                <a:spcPct val="90000"/>
              </a:lnSpc>
              <a:spcBef>
                <a:spcPct val="20000"/>
              </a:spcBef>
              <a:buFont typeface="Arial" panose="020B0604020202020204" pitchFamily="34" charset="0"/>
              <a:buChar char="•"/>
            </a:pPr>
            <a:r>
              <a:rPr lang="en-US" b="0" i="1" u="none" strike="noStrike" dirty="0">
                <a:solidFill>
                  <a:srgbClr val="20425A"/>
                </a:solidFill>
                <a:effectLst/>
              </a:rPr>
              <a:t>Thematic Analysis:</a:t>
            </a:r>
            <a:r>
              <a:rPr lang="en-US" b="0" i="0" u="none" strike="noStrike" dirty="0">
                <a:solidFill>
                  <a:srgbClr val="20425A"/>
                </a:solidFill>
                <a:effectLst/>
              </a:rPr>
              <a:t> Transcribed audio recordings from the Human Reconciliation and Adjudication phases will be analyzed using thematic analysis to identify patterns in reasoning and consensus-building. Transcripts will be independently coded by two researchers, with assessment of inter-coder reliability (e.g., Cohen's Kappa).</a:t>
            </a:r>
            <a:endParaRPr lang="en-US" dirty="0">
              <a:solidFill>
                <a:srgbClr val="20425A"/>
              </a:solidFill>
            </a:endParaRPr>
          </a:p>
        </p:txBody>
      </p:sp>
    </p:spTree>
    <p:extLst>
      <p:ext uri="{BB962C8B-B14F-4D97-AF65-F5344CB8AC3E}">
        <p14:creationId xmlns:p14="http://schemas.microsoft.com/office/powerpoint/2010/main" val="8657617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848EA-6B33-25DD-3BC0-15EF706AE3B2}"/>
              </a:ext>
            </a:extLst>
          </p:cNvPr>
          <p:cNvSpPr>
            <a:spLocks noGrp="1"/>
          </p:cNvSpPr>
          <p:nvPr>
            <p:ph type="title"/>
          </p:nvPr>
        </p:nvSpPr>
        <p:spPr/>
        <p:txBody>
          <a:bodyPr/>
          <a:lstStyle/>
          <a:p>
            <a:r>
              <a:rPr lang="en-US" dirty="0">
                <a:ea typeface="Calibri"/>
                <a:cs typeface="Calibri"/>
              </a:rPr>
              <a:t>Logistics </a:t>
            </a:r>
            <a:endParaRPr lang="en-US" dirty="0"/>
          </a:p>
        </p:txBody>
      </p:sp>
      <p:sp>
        <p:nvSpPr>
          <p:cNvPr id="3" name="Content Placeholder 2">
            <a:extLst>
              <a:ext uri="{FF2B5EF4-FFF2-40B4-BE49-F238E27FC236}">
                <a16:creationId xmlns:a16="http://schemas.microsoft.com/office/drawing/2014/main" id="{9F3E2C5E-F793-52AC-DF04-69EBBBE2A0CA}"/>
              </a:ext>
            </a:extLst>
          </p:cNvPr>
          <p:cNvSpPr>
            <a:spLocks noGrp="1"/>
          </p:cNvSpPr>
          <p:nvPr>
            <p:ph idx="1"/>
          </p:nvPr>
        </p:nvSpPr>
        <p:spPr/>
        <p:txBody>
          <a:bodyPr/>
          <a:lstStyle/>
          <a:p>
            <a:r>
              <a:rPr lang="en-US" dirty="0"/>
              <a:t>Everyone has a sticker? </a:t>
            </a:r>
          </a:p>
          <a:p>
            <a:r>
              <a:rPr lang="en-US" dirty="0"/>
              <a:t>Do you have your table?</a:t>
            </a:r>
          </a:p>
          <a:p>
            <a:r>
              <a:rPr lang="en-US" dirty="0"/>
              <a:t>Do you have the packet?</a:t>
            </a:r>
          </a:p>
        </p:txBody>
      </p:sp>
    </p:spTree>
    <p:extLst>
      <p:ext uri="{BB962C8B-B14F-4D97-AF65-F5344CB8AC3E}">
        <p14:creationId xmlns:p14="http://schemas.microsoft.com/office/powerpoint/2010/main" val="32338387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941095" y="4700337"/>
            <a:ext cx="9240252" cy="1323439"/>
          </a:xfrm>
          <a:prstGeom prst="rect">
            <a:avLst/>
          </a:prstGeom>
          <a:noFill/>
        </p:spPr>
        <p:txBody>
          <a:bodyPr wrap="square" rtlCol="0">
            <a:spAutoFit/>
          </a:bodyPr>
          <a:lstStyle/>
          <a:p>
            <a:pPr algn="ctr"/>
            <a:r>
              <a:rPr lang="en-US" sz="8000" dirty="0"/>
              <a:t>Come join us</a:t>
            </a:r>
          </a:p>
        </p:txBody>
      </p:sp>
      <p:sp>
        <p:nvSpPr>
          <p:cNvPr id="7" name="Title 1"/>
          <p:cNvSpPr txBox="1">
            <a:spLocks/>
          </p:cNvSpPr>
          <p:nvPr/>
        </p:nvSpPr>
        <p:spPr>
          <a:xfrm>
            <a:off x="2209693" y="126020"/>
            <a:ext cx="8128000" cy="1755775"/>
          </a:xfrm>
          <a:prstGeom prst="rect">
            <a:avLst/>
          </a:prstGeom>
        </p:spPr>
        <p:txBody>
          <a:bodyPr/>
          <a:lstStyle>
            <a:lvl1pPr algn="ctr" defTabSz="914400" rtl="0" eaLnBrk="1" latinLnBrk="0" hangingPunct="1">
              <a:spcBef>
                <a:spcPct val="0"/>
              </a:spcBef>
              <a:buNone/>
              <a:defRPr sz="4000" kern="1200">
                <a:solidFill>
                  <a:srgbClr val="20425A"/>
                </a:solidFill>
                <a:latin typeface="+mj-lt"/>
                <a:ea typeface="+mj-ea"/>
                <a:cs typeface="+mj-cs"/>
              </a:defRPr>
            </a:lvl1pPr>
          </a:lstStyle>
          <a:p>
            <a:r>
              <a:rPr lang="en-US"/>
              <a:t>Phenotype Development and Evaluation Workgroup</a:t>
            </a:r>
            <a:endParaRPr lang="en-US" dirty="0"/>
          </a:p>
        </p:txBody>
      </p:sp>
    </p:spTree>
    <p:extLst>
      <p:ext uri="{BB962C8B-B14F-4D97-AF65-F5344CB8AC3E}">
        <p14:creationId xmlns:p14="http://schemas.microsoft.com/office/powerpoint/2010/main" val="21276072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35480-8652-F7DE-33D1-8FD4BE89C396}"/>
              </a:ext>
            </a:extLst>
          </p:cNvPr>
          <p:cNvSpPr>
            <a:spLocks noGrp="1"/>
          </p:cNvSpPr>
          <p:nvPr>
            <p:ph type="title"/>
          </p:nvPr>
        </p:nvSpPr>
        <p:spPr/>
        <p:txBody>
          <a:bodyPr/>
          <a:lstStyle/>
          <a:p>
            <a:r>
              <a:rPr lang="en-US" dirty="0">
                <a:ea typeface="Calibri"/>
                <a:cs typeface="Calibri"/>
              </a:rPr>
              <a:t>Meet the workshop team </a:t>
            </a:r>
            <a:endParaRPr lang="en-US" dirty="0"/>
          </a:p>
        </p:txBody>
      </p:sp>
      <p:sp>
        <p:nvSpPr>
          <p:cNvPr id="3" name="Content Placeholder 2">
            <a:extLst>
              <a:ext uri="{FF2B5EF4-FFF2-40B4-BE49-F238E27FC236}">
                <a16:creationId xmlns:a16="http://schemas.microsoft.com/office/drawing/2014/main" id="{4D27FC07-0AA3-D5E4-CF5A-8C3079D7166D}"/>
              </a:ext>
            </a:extLst>
          </p:cNvPr>
          <p:cNvSpPr>
            <a:spLocks noGrp="1"/>
          </p:cNvSpPr>
          <p:nvPr>
            <p:ph idx="1"/>
          </p:nvPr>
        </p:nvSpPr>
        <p:spPr/>
        <p:txBody>
          <a:bodyPr vert="horz" lIns="91440" tIns="45720" rIns="91440" bIns="45720" rtlCol="0" anchor="t">
            <a:normAutofit/>
          </a:bodyPr>
          <a:lstStyle/>
          <a:p>
            <a:r>
              <a:rPr lang="en-US" b="1" dirty="0">
                <a:ea typeface="Calibri"/>
                <a:cs typeface="Calibri"/>
              </a:rPr>
              <a:t>Principal Investigators: </a:t>
            </a:r>
            <a:r>
              <a:rPr lang="en-US" dirty="0">
                <a:ea typeface="Calibri"/>
                <a:cs typeface="Calibri"/>
              </a:rPr>
              <a:t>Azza Shoaibi PhD (PI), Christopher Mecoli MD  (PI), Gowtham Rao MD, PhD  (PI)</a:t>
            </a:r>
          </a:p>
          <a:p>
            <a:r>
              <a:rPr lang="en-US" b="1" dirty="0">
                <a:ea typeface="Calibri"/>
                <a:cs typeface="Calibri"/>
              </a:rPr>
              <a:t>Scientific Advisors: </a:t>
            </a:r>
            <a:r>
              <a:rPr lang="en-US" dirty="0">
                <a:ea typeface="Calibri"/>
                <a:cs typeface="Calibri"/>
              </a:rPr>
              <a:t>Patrick Ryan PhD, Martijn Schuemie PhD, Jack Murphy PhD</a:t>
            </a:r>
          </a:p>
          <a:p>
            <a:r>
              <a:rPr lang="en-US" b="1" dirty="0">
                <a:ea typeface="Calibri"/>
                <a:cs typeface="Calibri"/>
              </a:rPr>
              <a:t>Master of ceremony: </a:t>
            </a:r>
            <a:r>
              <a:rPr lang="en-US" dirty="0">
                <a:ea typeface="Calibri"/>
                <a:cs typeface="Calibri"/>
              </a:rPr>
              <a:t>Gaurav Dravida</a:t>
            </a:r>
          </a:p>
          <a:p>
            <a:r>
              <a:rPr lang="en-US" b="1" dirty="0">
                <a:ea typeface="Calibri"/>
                <a:cs typeface="Calibri"/>
              </a:rPr>
              <a:t>Institutional Review Board of Record: </a:t>
            </a:r>
            <a:r>
              <a:rPr lang="en-US" dirty="0">
                <a:ea typeface="Calibri"/>
                <a:cs typeface="Calibri"/>
              </a:rPr>
              <a:t>John Hopkins University</a:t>
            </a:r>
          </a:p>
          <a:p>
            <a:pPr marL="0" indent="0">
              <a:buNone/>
            </a:pPr>
            <a:endParaRPr lang="en-US" dirty="0">
              <a:ea typeface="Calibri"/>
              <a:cs typeface="Calibri"/>
            </a:endParaRPr>
          </a:p>
          <a:p>
            <a:pPr marL="0" indent="0">
              <a:buNone/>
            </a:pPr>
            <a:r>
              <a:rPr lang="en-US" b="1" dirty="0">
                <a:ea typeface="Calibri"/>
                <a:cs typeface="Calibri"/>
              </a:rPr>
              <a:t>Reminder: </a:t>
            </a:r>
            <a:r>
              <a:rPr lang="en-US" dirty="0">
                <a:ea typeface="Calibri"/>
                <a:cs typeface="Calibri"/>
              </a:rPr>
              <a:t>Recorded. Informed Consent. Online vs Onsite.</a:t>
            </a:r>
          </a:p>
        </p:txBody>
      </p:sp>
    </p:spTree>
    <p:extLst>
      <p:ext uri="{BB962C8B-B14F-4D97-AF65-F5344CB8AC3E}">
        <p14:creationId xmlns:p14="http://schemas.microsoft.com/office/powerpoint/2010/main" val="30601141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15108" y="3069660"/>
            <a:ext cx="9835342" cy="2677656"/>
          </a:xfrm>
          <a:prstGeom prst="rect">
            <a:avLst/>
          </a:prstGeom>
          <a:noFill/>
        </p:spPr>
        <p:txBody>
          <a:bodyPr wrap="square" rtlCol="0">
            <a:spAutoFit/>
          </a:bodyPr>
          <a:lstStyle/>
          <a:p>
            <a:r>
              <a:rPr lang="en-US" sz="2800" b="1" dirty="0"/>
              <a:t>Areas of focus:</a:t>
            </a:r>
          </a:p>
          <a:p>
            <a:endParaRPr lang="en-US" sz="2800" b="1" dirty="0"/>
          </a:p>
          <a:p>
            <a:pPr marL="342900" indent="-342900">
              <a:buAutoNum type="arabicPeriod"/>
            </a:pPr>
            <a:r>
              <a:rPr lang="en-US" sz="2800" dirty="0"/>
              <a:t>Content development and dissemination </a:t>
            </a:r>
            <a:r>
              <a:rPr lang="en-US" sz="2000" dirty="0"/>
              <a:t>(Library)</a:t>
            </a:r>
          </a:p>
          <a:p>
            <a:pPr marL="342900" indent="-342900">
              <a:buAutoNum type="arabicPeriod"/>
            </a:pPr>
            <a:r>
              <a:rPr lang="en-US" sz="2800" dirty="0"/>
              <a:t>Best practice development and evaluation </a:t>
            </a:r>
            <a:r>
              <a:rPr lang="en-US" sz="2000" dirty="0"/>
              <a:t>(Application)</a:t>
            </a:r>
          </a:p>
          <a:p>
            <a:pPr marL="342900" indent="-342900">
              <a:buAutoNum type="arabicPeriod"/>
            </a:pPr>
            <a:r>
              <a:rPr lang="en-US" sz="2800" dirty="0"/>
              <a:t>Science of phenotyping </a:t>
            </a:r>
            <a:r>
              <a:rPr lang="en-US" sz="2000" dirty="0"/>
              <a:t>(Methods research)</a:t>
            </a:r>
          </a:p>
          <a:p>
            <a:pPr marL="342900" indent="-342900">
              <a:buAutoNum type="arabicPeriod"/>
            </a:pPr>
            <a:r>
              <a:rPr lang="en-US" sz="2800" dirty="0"/>
              <a:t>Tool design and innovation </a:t>
            </a:r>
            <a:r>
              <a:rPr lang="en-US" sz="2000" dirty="0"/>
              <a:t>(</a:t>
            </a:r>
            <a:r>
              <a:rPr lang="en-US" sz="2000" dirty="0" err="1"/>
              <a:t>CohortDiagnostics</a:t>
            </a:r>
            <a:r>
              <a:rPr lang="en-US" sz="2000" dirty="0"/>
              <a:t>)</a:t>
            </a:r>
          </a:p>
        </p:txBody>
      </p:sp>
      <p:sp>
        <p:nvSpPr>
          <p:cNvPr id="2" name="Title 1">
            <a:extLst>
              <a:ext uri="{FF2B5EF4-FFF2-40B4-BE49-F238E27FC236}">
                <a16:creationId xmlns:a16="http://schemas.microsoft.com/office/drawing/2014/main" id="{0C94738F-A779-4C59-BB80-A0D97D621CB9}"/>
              </a:ext>
            </a:extLst>
          </p:cNvPr>
          <p:cNvSpPr>
            <a:spLocks noGrp="1"/>
          </p:cNvSpPr>
          <p:nvPr>
            <p:ph type="title"/>
          </p:nvPr>
        </p:nvSpPr>
        <p:spPr/>
        <p:txBody>
          <a:bodyPr/>
          <a:lstStyle/>
          <a:p>
            <a:r>
              <a:rPr lang="en-US" b="1" dirty="0">
                <a:cs typeface="Calibri Light"/>
              </a:rPr>
              <a:t>Workgroup scope</a:t>
            </a:r>
          </a:p>
        </p:txBody>
      </p:sp>
      <p:sp>
        <p:nvSpPr>
          <p:cNvPr id="3" name="Content Placeholder 2">
            <a:extLst>
              <a:ext uri="{FF2B5EF4-FFF2-40B4-BE49-F238E27FC236}">
                <a16:creationId xmlns:a16="http://schemas.microsoft.com/office/drawing/2014/main" id="{63250F27-BA3F-41E4-9A1E-3E182161FDE7}"/>
              </a:ext>
            </a:extLst>
          </p:cNvPr>
          <p:cNvSpPr>
            <a:spLocks noGrp="1"/>
          </p:cNvSpPr>
          <p:nvPr>
            <p:ph idx="1"/>
          </p:nvPr>
        </p:nvSpPr>
        <p:spPr>
          <a:xfrm>
            <a:off x="838200" y="1408681"/>
            <a:ext cx="10515600" cy="1541030"/>
          </a:xfrm>
        </p:spPr>
        <p:txBody>
          <a:bodyPr>
            <a:normAutofit lnSpcReduction="10000"/>
          </a:bodyPr>
          <a:lstStyle/>
          <a:p>
            <a:pPr marL="0" indent="0">
              <a:buNone/>
            </a:pPr>
            <a:r>
              <a:rPr lang="en-US" b="1" dirty="0"/>
              <a:t>Mission:</a:t>
            </a:r>
            <a:r>
              <a:rPr lang="en-US" dirty="0"/>
              <a:t> We improve the quality and reliability of the evidence generated from observational data, by advancing the science of phenotype development and evaluation.</a:t>
            </a:r>
          </a:p>
          <a:p>
            <a:endParaRPr lang="en-US" dirty="0"/>
          </a:p>
        </p:txBody>
      </p:sp>
    </p:spTree>
    <p:extLst>
      <p:ext uri="{BB962C8B-B14F-4D97-AF65-F5344CB8AC3E}">
        <p14:creationId xmlns:p14="http://schemas.microsoft.com/office/powerpoint/2010/main" val="2904734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5C91B-D297-69E3-1ADF-370CC0989271}"/>
              </a:ext>
            </a:extLst>
          </p:cNvPr>
          <p:cNvSpPr>
            <a:spLocks noGrp="1"/>
          </p:cNvSpPr>
          <p:nvPr>
            <p:ph type="title"/>
          </p:nvPr>
        </p:nvSpPr>
        <p:spPr>
          <a:xfrm>
            <a:off x="1250382" y="152400"/>
            <a:ext cx="10332018" cy="838200"/>
          </a:xfrm>
        </p:spPr>
        <p:txBody>
          <a:bodyPr anchor="ctr">
            <a:normAutofit fontScale="90000"/>
          </a:bodyPr>
          <a:lstStyle/>
          <a:p>
            <a:pPr>
              <a:lnSpc>
                <a:spcPct val="90000"/>
              </a:lnSpc>
            </a:pPr>
            <a:r>
              <a:rPr lang="en-US" sz="3400" dirty="0"/>
              <a:t>Workgroup: </a:t>
            </a:r>
            <a:r>
              <a:rPr lang="en-US" sz="3400" i="1" dirty="0"/>
              <a:t>What have we achieved together over the last 5 years?</a:t>
            </a:r>
            <a:r>
              <a:rPr lang="en-US" sz="3400" dirty="0"/>
              <a:t> </a:t>
            </a:r>
          </a:p>
        </p:txBody>
      </p:sp>
      <p:sp>
        <p:nvSpPr>
          <p:cNvPr id="3" name="Content Placeholder 2">
            <a:extLst>
              <a:ext uri="{FF2B5EF4-FFF2-40B4-BE49-F238E27FC236}">
                <a16:creationId xmlns:a16="http://schemas.microsoft.com/office/drawing/2014/main" id="{25760DD8-8779-5603-6EF1-A07C86D0FF8E}"/>
              </a:ext>
            </a:extLst>
          </p:cNvPr>
          <p:cNvSpPr>
            <a:spLocks noGrp="1"/>
          </p:cNvSpPr>
          <p:nvPr>
            <p:ph sz="half" idx="1"/>
          </p:nvPr>
        </p:nvSpPr>
        <p:spPr>
          <a:xfrm>
            <a:off x="609600" y="1600201"/>
            <a:ext cx="10833100" cy="4525963"/>
          </a:xfrm>
        </p:spPr>
        <p:txBody>
          <a:bodyPr vert="horz" lIns="91440" tIns="45720" rIns="91440" bIns="45720" rtlCol="0" anchor="t">
            <a:normAutofit/>
          </a:bodyPr>
          <a:lstStyle/>
          <a:p>
            <a:pPr>
              <a:lnSpc>
                <a:spcPct val="90000"/>
              </a:lnSpc>
            </a:pPr>
            <a:r>
              <a:rPr lang="en-US" sz="2400" dirty="0"/>
              <a:t>OHDSI phenotype library (Hosting 500+ cohort definitions)</a:t>
            </a:r>
          </a:p>
          <a:p>
            <a:pPr>
              <a:lnSpc>
                <a:spcPct val="90000"/>
              </a:lnSpc>
            </a:pPr>
            <a:r>
              <a:rPr lang="en-US" sz="2400" dirty="0"/>
              <a:t>4 phenotype </a:t>
            </a:r>
            <a:r>
              <a:rPr lang="en-US" sz="2400" dirty="0" err="1"/>
              <a:t>phebruary</a:t>
            </a:r>
            <a:r>
              <a:rPr lang="en-US" sz="2400" dirty="0"/>
              <a:t> (2022-2025)</a:t>
            </a:r>
            <a:endParaRPr lang="en-US" sz="2400" dirty="0">
              <a:ea typeface="Calibri"/>
              <a:cs typeface="Calibri"/>
            </a:endParaRPr>
          </a:p>
          <a:p>
            <a:pPr>
              <a:lnSpc>
                <a:spcPct val="90000"/>
              </a:lnSpc>
            </a:pPr>
            <a:r>
              <a:rPr lang="en-US" sz="2400" dirty="0"/>
              <a:t>5 peer review publications on phenotypes</a:t>
            </a:r>
            <a:endParaRPr lang="en-US" sz="2400" dirty="0">
              <a:ea typeface="Calibri"/>
              <a:cs typeface="Calibri"/>
            </a:endParaRPr>
          </a:p>
          <a:p>
            <a:pPr>
              <a:lnSpc>
                <a:spcPct val="90000"/>
              </a:lnSpc>
            </a:pPr>
            <a:r>
              <a:rPr lang="en-US" sz="2400" dirty="0"/>
              <a:t>Supported over 10+ OHDSI network studies : </a:t>
            </a:r>
            <a:endParaRPr lang="en-US" sz="2400" dirty="0">
              <a:ea typeface="Calibri"/>
              <a:cs typeface="Calibri"/>
            </a:endParaRPr>
          </a:p>
          <a:p>
            <a:pPr lvl="1">
              <a:lnSpc>
                <a:spcPct val="90000"/>
              </a:lnSpc>
            </a:pPr>
            <a:r>
              <a:rPr lang="en-US" dirty="0"/>
              <a:t>from covid, how often, SOS challenges to Guideline-driven evidence generation.</a:t>
            </a:r>
            <a:endParaRPr lang="en-US" dirty="0">
              <a:highlight>
                <a:srgbClr val="FFFF00"/>
              </a:highlight>
            </a:endParaRPr>
          </a:p>
          <a:p>
            <a:pPr>
              <a:lnSpc>
                <a:spcPct val="90000"/>
              </a:lnSpc>
            </a:pPr>
            <a:r>
              <a:rPr lang="en-US" sz="2400" dirty="0"/>
              <a:t>Established many collaborators</a:t>
            </a:r>
            <a:endParaRPr lang="en-US" sz="2400" dirty="0">
              <a:ea typeface="Calibri"/>
              <a:cs typeface="Calibri"/>
            </a:endParaRPr>
          </a:p>
        </p:txBody>
      </p:sp>
    </p:spTree>
    <p:extLst>
      <p:ext uri="{BB962C8B-B14F-4D97-AF65-F5344CB8AC3E}">
        <p14:creationId xmlns:p14="http://schemas.microsoft.com/office/powerpoint/2010/main" val="2393944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89D7B-0E8A-9A06-1ED1-1B40B39A52DE}"/>
              </a:ext>
            </a:extLst>
          </p:cNvPr>
          <p:cNvSpPr>
            <a:spLocks noGrp="1"/>
          </p:cNvSpPr>
          <p:nvPr>
            <p:ph type="title"/>
          </p:nvPr>
        </p:nvSpPr>
        <p:spPr/>
        <p:txBody>
          <a:bodyPr/>
          <a:lstStyle/>
          <a:p>
            <a:r>
              <a:rPr lang="en-US" dirty="0"/>
              <a:t>Jamie Weaver</a:t>
            </a:r>
          </a:p>
        </p:txBody>
      </p:sp>
      <p:pic>
        <p:nvPicPr>
          <p:cNvPr id="4" name="Picture 3">
            <a:extLst>
              <a:ext uri="{FF2B5EF4-FFF2-40B4-BE49-F238E27FC236}">
                <a16:creationId xmlns:a16="http://schemas.microsoft.com/office/drawing/2014/main" id="{5B07B70D-6326-78A2-0F35-F60D48084793}"/>
              </a:ext>
            </a:extLst>
          </p:cNvPr>
          <p:cNvPicPr>
            <a:picLocks noChangeAspect="1"/>
          </p:cNvPicPr>
          <p:nvPr/>
        </p:nvPicPr>
        <p:blipFill>
          <a:blip r:embed="rId2"/>
          <a:stretch>
            <a:fillRect/>
          </a:stretch>
        </p:blipFill>
        <p:spPr>
          <a:xfrm>
            <a:off x="5024437" y="2000250"/>
            <a:ext cx="2143125" cy="2857500"/>
          </a:xfrm>
          <a:prstGeom prst="rect">
            <a:avLst/>
          </a:prstGeom>
        </p:spPr>
      </p:pic>
    </p:spTree>
    <p:extLst>
      <p:ext uri="{BB962C8B-B14F-4D97-AF65-F5344CB8AC3E}">
        <p14:creationId xmlns:p14="http://schemas.microsoft.com/office/powerpoint/2010/main" val="29732369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C4252-0ABE-DFFC-0BFF-BD99D0BB37C8}"/>
              </a:ext>
            </a:extLst>
          </p:cNvPr>
          <p:cNvSpPr>
            <a:spLocks noGrp="1"/>
          </p:cNvSpPr>
          <p:nvPr>
            <p:ph type="title"/>
          </p:nvPr>
        </p:nvSpPr>
        <p:spPr/>
        <p:txBody>
          <a:bodyPr/>
          <a:lstStyle/>
          <a:p>
            <a:r>
              <a:rPr lang="en-US" dirty="0"/>
              <a:t>2025 OKR</a:t>
            </a:r>
          </a:p>
        </p:txBody>
      </p:sp>
      <p:sp>
        <p:nvSpPr>
          <p:cNvPr id="3" name="Content Placeholder 2">
            <a:extLst>
              <a:ext uri="{FF2B5EF4-FFF2-40B4-BE49-F238E27FC236}">
                <a16:creationId xmlns:a16="http://schemas.microsoft.com/office/drawing/2014/main" id="{E37D0C58-14EA-AEED-6A53-B9A49804D0A5}"/>
              </a:ext>
            </a:extLst>
          </p:cNvPr>
          <p:cNvSpPr>
            <a:spLocks noGrp="1"/>
          </p:cNvSpPr>
          <p:nvPr>
            <p:ph idx="1"/>
          </p:nvPr>
        </p:nvSpPr>
        <p:spPr/>
        <p:txBody>
          <a:bodyPr>
            <a:normAutofit fontScale="62500" lnSpcReduction="20000"/>
          </a:bodyPr>
          <a:lstStyle/>
          <a:p>
            <a:pPr marL="0" indent="0" fontAlgn="base">
              <a:buNone/>
            </a:pPr>
            <a:r>
              <a:rPr lang="en-US" b="1" dirty="0"/>
              <a:t>Objective: Enhance the Science of Phenotyping and Best Practices.</a:t>
            </a:r>
            <a:r>
              <a:rPr lang="en-US" dirty="0"/>
              <a:t>​</a:t>
            </a:r>
          </a:p>
          <a:p>
            <a:pPr fontAlgn="base"/>
            <a:r>
              <a:rPr lang="en-US" dirty="0"/>
              <a:t>Publish a paper/communication on OHDSI Phenotype Library  (Q2) ​</a:t>
            </a:r>
          </a:p>
          <a:p>
            <a:pPr fontAlgn="base"/>
            <a:r>
              <a:rPr lang="en-US" dirty="0"/>
              <a:t>Cohort Definition quality:  (Q2,Q3) ​</a:t>
            </a:r>
          </a:p>
          <a:p>
            <a:pPr fontAlgn="base"/>
            <a:r>
              <a:rPr lang="en-US" dirty="0"/>
              <a:t>Cohort Hygiene/Atlas 3.0​</a:t>
            </a:r>
          </a:p>
          <a:p>
            <a:pPr fontAlgn="base"/>
            <a:r>
              <a:rPr lang="en-US" dirty="0"/>
              <a:t>Regulatory grade phenotyping</a:t>
            </a:r>
          </a:p>
          <a:p>
            <a:pPr fontAlgn="base"/>
            <a:r>
              <a:rPr lang="en-US" dirty="0">
                <a:highlight>
                  <a:srgbClr val="FFFF00"/>
                </a:highlight>
              </a:rPr>
              <a:t>Evaluation of advanced methods for Concept set generation through AI (Q4)</a:t>
            </a:r>
          </a:p>
          <a:p>
            <a:pPr marL="0" indent="0" fontAlgn="base">
              <a:buNone/>
            </a:pPr>
            <a:endParaRPr lang="en-US" dirty="0"/>
          </a:p>
          <a:p>
            <a:pPr marL="0" indent="0" fontAlgn="base">
              <a:buNone/>
            </a:pPr>
            <a:r>
              <a:rPr lang="en-US" b="1" dirty="0"/>
              <a:t>Objective: Community Engagement and Educational Outreach.</a:t>
            </a:r>
            <a:r>
              <a:rPr lang="en-US" dirty="0"/>
              <a:t>​</a:t>
            </a:r>
          </a:p>
          <a:p>
            <a:pPr fontAlgn="base"/>
            <a:r>
              <a:rPr lang="en-US" dirty="0"/>
              <a:t>Complete Phenotype </a:t>
            </a:r>
            <a:r>
              <a:rPr lang="en-US" dirty="0" err="1"/>
              <a:t>Phebruary</a:t>
            </a:r>
            <a:r>
              <a:rPr lang="en-US" dirty="0"/>
              <a:t> 2025 (Q1)</a:t>
            </a:r>
          </a:p>
          <a:p>
            <a:pPr fontAlgn="base"/>
            <a:r>
              <a:rPr lang="en-US" dirty="0"/>
              <a:t>Complete the integration of OHDSI library into CIPHER and submit a paper about it (Q1,Q2) - VA team/Gowtham</a:t>
            </a:r>
          </a:p>
          <a:p>
            <a:pPr fontAlgn="base"/>
            <a:r>
              <a:rPr lang="en-US" dirty="0"/>
              <a:t>Evaluate the medication Inappropriate Medication phenotypes across the network- Q1 ​</a:t>
            </a:r>
          </a:p>
          <a:p>
            <a:pPr fontAlgn="base"/>
            <a:endParaRPr lang="en-US" dirty="0"/>
          </a:p>
          <a:p>
            <a:pPr marL="0" indent="0" fontAlgn="base">
              <a:buNone/>
            </a:pPr>
            <a:r>
              <a:rPr lang="en-US" b="1" dirty="0"/>
              <a:t>Maintenance and development of tools</a:t>
            </a:r>
            <a:r>
              <a:rPr lang="en-US" dirty="0"/>
              <a:t>​</a:t>
            </a:r>
          </a:p>
          <a:p>
            <a:pPr fontAlgn="base"/>
            <a:r>
              <a:rPr lang="en-US" dirty="0"/>
              <a:t>Complete 3 refreshments of the Phenotype library with major releases by Q4 2025</a:t>
            </a:r>
          </a:p>
          <a:p>
            <a:pPr fontAlgn="base"/>
            <a:r>
              <a:rPr lang="en-US" dirty="0"/>
              <a:t>OHDSI Phenotype library application</a:t>
            </a:r>
          </a:p>
        </p:txBody>
      </p:sp>
      <p:pic>
        <p:nvPicPr>
          <p:cNvPr id="6" name="Graphic 5" descr="Checkmark with solid fill">
            <a:extLst>
              <a:ext uri="{FF2B5EF4-FFF2-40B4-BE49-F238E27FC236}">
                <a16:creationId xmlns:a16="http://schemas.microsoft.com/office/drawing/2014/main" id="{62EF0078-02B0-088B-235D-B06CEEFC656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09600" y="1511300"/>
            <a:ext cx="361950" cy="361950"/>
          </a:xfrm>
          <a:prstGeom prst="rect">
            <a:avLst/>
          </a:prstGeom>
        </p:spPr>
      </p:pic>
      <p:pic>
        <p:nvPicPr>
          <p:cNvPr id="7" name="Graphic 6" descr="Checkmark with solid fill">
            <a:extLst>
              <a:ext uri="{FF2B5EF4-FFF2-40B4-BE49-F238E27FC236}">
                <a16:creationId xmlns:a16="http://schemas.microsoft.com/office/drawing/2014/main" id="{59B0BECF-FBB7-031B-8E26-F59AC01C339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38175" y="2101851"/>
            <a:ext cx="361950" cy="361950"/>
          </a:xfrm>
          <a:prstGeom prst="rect">
            <a:avLst/>
          </a:prstGeom>
        </p:spPr>
      </p:pic>
      <p:pic>
        <p:nvPicPr>
          <p:cNvPr id="8" name="Graphic 7" descr="Checkmark with solid fill">
            <a:extLst>
              <a:ext uri="{FF2B5EF4-FFF2-40B4-BE49-F238E27FC236}">
                <a16:creationId xmlns:a16="http://schemas.microsoft.com/office/drawing/2014/main" id="{3B5FA5E9-82FD-2DAC-145C-9E201F10138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25475" y="2349501"/>
            <a:ext cx="361950" cy="361950"/>
          </a:xfrm>
          <a:prstGeom prst="rect">
            <a:avLst/>
          </a:prstGeom>
        </p:spPr>
      </p:pic>
      <p:pic>
        <p:nvPicPr>
          <p:cNvPr id="9" name="Graphic 8" descr="Checkmark with solid fill">
            <a:extLst>
              <a:ext uri="{FF2B5EF4-FFF2-40B4-BE49-F238E27FC236}">
                <a16:creationId xmlns:a16="http://schemas.microsoft.com/office/drawing/2014/main" id="{A8CAF312-7B74-5086-F106-14CD7283E9B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15950" y="3600450"/>
            <a:ext cx="361950" cy="361950"/>
          </a:xfrm>
          <a:prstGeom prst="rect">
            <a:avLst/>
          </a:prstGeom>
        </p:spPr>
      </p:pic>
      <p:pic>
        <p:nvPicPr>
          <p:cNvPr id="10" name="Graphic 9" descr="Checkmark with solid fill">
            <a:extLst>
              <a:ext uri="{FF2B5EF4-FFF2-40B4-BE49-F238E27FC236}">
                <a16:creationId xmlns:a16="http://schemas.microsoft.com/office/drawing/2014/main" id="{CF0ABE07-1B8E-6355-37DD-CADF6A63FB1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35000" y="3956050"/>
            <a:ext cx="361950" cy="361950"/>
          </a:xfrm>
          <a:prstGeom prst="rect">
            <a:avLst/>
          </a:prstGeom>
        </p:spPr>
      </p:pic>
      <p:pic>
        <p:nvPicPr>
          <p:cNvPr id="11" name="Graphic 10" descr="Checkmark with solid fill">
            <a:extLst>
              <a:ext uri="{FF2B5EF4-FFF2-40B4-BE49-F238E27FC236}">
                <a16:creationId xmlns:a16="http://schemas.microsoft.com/office/drawing/2014/main" id="{58BBF5C0-15F0-AAA4-03FE-7FC3879361F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84200" y="5308600"/>
            <a:ext cx="361950" cy="361950"/>
          </a:xfrm>
          <a:prstGeom prst="rect">
            <a:avLst/>
          </a:prstGeom>
        </p:spPr>
      </p:pic>
      <p:pic>
        <p:nvPicPr>
          <p:cNvPr id="12" name="Graphic 11" descr="Checkmark with solid fill">
            <a:extLst>
              <a:ext uri="{FF2B5EF4-FFF2-40B4-BE49-F238E27FC236}">
                <a16:creationId xmlns:a16="http://schemas.microsoft.com/office/drawing/2014/main" id="{2FA0F3C2-E632-6839-C759-787E2847B6B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84200" y="5632450"/>
            <a:ext cx="361950" cy="361950"/>
          </a:xfrm>
          <a:prstGeom prst="rect">
            <a:avLst/>
          </a:prstGeom>
        </p:spPr>
      </p:pic>
    </p:spTree>
    <p:extLst>
      <p:ext uri="{BB962C8B-B14F-4D97-AF65-F5344CB8AC3E}">
        <p14:creationId xmlns:p14="http://schemas.microsoft.com/office/powerpoint/2010/main" val="17943756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C4958B5-2F1F-0E29-09A3-FF66E5D29AFD}"/>
              </a:ext>
            </a:extLst>
          </p:cNvPr>
          <p:cNvPicPr>
            <a:picLocks noChangeAspect="1"/>
          </p:cNvPicPr>
          <p:nvPr/>
        </p:nvPicPr>
        <p:blipFill>
          <a:blip r:embed="rId2"/>
          <a:stretch>
            <a:fillRect/>
          </a:stretch>
        </p:blipFill>
        <p:spPr>
          <a:xfrm>
            <a:off x="5730743" y="177800"/>
            <a:ext cx="6116794" cy="5996011"/>
          </a:xfrm>
          <a:prstGeom prst="rect">
            <a:avLst/>
          </a:prstGeom>
        </p:spPr>
      </p:pic>
      <p:pic>
        <p:nvPicPr>
          <p:cNvPr id="14" name="Picture 13">
            <a:extLst>
              <a:ext uri="{FF2B5EF4-FFF2-40B4-BE49-F238E27FC236}">
                <a16:creationId xmlns:a16="http://schemas.microsoft.com/office/drawing/2014/main" id="{DD60FEAA-E649-368C-82B4-E0E4E6DFE073}"/>
              </a:ext>
            </a:extLst>
          </p:cNvPr>
          <p:cNvPicPr>
            <a:picLocks noChangeAspect="1"/>
          </p:cNvPicPr>
          <p:nvPr/>
        </p:nvPicPr>
        <p:blipFill>
          <a:blip r:embed="rId3"/>
          <a:stretch>
            <a:fillRect/>
          </a:stretch>
        </p:blipFill>
        <p:spPr>
          <a:xfrm>
            <a:off x="419100" y="1217481"/>
            <a:ext cx="4504824" cy="2532348"/>
          </a:xfrm>
          <a:prstGeom prst="rect">
            <a:avLst/>
          </a:prstGeom>
        </p:spPr>
      </p:pic>
      <p:sp>
        <p:nvSpPr>
          <p:cNvPr id="5" name="Title 1">
            <a:extLst>
              <a:ext uri="{FF2B5EF4-FFF2-40B4-BE49-F238E27FC236}">
                <a16:creationId xmlns:a16="http://schemas.microsoft.com/office/drawing/2014/main" id="{192F8168-9076-47DD-C29D-F1729E65F7E5}"/>
              </a:ext>
            </a:extLst>
          </p:cNvPr>
          <p:cNvSpPr>
            <a:spLocks noGrp="1"/>
          </p:cNvSpPr>
          <p:nvPr>
            <p:ph type="title"/>
          </p:nvPr>
        </p:nvSpPr>
        <p:spPr>
          <a:xfrm>
            <a:off x="1250382" y="152400"/>
            <a:ext cx="4504824" cy="838200"/>
          </a:xfrm>
        </p:spPr>
        <p:txBody>
          <a:bodyPr>
            <a:normAutofit fontScale="90000"/>
          </a:bodyPr>
          <a:lstStyle/>
          <a:p>
            <a:pPr algn="l"/>
            <a:r>
              <a:rPr lang="en-US" dirty="0"/>
              <a:t>Workgroup</a:t>
            </a:r>
            <a:br>
              <a:rPr lang="en-US" dirty="0"/>
            </a:br>
            <a:r>
              <a:rPr lang="en-US" dirty="0"/>
              <a:t>Accomplishments</a:t>
            </a:r>
          </a:p>
        </p:txBody>
      </p:sp>
      <p:sp>
        <p:nvSpPr>
          <p:cNvPr id="6" name="TextBox 5">
            <a:extLst>
              <a:ext uri="{FF2B5EF4-FFF2-40B4-BE49-F238E27FC236}">
                <a16:creationId xmlns:a16="http://schemas.microsoft.com/office/drawing/2014/main" id="{2313943E-1F73-F242-F8E9-BE5836665DE0}"/>
              </a:ext>
            </a:extLst>
          </p:cNvPr>
          <p:cNvSpPr txBox="1"/>
          <p:nvPr/>
        </p:nvSpPr>
        <p:spPr>
          <a:xfrm>
            <a:off x="419100" y="4603750"/>
            <a:ext cx="4504824" cy="954107"/>
          </a:xfrm>
          <a:prstGeom prst="rect">
            <a:avLst/>
          </a:prstGeom>
          <a:noFill/>
        </p:spPr>
        <p:txBody>
          <a:bodyPr wrap="square" rtlCol="0">
            <a:spAutoFit/>
          </a:bodyPr>
          <a:lstStyle/>
          <a:p>
            <a:pPr algn="ctr"/>
            <a:r>
              <a:rPr lang="en-US" sz="2800" i="1" dirty="0"/>
              <a:t>A growing engaged community of collaborators!</a:t>
            </a:r>
          </a:p>
        </p:txBody>
      </p:sp>
    </p:spTree>
    <p:extLst>
      <p:ext uri="{BB962C8B-B14F-4D97-AF65-F5344CB8AC3E}">
        <p14:creationId xmlns:p14="http://schemas.microsoft.com/office/powerpoint/2010/main" val="14191782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87E60-51F2-6713-71A9-F2335589C648}"/>
              </a:ext>
            </a:extLst>
          </p:cNvPr>
          <p:cNvSpPr>
            <a:spLocks noGrp="1"/>
          </p:cNvSpPr>
          <p:nvPr>
            <p:ph type="title"/>
          </p:nvPr>
        </p:nvSpPr>
        <p:spPr/>
        <p:txBody>
          <a:bodyPr/>
          <a:lstStyle/>
          <a:p>
            <a:r>
              <a:rPr lang="en-US" dirty="0">
                <a:ea typeface="Calibri"/>
                <a:cs typeface="Calibri"/>
              </a:rPr>
              <a:t>Our Agenda today </a:t>
            </a:r>
            <a:endParaRPr lang="en-US" dirty="0"/>
          </a:p>
        </p:txBody>
      </p:sp>
      <p:sp>
        <p:nvSpPr>
          <p:cNvPr id="5" name="Content Placeholder 4">
            <a:extLst>
              <a:ext uri="{FF2B5EF4-FFF2-40B4-BE49-F238E27FC236}">
                <a16:creationId xmlns:a16="http://schemas.microsoft.com/office/drawing/2014/main" id="{0C72F7DD-88E6-E68F-2670-4AA60594ECDE}"/>
              </a:ext>
            </a:extLst>
          </p:cNvPr>
          <p:cNvSpPr>
            <a:spLocks noGrp="1"/>
          </p:cNvSpPr>
          <p:nvPr>
            <p:ph idx="1"/>
          </p:nvPr>
        </p:nvSpPr>
        <p:spPr/>
        <p:txBody>
          <a:bodyPr>
            <a:normAutofit fontScale="47500" lnSpcReduction="20000"/>
          </a:bodyPr>
          <a:lstStyle/>
          <a:p>
            <a:pPr marL="0" indent="0">
              <a:buNone/>
            </a:pPr>
            <a:r>
              <a:rPr lang="en-US" sz="4400" b="1" dirty="0"/>
              <a:t>8:00 AM - 8:30 AM: Welcome &amp; Logistics</a:t>
            </a:r>
          </a:p>
          <a:p>
            <a:pPr marL="0" indent="0">
              <a:buNone/>
            </a:pPr>
            <a:r>
              <a:rPr lang="en-US" b="1" dirty="0"/>
              <a:t>- </a:t>
            </a:r>
            <a:r>
              <a:rPr lang="en-US" dirty="0"/>
              <a:t>Introduction to Project Objectives, Informed , Team Assignments</a:t>
            </a:r>
          </a:p>
          <a:p>
            <a:pPr marL="0" indent="0">
              <a:buNone/>
            </a:pPr>
            <a:endParaRPr lang="en-US" dirty="0"/>
          </a:p>
          <a:p>
            <a:pPr marL="0" indent="0">
              <a:buNone/>
            </a:pPr>
            <a:r>
              <a:rPr lang="en-US" sz="4400" b="1" dirty="0"/>
              <a:t>8:30 AM - 9:45 AM: Phase 1: Human Concept Set Creation</a:t>
            </a:r>
          </a:p>
          <a:p>
            <a:pPr>
              <a:buFontTx/>
              <a:buChar char="-"/>
            </a:pPr>
            <a:r>
              <a:rPr lang="en-US" dirty="0"/>
              <a:t>“Split and Reconcile”</a:t>
            </a:r>
          </a:p>
          <a:p>
            <a:pPr marL="0" indent="0">
              <a:buNone/>
            </a:pPr>
            <a:endParaRPr lang="en-US" dirty="0"/>
          </a:p>
          <a:p>
            <a:pPr marL="0" indent="0">
              <a:buNone/>
            </a:pPr>
            <a:r>
              <a:rPr lang="en-US" sz="4400" b="1" dirty="0"/>
              <a:t>9:45 AM – 9:55 AM: Break</a:t>
            </a:r>
          </a:p>
          <a:p>
            <a:pPr marL="0" indent="0">
              <a:buNone/>
            </a:pPr>
            <a:endParaRPr lang="en-US" b="1" dirty="0"/>
          </a:p>
          <a:p>
            <a:pPr marL="0" indent="0">
              <a:buNone/>
            </a:pPr>
            <a:r>
              <a:rPr lang="en-US" sz="4400" b="1" dirty="0"/>
              <a:t>9:55 AM – initial results</a:t>
            </a:r>
          </a:p>
          <a:p>
            <a:pPr marL="0" indent="0">
              <a:buNone/>
            </a:pPr>
            <a:endParaRPr lang="en-US" dirty="0"/>
          </a:p>
          <a:p>
            <a:pPr marL="0" indent="0">
              <a:buNone/>
            </a:pPr>
            <a:r>
              <a:rPr lang="en-US" sz="4400" b="1" dirty="0"/>
              <a:t>9:55 AM - 10:15 AM: </a:t>
            </a:r>
          </a:p>
          <a:p>
            <a:pPr marL="0" indent="0">
              <a:buNone/>
            </a:pPr>
            <a:r>
              <a:rPr lang="en-US" dirty="0"/>
              <a:t>- AI methodology leads – ~10 min each</a:t>
            </a:r>
          </a:p>
          <a:p>
            <a:pPr marL="0" indent="0">
              <a:buNone/>
            </a:pPr>
            <a:endParaRPr lang="en-US" dirty="0"/>
          </a:p>
          <a:p>
            <a:pPr marL="0" indent="0">
              <a:buNone/>
            </a:pPr>
            <a:r>
              <a:rPr lang="en-US" sz="4400" b="1" dirty="0"/>
              <a:t>10:15 AM - 11:30 AM: Phase 2: Blinded Adjudication</a:t>
            </a:r>
          </a:p>
          <a:p>
            <a:pPr marL="0" indent="0">
              <a:buNone/>
            </a:pPr>
            <a:endParaRPr lang="en-US" dirty="0"/>
          </a:p>
          <a:p>
            <a:pPr marL="0" indent="0">
              <a:buNone/>
            </a:pPr>
            <a:r>
              <a:rPr lang="en-US" sz="4400" b="1" dirty="0"/>
              <a:t>11:30 AM - 12:00 PM: The Reveal &amp; Wrap-Up</a:t>
            </a:r>
          </a:p>
        </p:txBody>
      </p:sp>
    </p:spTree>
    <p:extLst>
      <p:ext uri="{BB962C8B-B14F-4D97-AF65-F5344CB8AC3E}">
        <p14:creationId xmlns:p14="http://schemas.microsoft.com/office/powerpoint/2010/main" val="18849897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F8346-E1EB-9CDE-B2C7-5507A03CE2E9}"/>
              </a:ext>
            </a:extLst>
          </p:cNvPr>
          <p:cNvSpPr>
            <a:spLocks noGrp="1"/>
          </p:cNvSpPr>
          <p:nvPr>
            <p:ph type="title"/>
          </p:nvPr>
        </p:nvSpPr>
        <p:spPr/>
        <p:txBody>
          <a:bodyPr/>
          <a:lstStyle/>
          <a:p>
            <a:r>
              <a:rPr lang="en-US" sz="2800" b="1" dirty="0">
                <a:solidFill>
                  <a:schemeClr val="tx2"/>
                </a:solidFill>
                <a:latin typeface="Segoe UI"/>
                <a:cs typeface="Segoe UI"/>
              </a:rPr>
              <a:t>Mind Meets Machines  - Primary objective</a:t>
            </a:r>
            <a:endParaRPr lang="en-US" dirty="0">
              <a:solidFill>
                <a:schemeClr val="tx2"/>
              </a:solidFill>
            </a:endParaRPr>
          </a:p>
        </p:txBody>
      </p:sp>
      <p:sp>
        <p:nvSpPr>
          <p:cNvPr id="3" name="Content Placeholder 2">
            <a:extLst>
              <a:ext uri="{FF2B5EF4-FFF2-40B4-BE49-F238E27FC236}">
                <a16:creationId xmlns:a16="http://schemas.microsoft.com/office/drawing/2014/main" id="{5FB98618-6169-2264-482F-28CD8EA24430}"/>
              </a:ext>
            </a:extLst>
          </p:cNvPr>
          <p:cNvSpPr>
            <a:spLocks noGrp="1"/>
          </p:cNvSpPr>
          <p:nvPr>
            <p:ph idx="1"/>
          </p:nvPr>
        </p:nvSpPr>
        <p:spPr>
          <a:xfrm>
            <a:off x="609600" y="1219201"/>
            <a:ext cx="11214100" cy="4762499"/>
          </a:xfrm>
        </p:spPr>
        <p:txBody>
          <a:bodyPr vert="horz" lIns="91440" tIns="45720" rIns="91440" bIns="45720" rtlCol="0" anchor="t">
            <a:normAutofit fontScale="55000" lnSpcReduction="20000"/>
          </a:bodyPr>
          <a:lstStyle/>
          <a:p>
            <a:pPr marL="0" indent="0">
              <a:buNone/>
            </a:pPr>
            <a:r>
              <a:rPr lang="en-US" b="1" dirty="0"/>
              <a:t>Study Objectives and Hypotheses</a:t>
            </a:r>
            <a:endParaRPr lang="en-US" sz="2000" b="1" dirty="0"/>
          </a:p>
          <a:p>
            <a:pPr marL="0" indent="0">
              <a:buNone/>
            </a:pPr>
            <a:endParaRPr lang="en-US" b="1" dirty="0"/>
          </a:p>
          <a:p>
            <a:pPr marL="0" indent="0">
              <a:buNone/>
            </a:pPr>
            <a:r>
              <a:rPr lang="en-US" b="1" dirty="0"/>
              <a:t>1.1. Primary Objective:</a:t>
            </a:r>
            <a:r>
              <a:rPr lang="en-US" dirty="0"/>
              <a:t> To evaluate the performance (accuracy) of GenAI-driven approaches compared to a rigorous, consensus-based, human-led workflow for the task of translating standardized clinical descriptions into phenotype concept sets (code list), utilizing a dynamically created gold standard.</a:t>
            </a:r>
            <a:endParaRPr lang="en-US" sz="2000" dirty="0"/>
          </a:p>
          <a:p>
            <a:pPr marL="0" indent="0">
              <a:buNone/>
            </a:pPr>
            <a:endParaRPr lang="en-US" dirty="0"/>
          </a:p>
          <a:p>
            <a:pPr marL="0" indent="0">
              <a:buNone/>
            </a:pPr>
            <a:r>
              <a:rPr lang="en-US" dirty="0"/>
              <a:t>1.2. Primary Hypotheses: The primary analysis focuses on the comparison of the primary performance metric, the Prevalence-Weighted F1 Score (F1W​), between the (1:k) GenAI workflows and the (1) human-led workflow.</a:t>
            </a:r>
            <a:endParaRPr lang="en-US" sz="2000" dirty="0"/>
          </a:p>
          <a:p>
            <a:pPr marL="0" indent="0">
              <a:buNone/>
            </a:pPr>
            <a:endParaRPr lang="en-US" dirty="0"/>
          </a:p>
          <a:p>
            <a:pPr marL="0" indent="0">
              <a:buNone/>
            </a:pPr>
            <a:r>
              <a:rPr lang="en-US" dirty="0"/>
              <a:t>Null Hypothesis (H0​):</a:t>
            </a:r>
            <a:endParaRPr lang="en-US" sz="2000" dirty="0"/>
          </a:p>
          <a:p>
            <a:r>
              <a:rPr lang="en-US" dirty="0"/>
              <a:t>There is no significant difference in the Prevalence-Weighted F1 Score (F1W​) between the concept sets generated by the GenAI-driven workflow(s) and the concept sets generated by the rigorous, human-led workflow.</a:t>
            </a:r>
            <a:endParaRPr lang="en-US" sz="2000" dirty="0"/>
          </a:p>
          <a:p>
            <a:pPr marL="0" indent="0">
              <a:buNone/>
            </a:pPr>
            <a:br>
              <a:rPr lang="en-US" sz="2000" dirty="0"/>
            </a:br>
            <a:endParaRPr lang="en-US" sz="2000" dirty="0"/>
          </a:p>
          <a:p>
            <a:pPr marL="0" indent="0">
              <a:buNone/>
            </a:pPr>
            <a:r>
              <a:rPr lang="en-US" dirty="0"/>
              <a:t>Alternative Hypothesis (H1​):</a:t>
            </a:r>
            <a:endParaRPr lang="en-US" sz="2000" dirty="0"/>
          </a:p>
          <a:p>
            <a:r>
              <a:rPr lang="en-US" dirty="0"/>
              <a:t>There is a significant difference in the Prevalence-Weighted F1 Score (F1W​) between the concept sets generated by the GenAI-driven workflow(s) and the concept sets generated by the rigorous, human-led workflow.</a:t>
            </a:r>
            <a:endParaRPr lang="en-US" sz="2000" dirty="0"/>
          </a:p>
        </p:txBody>
      </p:sp>
    </p:spTree>
    <p:extLst>
      <p:ext uri="{BB962C8B-B14F-4D97-AF65-F5344CB8AC3E}">
        <p14:creationId xmlns:p14="http://schemas.microsoft.com/office/powerpoint/2010/main" val="24428048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B0490B66D25DA4FAF78E201D509A247" ma:contentTypeVersion="13" ma:contentTypeDescription="Create a new document." ma:contentTypeScope="" ma:versionID="d69acc30b47eb690b9a03d48b100999c">
  <xsd:schema xmlns:xsd="http://www.w3.org/2001/XMLSchema" xmlns:xs="http://www.w3.org/2001/XMLSchema" xmlns:p="http://schemas.microsoft.com/office/2006/metadata/properties" xmlns:ns2="73bbf99c-6b2b-43bf-b34c-421a901eeeda" xmlns:ns3="c54c885a-4dd8-49da-bab7-f0f3628d4211" targetNamespace="http://schemas.microsoft.com/office/2006/metadata/properties" ma:root="true" ma:fieldsID="11bc35d9660bf85d1fdc7b05e312c555" ns2:_="" ns3:_="">
    <xsd:import namespace="73bbf99c-6b2b-43bf-b34c-421a901eeeda"/>
    <xsd:import namespace="c54c885a-4dd8-49da-bab7-f0f3628d4211"/>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element ref="ns2:MediaServiceDateTaken" minOccurs="0"/>
                <xsd:element ref="ns2:MediaLengthInSeconds" minOccurs="0"/>
                <xsd:element ref="ns2:MediaServiceAutoTags" minOccurs="0"/>
                <xsd:element ref="ns2:MediaServiceObjectDetectorVersions" minOccurs="0"/>
                <xsd:element ref="ns2:MediaServiceGenerationTime" minOccurs="0"/>
                <xsd:element ref="ns2:MediaServiceEventHashCode"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3bbf99c-6b2b-43bf-b34c-421a901eeed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LengthInSeconds" ma:index="15" nillable="true" ma:displayName="Length (seconds)" ma:internalName="MediaLengthInSeconds" ma:readOnly="true">
      <xsd:simpleType>
        <xsd:restriction base="dms:Unknown"/>
      </xsd:simpleType>
    </xsd:element>
    <xsd:element name="MediaServiceAutoTags" ma:index="16" nillable="true" ma:displayName="Tags" ma:internalName="MediaServiceAutoTags" ma:readOnly="true">
      <xsd:simpleType>
        <xsd:restriction base="dms:Text"/>
      </xsd:simpleType>
    </xsd:element>
    <xsd:element name="MediaServiceObjectDetectorVersions" ma:index="17" nillable="true" ma:displayName="MediaServiceObjectDetectorVersions" ma:hidden="true" ma:indexed="true" ma:internalName="MediaServiceObjectDetectorVersions"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SearchProperties" ma:index="20"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54c885a-4dd8-49da-bab7-f0f3628d4211"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0F540BD-0EEE-4505-BDEF-B41A5A7F50BD}">
  <ds:schemaRefs>
    <ds:schemaRef ds:uri="http://schemas.microsoft.com/office/2006/documentManagement/types"/>
    <ds:schemaRef ds:uri="http://purl.org/dc/elements/1.1/"/>
    <ds:schemaRef ds:uri="http://schemas.microsoft.com/office/2006/metadata/properties"/>
    <ds:schemaRef ds:uri="c54c885a-4dd8-49da-bab7-f0f3628d4211"/>
    <ds:schemaRef ds:uri="http://www.w3.org/XML/1998/namespace"/>
    <ds:schemaRef ds:uri="http://schemas.microsoft.com/office/infopath/2007/PartnerControls"/>
    <ds:schemaRef ds:uri="73bbf99c-6b2b-43bf-b34c-421a901eeeda"/>
    <ds:schemaRef ds:uri="http://schemas.openxmlformats.org/package/2006/metadata/core-properties"/>
    <ds:schemaRef ds:uri="http://purl.org/dc/dcmitype/"/>
    <ds:schemaRef ds:uri="http://purl.org/dc/terms/"/>
  </ds:schemaRefs>
</ds:datastoreItem>
</file>

<file path=customXml/itemProps2.xml><?xml version="1.0" encoding="utf-8"?>
<ds:datastoreItem xmlns:ds="http://schemas.openxmlformats.org/officeDocument/2006/customXml" ds:itemID="{1A550CB0-5014-44A3-84BA-FEC00F553F1A}">
  <ds:schemaRefs>
    <ds:schemaRef ds:uri="http://schemas.microsoft.com/sharepoint/v3/contenttype/forms"/>
  </ds:schemaRefs>
</ds:datastoreItem>
</file>

<file path=customXml/itemProps3.xml><?xml version="1.0" encoding="utf-8"?>
<ds:datastoreItem xmlns:ds="http://schemas.openxmlformats.org/officeDocument/2006/customXml" ds:itemID="{610F7BB5-F99C-4D67-A383-7F77672B2AC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3bbf99c-6b2b-43bf-b34c-421a901eeeda"/>
    <ds:schemaRef ds:uri="c54c885a-4dd8-49da-bab7-f0f3628d421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1590</TotalTime>
  <Words>2252</Words>
  <Application>Microsoft Office PowerPoint</Application>
  <PresentationFormat>Widescreen</PresentationFormat>
  <Paragraphs>152</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Segoe UI</vt:lpstr>
      <vt:lpstr>Office Theme</vt:lpstr>
      <vt:lpstr>Phenotype Development and Evaluation Workgroup OHDSI 2025 symposium face to face meeting</vt:lpstr>
      <vt:lpstr>Meet the workshop team </vt:lpstr>
      <vt:lpstr>Workgroup scope</vt:lpstr>
      <vt:lpstr>Workgroup: What have we achieved together over the last 5 years? </vt:lpstr>
      <vt:lpstr>Jamie Weaver</vt:lpstr>
      <vt:lpstr>2025 OKR</vt:lpstr>
      <vt:lpstr>Workgroup Accomplishments</vt:lpstr>
      <vt:lpstr>Our Agenda today </vt:lpstr>
      <vt:lpstr>Mind Meets Machines  - Primary objective</vt:lpstr>
      <vt:lpstr>Mind Meets Machines – Secondary objective</vt:lpstr>
      <vt:lpstr>Quality Improvement Experimental Design</vt:lpstr>
      <vt:lpstr>Experimental Arms and Procedures</vt:lpstr>
      <vt:lpstr>Evaluation Strategy and Adjudication</vt:lpstr>
      <vt:lpstr>Statistical Analysis Plan (SAP)</vt:lpstr>
      <vt:lpstr>Statistical Analysis Plan</vt:lpstr>
      <vt:lpstr>Secondary objectives</vt:lpstr>
      <vt:lpstr>Logistics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Ross Williams</dc:creator>
  <cp:lastModifiedBy>Gowtham Rao</cp:lastModifiedBy>
  <cp:revision>215</cp:revision>
  <dcterms:created xsi:type="dcterms:W3CDTF">2020-03-29T20:56:24Z</dcterms:created>
  <dcterms:modified xsi:type="dcterms:W3CDTF">2025-10-09T11:52:05Z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0x010100AB0490B66D25DA4FAF78E201D509A247</vt:lpwstr>
  </property>
</Properties>
</file>