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BCF0-C17E-4969-A7CF-8A7B7FFB0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43ED6-1DA3-4435-BDF9-91D5AF38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3463-21DE-46F2-8A51-6E35C07C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1E55-8CED-4EE7-BA22-0E5DE635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9C62-E22F-4258-9F27-2AAF4117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8CEF-7976-407D-8462-AFC0D476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D4CA2-E8DF-4E0E-BE8A-C03E1F773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E388-CDA2-4E9A-AB37-B85469CA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173D2-8AC1-48A9-9288-51C9C06B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FF18-C0A4-4259-A74C-7E1C1BDA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9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5A487-3BFA-4104-9048-43889FD11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8484E-DFBA-40AB-BAD8-83993DDA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760D2-2ADC-46A8-B1D9-61C17C38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9D86-00B5-426D-8039-F14EEE91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0E79-5207-4EC5-BAA6-F423F1CC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44A8-3242-4602-8992-4F60480F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D30B-CD59-44C3-A6ED-A33F0587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9792-BFF1-4062-9E8D-7365E500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B1747-9BB0-44EF-A249-2E84A22E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BB9A-0A06-4D13-B1C4-021426D3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19BB-8094-40D6-8A0A-813DF67B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F6725-4026-4B7F-BBCE-1BB2008B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EA2C-2FFB-47D8-9AD7-82CF0D32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5A1D8-78FC-4A81-91B7-41CFC28D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9798-324B-4DC6-811F-5303EDD9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6379-884F-469C-85A4-AB45C736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2C12-43D5-4D68-A3F4-DABA20ED4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E0264-6A42-4A9A-970E-121D52E42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DAB4C-EB13-4DBD-9ED3-D1626281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C4B3-7406-421C-B48E-FCFA956C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FC6F0-E311-41CD-A61A-E4ADF8A5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C602-1ED4-426D-90E1-E867E837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6B05E-1ED0-4909-8EB4-16DD095B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C1FA-8793-43AF-9117-43CCEB602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08669-B943-4C63-AE9C-31554A91E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EDDBC-A6C2-4069-A740-E33D76A8D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02983-792D-4DA7-AFF8-38F2FE56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9D108-F73E-453F-876C-AED0EEAF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56CAF-0811-4421-948B-2372D34C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84B-7BF9-4715-8C96-175C0058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3EAAB-454C-4969-91F4-EE53329F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B57B8-1CCA-4DA6-9C15-FE875148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0754C-89EE-42AB-9ABE-C36B3AF3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68A9F-F41E-4E05-AF69-CCD75A98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B8ADD-C02A-4F4D-91AA-2D61E2F4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84737-8584-44EC-9CD7-CA96176E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47AB-FEEA-43E0-9836-52BFE49A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6404-B836-4475-A0A4-B1D37F29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FCC4D-F255-4A44-8D06-9AB43EA8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122DE-D83F-4223-9A17-2276CCE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CA716-A258-45D0-860B-F00230AB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03C14-DB59-493F-9680-9FBCCA42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0941-A235-4E59-A794-C1ED46DB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6201C-3560-4174-A637-91AC9FB40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06175-DB6A-401D-A6B1-2BAC25C15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EC06B-9429-4E32-A4DC-CFE1D6F3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DAD9E-8845-4E9F-B3F6-0BA88A3F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6BE52-9548-4A6C-AAE8-C85C058F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6586-756D-48A3-A022-1D45C51E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0A4A-DE2E-47CD-8729-9F8E7541A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6BB1-214A-4C77-888F-0165B4C12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7D9D-3714-4432-B331-D76346A9112B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CE96-A158-437C-AEEE-753394F8A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9618-00D2-47D4-BD11-B3A5BE023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DC9C-2A66-4BE8-8C22-ECC657E7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89020D25-38E7-482A-A28F-12D6E085C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4" y="563418"/>
            <a:ext cx="5030346" cy="4710546"/>
          </a:xfr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4CD3DA4A-7077-4131-AD60-F6E4F9FD4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7" y="563420"/>
            <a:ext cx="5017643" cy="4710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A022B-E0D9-4289-A00A-A6571F74A5AA}"/>
              </a:ext>
            </a:extLst>
          </p:cNvPr>
          <p:cNvSpPr txBox="1"/>
          <p:nvPr/>
        </p:nvSpPr>
        <p:spPr>
          <a:xfrm>
            <a:off x="720436" y="110836"/>
            <a:ext cx="106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Part-I: GDP Analysis of the Indian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BCECEB-B0CE-457E-96AD-61E3C5BF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3" y="1034473"/>
            <a:ext cx="3655014" cy="51908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Used Bar Plot for the data Analysis purpose as it is easier to understand , read and Compare  the GDP of the states with one another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As per the bar chart  the top 5 States based on total GDP are :Tamil Nadu, Uttar Pradesh, Karnataka, Gujarat, Andhra Pradesh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And bottom 5 states based on GDP are :Sikkim, Arunachal Pradesh, Meghalaya, Goa, J&amp;K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D9E6B42-14F2-44F7-9DE9-617A50A7A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8" y="868218"/>
            <a:ext cx="6705599" cy="5698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5E845D-538B-4D6A-9715-C72156C95D50}"/>
              </a:ext>
            </a:extLst>
          </p:cNvPr>
          <p:cNvSpPr txBox="1"/>
          <p:nvPr/>
        </p:nvSpPr>
        <p:spPr>
          <a:xfrm>
            <a:off x="877454" y="106279"/>
            <a:ext cx="106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GDP of the states for the year 2015-16:</a:t>
            </a:r>
          </a:p>
        </p:txBody>
      </p:sp>
    </p:spTree>
    <p:extLst>
      <p:ext uri="{BB962C8B-B14F-4D97-AF65-F5344CB8AC3E}">
        <p14:creationId xmlns:p14="http://schemas.microsoft.com/office/powerpoint/2010/main" val="240534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4143CDF4-8A0A-4D30-8348-5914B3144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8" y="665018"/>
            <a:ext cx="6788727" cy="6192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78FC7-988A-44A7-A782-D0A0C3D37459}"/>
              </a:ext>
            </a:extLst>
          </p:cNvPr>
          <p:cNvSpPr txBox="1"/>
          <p:nvPr/>
        </p:nvSpPr>
        <p:spPr>
          <a:xfrm>
            <a:off x="7749309" y="831273"/>
            <a:ext cx="41194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top 5 and the bottom 5 states based on the GDP per capita 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Top 5 : Goa, </a:t>
            </a:r>
            <a:r>
              <a:rPr lang="en-US" dirty="0" err="1"/>
              <a:t>Sikkim,Haryana</a:t>
            </a:r>
            <a:r>
              <a:rPr lang="en-US" dirty="0"/>
              <a:t>, Kerala, Uttarakhand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5 : Bihar, Uttar-Pradesh, Manipur, Assam, Jharkhand </a:t>
            </a:r>
          </a:p>
          <a:p>
            <a:endParaRPr lang="en-US" dirty="0"/>
          </a:p>
          <a:p>
            <a:r>
              <a:rPr lang="en-US" dirty="0"/>
              <a:t>GDP High : Goa: 271793.0</a:t>
            </a:r>
          </a:p>
          <a:p>
            <a:r>
              <a:rPr lang="en-US" dirty="0"/>
              <a:t>GDP Low: Bihar : 33954.0</a:t>
            </a:r>
          </a:p>
          <a:p>
            <a:r>
              <a:rPr lang="en-US" dirty="0"/>
              <a:t>Ratio :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0D7B4-C003-4DB0-8F55-DA98B6FE8D63}"/>
              </a:ext>
            </a:extLst>
          </p:cNvPr>
          <p:cNvSpPr txBox="1"/>
          <p:nvPr/>
        </p:nvSpPr>
        <p:spPr>
          <a:xfrm>
            <a:off x="877454" y="106279"/>
            <a:ext cx="106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GDP per capita for all the states</a:t>
            </a:r>
          </a:p>
        </p:txBody>
      </p:sp>
    </p:spTree>
    <p:extLst>
      <p:ext uri="{BB962C8B-B14F-4D97-AF65-F5344CB8AC3E}">
        <p14:creationId xmlns:p14="http://schemas.microsoft.com/office/powerpoint/2010/main" val="363010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Ghavaria, Monica</dc:creator>
  <cp:lastModifiedBy>Ghavaria, Monica</cp:lastModifiedBy>
  <cp:revision>10</cp:revision>
  <dcterms:created xsi:type="dcterms:W3CDTF">2019-11-25T17:58:49Z</dcterms:created>
  <dcterms:modified xsi:type="dcterms:W3CDTF">2019-11-25T18:25:42Z</dcterms:modified>
</cp:coreProperties>
</file>