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397" r:id="rId5"/>
    <p:sldId id="427" r:id="rId6"/>
    <p:sldId id="263" r:id="rId7"/>
    <p:sldId id="262" r:id="rId8"/>
    <p:sldId id="341" r:id="rId9"/>
    <p:sldId id="264" r:id="rId10"/>
    <p:sldId id="342" r:id="rId11"/>
    <p:sldId id="396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5" r:id="rId34"/>
    <p:sldId id="367" r:id="rId35"/>
    <p:sldId id="369" r:id="rId36"/>
    <p:sldId id="368" r:id="rId37"/>
    <p:sldId id="370" r:id="rId38"/>
    <p:sldId id="371" r:id="rId39"/>
    <p:sldId id="372" r:id="rId40"/>
    <p:sldId id="373" r:id="rId41"/>
    <p:sldId id="37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2D36B-9438-4F34-A32A-257EFDD3E0C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80373-9B6D-4FAD-B5AC-2CAD4DF39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82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82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In app.component.html</a:t>
            </a: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(click)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clearValue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Clear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</a:p>
          <a:p>
            <a:endParaRPr lang="en-GB" sz="1400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/>
              <a:t>In </a:t>
            </a:r>
            <a:r>
              <a:rPr lang="en-US" sz="1400" dirty="0" err="1"/>
              <a:t>app.component.ts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0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A66-ABB5-E65C-756C-8D8185F7A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9689B-654D-D0E2-F79B-B69B2800B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0012D-26F3-D83C-E6FD-5CE3E8A9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CED2-DF9A-4619-AF9F-1D0935B14C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36CF1-B582-A026-CA54-8A39A995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492C-BCF2-94E0-ADF1-25062500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A715-645A-4E0C-B362-21037043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0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3FAB-F94E-60D5-FA8E-68C6899E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8370F-913F-5EC2-0486-471D25226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B0A83-4C4F-D872-D2B5-D08B46FA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CED2-DF9A-4619-AF9F-1D0935B14C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E0ADA-DF91-0B44-2172-4BEC925B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34DD9-5918-65DC-D4B9-DB5D84D6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A715-645A-4E0C-B362-21037043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5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EC23FD-8F6C-7FA8-CBC7-72F5A61CF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78C4D-2B23-D6AE-7355-D400D586A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0AB50-79EE-E52E-1BBB-215ED91D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CED2-DF9A-4619-AF9F-1D0935B14C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34B04-24D8-5890-FC0B-5ABDF018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DD1B7-7013-43CF-5B78-952B2FF1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A715-645A-4E0C-B362-21037043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61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9256" y="173420"/>
            <a:ext cx="10793487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03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B681-00FF-F1B5-B7E5-DDC36EF1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AC22-B9E3-1B1B-F9BA-AF03CC798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6C627-ED4C-486E-7A0E-4B362F97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CED2-DF9A-4619-AF9F-1D0935B14C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88B59-38FF-E187-88AC-323DBBC5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BBE32-F3A7-2C8B-B729-3B822FE9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A715-645A-4E0C-B362-21037043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2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E9B1-95AB-C220-F96B-03F4635A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00880-D2ED-692E-43F3-B1CF4E5EA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2BF18-FCF4-A6E2-F32A-89CA63D4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CED2-DF9A-4619-AF9F-1D0935B14C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6127A-515C-4994-EBB0-09CF2720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B2A59-0803-C7A1-941E-AF9F876D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A715-645A-4E0C-B362-21037043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9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A90D-280E-34F3-33FD-E7F8C208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64DBA-2177-615E-353D-9D6B3AFBF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2A563-4C8A-E6CE-D8F4-476390B75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D487F-8F40-9109-CF9C-068CD7AC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CED2-DF9A-4619-AF9F-1D0935B14C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C59BF-526C-E3AF-0FD0-E5F41F20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6C5CC-E965-4469-D4DE-98BDFFA8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A715-645A-4E0C-B362-21037043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DB33A-4EF3-78DA-68FE-4170C010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73A92-3925-9534-A4D1-62F85DC52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24252-FACB-B4E7-1D38-B8708F1C1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9601D-1E12-0879-6674-818D3EB28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94F85-3789-1366-D542-2C91443A8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61B67A-3FC0-B41E-94A3-E44D9E2F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CED2-DF9A-4619-AF9F-1D0935B14C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CB275-E008-F0FA-C53C-93F4BE56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3387C-15DB-8500-69D0-78C27A3B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A715-645A-4E0C-B362-21037043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2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B75F-0A4C-2C10-8CED-2C5B6D89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52AC8-F71D-B447-6168-E062072E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CED2-DF9A-4619-AF9F-1D0935B14C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CEFC2-AAA6-DA9B-B010-BD897167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D5D6C-E2B8-10FB-8F18-D3B1BEB3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A715-645A-4E0C-B362-21037043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3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3327D-FC1F-E4EE-0440-BE0024E8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CED2-DF9A-4619-AF9F-1D0935B14C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52836-8CB8-354C-B0E3-688F1DFC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30FCB-9328-CCF1-6C24-341743F8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A715-645A-4E0C-B362-21037043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7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40ED-136E-FA5E-01AF-B407C539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270E4-C5FF-287A-9E02-53C92F59D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E7802-AC3C-7642-C9A9-6F3462846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9D994-D270-E248-B241-996DE511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CED2-DF9A-4619-AF9F-1D0935B14C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9A8FC-486D-F1BA-0A7E-49E7ADB7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D7FB8-2FBB-E01C-7A09-F0520CC5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A715-645A-4E0C-B362-21037043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8774-36DA-CB51-48F0-36AD951E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A87DC-0CA5-31A4-D5F7-4F8632FF3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5E615-2403-9614-5914-84A20FC9C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AB2E6-0047-F1F8-E424-3AF28EBE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CED2-DF9A-4619-AF9F-1D0935B14C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BAF31-B302-1D94-B7FE-CFCA59C0B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E6603-D3C1-D1FD-F789-4A2DAF36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A715-645A-4E0C-B362-21037043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60895-A950-571B-884C-60A848A5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2CFC-E9D6-C259-2471-68C37CDA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D2C82-E8E6-66C5-EBEB-73ACB4453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CCED2-DF9A-4619-AF9F-1D0935B14C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78F95-972F-B126-30A2-D3EDE89FD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09F15-543D-0CEB-8AFA-BB03B4422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EA715-645A-4E0C-B362-21037043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21" Type="http://schemas.openxmlformats.org/officeDocument/2006/relationships/image" Target="../media/image66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6.png"/><Relationship Id="rId18" Type="http://schemas.openxmlformats.org/officeDocument/2006/relationships/image" Target="../media/image44.png"/><Relationship Id="rId3" Type="http://schemas.openxmlformats.org/officeDocument/2006/relationships/image" Target="../media/image33.png"/><Relationship Id="rId21" Type="http://schemas.openxmlformats.org/officeDocument/2006/relationships/image" Target="../media/image47.png"/><Relationship Id="rId7" Type="http://schemas.openxmlformats.org/officeDocument/2006/relationships/image" Target="../media/image37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39.png"/><Relationship Id="rId24" Type="http://schemas.openxmlformats.org/officeDocument/2006/relationships/image" Target="../media/image50.png"/><Relationship Id="rId5" Type="http://schemas.openxmlformats.org/officeDocument/2006/relationships/image" Target="../media/image35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23.png"/><Relationship Id="rId19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22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44.png"/><Relationship Id="rId3" Type="http://schemas.openxmlformats.org/officeDocument/2006/relationships/image" Target="../media/image51.png"/><Relationship Id="rId21" Type="http://schemas.openxmlformats.org/officeDocument/2006/relationships/image" Target="../media/image68.png"/><Relationship Id="rId7" Type="http://schemas.openxmlformats.org/officeDocument/2006/relationships/image" Target="../media/image55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2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4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58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44.png"/><Relationship Id="rId2" Type="http://schemas.openxmlformats.org/officeDocument/2006/relationships/image" Target="../media/image51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4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7FF4-4A6A-9BAD-2800-B86A3919CA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5637F-15AD-E313-6662-C45631875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Interpolation Binding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r>
              <a:rPr lang="en-GB" sz="2000" b="0" i="0" dirty="0">
                <a:solidFill>
                  <a:srgbClr val="000000"/>
                </a:solidFill>
                <a:effectLst/>
              </a:rPr>
              <a:t>Using interpolation, we can include expressions as part of any string literal in our HTML. The angular evaluates the expression into a string and replaces it with the original string and then updates the view.</a:t>
            </a: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  <a:p>
            <a:r>
              <a:rPr lang="en-GB" sz="2000" b="0" i="0" dirty="0">
                <a:solidFill>
                  <a:srgbClr val="000000"/>
                </a:solidFill>
                <a:effectLst/>
              </a:rPr>
              <a:t>Anywhere in the view that uses a string literal, interpolation can be used.</a:t>
            </a:r>
          </a:p>
          <a:p>
            <a:r>
              <a:rPr lang="en-GB" sz="2000" b="0" i="0" dirty="0">
                <a:solidFill>
                  <a:srgbClr val="000000"/>
                </a:solidFill>
                <a:effectLst/>
              </a:rPr>
              <a:t>Angular uses double curly braces ({{ }}) in the template to indicate interpolation. </a:t>
            </a: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1044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Interpolation Binding Example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endParaRPr lang="en-US" sz="2400" b="1" dirty="0">
              <a:solidFill>
                <a:srgbClr val="DB0934"/>
              </a:solidFill>
            </a:endParaRPr>
          </a:p>
          <a:p>
            <a:r>
              <a:rPr lang="en-US" sz="2000" dirty="0"/>
              <a:t>In app.component.html 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Welcome in {{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</a:p>
          <a:p>
            <a:endParaRPr lang="en-GB" sz="20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0904A0A-9F42-4DAE-B9AD-F0F76C8F85C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41263" y="4140458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22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Interpolation Binding Example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endParaRPr lang="en-GB" sz="20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DB0934"/>
                </a:solidFill>
              </a:rPr>
              <a:t>The Result:  </a:t>
            </a:r>
          </a:p>
          <a:p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93011A6-FD88-4CF2-8C86-DBD5BAFF05C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422617" y="3749580"/>
            <a:ext cx="5297151" cy="26614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0904A0A-9F42-4DAE-B9AD-F0F76C8F85C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41263" y="4140104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44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Interpolation Binding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endParaRPr lang="en-US" sz="2400" b="1" dirty="0">
              <a:solidFill>
                <a:srgbClr val="DB0934"/>
              </a:solidFill>
            </a:endParaRPr>
          </a:p>
          <a:p>
            <a:r>
              <a:rPr lang="en-GB" sz="2000" b="0" i="0" dirty="0">
                <a:solidFill>
                  <a:srgbClr val="000000"/>
                </a:solidFill>
                <a:effectLst/>
              </a:rPr>
              <a:t>When you launch the app, you will see </a:t>
            </a:r>
            <a:r>
              <a:rPr lang="en-GB" sz="2000" b="0" i="0" dirty="0" err="1">
                <a:solidFill>
                  <a:srgbClr val="000000"/>
                </a:solidFill>
                <a:effectLst/>
              </a:rPr>
              <a:t>EduTech</a:t>
            </a:r>
            <a:r>
              <a:rPr lang="en-GB" sz="2000" b="0" i="0" dirty="0">
                <a:solidFill>
                  <a:srgbClr val="000000"/>
                </a:solidFill>
                <a:effectLst/>
              </a:rPr>
              <a:t> in the output.</a:t>
            </a:r>
          </a:p>
          <a:p>
            <a:r>
              <a:rPr lang="en-GB" sz="2000" b="0" i="0" dirty="0">
                <a:solidFill>
                  <a:srgbClr val="000000"/>
                </a:solidFill>
                <a:effectLst/>
              </a:rPr>
              <a:t>Angular replace {{title}} with the title values of the component.</a:t>
            </a:r>
          </a:p>
          <a:p>
            <a:endParaRPr lang="en-US" sz="2000" b="0" i="0" dirty="0">
              <a:solidFill>
                <a:srgbClr val="000000"/>
              </a:solidFill>
              <a:effectLst/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Also, whenever the values of the title change, Angular updates the view. However, not the other way around.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618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Property Binding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endParaRPr lang="en-US" sz="2400" b="1" dirty="0">
              <a:solidFill>
                <a:srgbClr val="DB0934"/>
              </a:solidFill>
            </a:endParaRPr>
          </a:p>
          <a:p>
            <a:pPr algn="l" fontAlgn="base"/>
            <a:r>
              <a:rPr lang="en-GB" sz="2000" dirty="0">
                <a:latin typeface="-apple-system"/>
              </a:rPr>
              <a:t>The binding</a:t>
            </a:r>
            <a:r>
              <a:rPr lang="en-GB" sz="2000" i="0" dirty="0">
                <a:effectLst/>
                <a:latin typeface="-apple-system"/>
              </a:rPr>
              <a:t> property of an HTML element's property to a property in the component is called property binding.</a:t>
            </a:r>
          </a:p>
          <a:p>
            <a:pPr algn="l" fontAlgn="base"/>
            <a:r>
              <a:rPr lang="en-GB" sz="2000" dirty="0">
                <a:latin typeface="-apple-system"/>
              </a:rPr>
              <a:t>Angular updates the element's property when the component's value changes.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823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Property Binding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endParaRPr lang="en-US" sz="2400" b="1" dirty="0">
              <a:solidFill>
                <a:srgbClr val="DB0934"/>
              </a:solidFill>
            </a:endParaRPr>
          </a:p>
          <a:p>
            <a:pPr algn="l" fontAlgn="base"/>
            <a:r>
              <a:rPr lang="en-GB" sz="2000" i="0" dirty="0">
                <a:effectLst/>
              </a:rPr>
              <a:t>property binding allows you to set properties such as class, </a:t>
            </a:r>
            <a:r>
              <a:rPr lang="en-GB" sz="2000" i="0" dirty="0" err="1">
                <a:effectLst/>
              </a:rPr>
              <a:t>href</a:t>
            </a:r>
            <a:r>
              <a:rPr lang="en-GB" sz="2000" i="0" dirty="0">
                <a:effectLst/>
              </a:rPr>
              <a:t>, </a:t>
            </a:r>
            <a:r>
              <a:rPr lang="en-GB" sz="2000" i="0" dirty="0" err="1">
                <a:effectLst/>
              </a:rPr>
              <a:t>src</a:t>
            </a:r>
            <a:r>
              <a:rPr lang="en-GB" sz="2000" i="0" dirty="0">
                <a:effectLst/>
              </a:rPr>
              <a:t>, </a:t>
            </a:r>
            <a:r>
              <a:rPr lang="en-GB" sz="2000" i="0" dirty="0" err="1">
                <a:effectLst/>
              </a:rPr>
              <a:t>textContent</a:t>
            </a:r>
            <a:r>
              <a:rPr lang="en-GB" sz="2000" i="0" dirty="0">
                <a:effectLst/>
              </a:rPr>
              <a:t>, etc.</a:t>
            </a:r>
          </a:p>
          <a:p>
            <a:pPr algn="l" fontAlgn="base"/>
            <a:endParaRPr lang="ar-JO" sz="2000" i="0" dirty="0">
              <a:effectLst/>
            </a:endParaRPr>
          </a:p>
          <a:p>
            <a:pPr algn="l" fontAlgn="base"/>
            <a:r>
              <a:rPr lang="en-GB" sz="2000" dirty="0"/>
              <a:t>It can also be used to set properties of components or custom directives (properties decorated with Input).</a:t>
            </a:r>
          </a:p>
        </p:txBody>
      </p:sp>
    </p:spTree>
    <p:extLst>
      <p:ext uri="{BB962C8B-B14F-4D97-AF65-F5344CB8AC3E}">
        <p14:creationId xmlns:p14="http://schemas.microsoft.com/office/powerpoint/2010/main" val="4259506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Property Binding Syntax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endParaRPr lang="en-US" sz="2400" b="1" dirty="0">
              <a:solidFill>
                <a:srgbClr val="DB0934"/>
              </a:solidFill>
            </a:endParaRPr>
          </a:p>
          <a:p>
            <a:pPr algn="l" fontAlgn="base"/>
            <a:r>
              <a:rPr lang="en-GB" sz="2000" i="0" dirty="0">
                <a:effectLst/>
              </a:rPr>
              <a:t>The syntax for property binding :</a:t>
            </a:r>
            <a:br>
              <a:rPr lang="en-GB" sz="2000" i="0" dirty="0">
                <a:effectLst/>
              </a:rPr>
            </a:br>
            <a:endParaRPr lang="en-GB" sz="2000" i="0" dirty="0">
              <a:effectLst/>
            </a:endParaRPr>
          </a:p>
          <a:p>
            <a:pPr algn="l" fontAlgn="base"/>
            <a:r>
              <a:rPr lang="en-GB" sz="2000" i="0" dirty="0">
                <a:effectLst/>
              </a:rPr>
              <a:t>[binding-target]=”binding-source”.</a:t>
            </a:r>
          </a:p>
          <a:p>
            <a:pPr algn="l" fontAlgn="base"/>
            <a:br>
              <a:rPr lang="en-GB" sz="2000" i="0" dirty="0">
                <a:effectLst/>
              </a:rPr>
            </a:br>
            <a:r>
              <a:rPr lang="en-GB" sz="2000" i="0" dirty="0">
                <a:effectLst/>
              </a:rPr>
              <a:t>Within the square brackets [] there is th</a:t>
            </a:r>
            <a:r>
              <a:rPr lang="en-GB" sz="2000" dirty="0"/>
              <a:t>e property binding target (or property target). </a:t>
            </a:r>
          </a:p>
          <a:p>
            <a:pPr algn="l" fontAlgn="base"/>
            <a:r>
              <a:rPr lang="en-GB" sz="2000" i="0" dirty="0">
                <a:effectLst/>
              </a:rPr>
              <a:t>The property name should match the propert</a:t>
            </a:r>
            <a:r>
              <a:rPr lang="en-GB" sz="2000" dirty="0"/>
              <a:t>y name of the enclosing element. </a:t>
            </a:r>
            <a:endParaRPr lang="en-GB" sz="20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3867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Property Binding Syntax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endParaRPr lang="en-US" sz="2400" b="1" dirty="0">
              <a:solidFill>
                <a:srgbClr val="DB0934"/>
              </a:solidFill>
            </a:endParaRPr>
          </a:p>
          <a:p>
            <a:pPr algn="l" fontAlgn="base"/>
            <a:r>
              <a:rPr lang="en-GB" sz="2000" i="0" dirty="0">
                <a:effectLst/>
              </a:rPr>
              <a:t>The binding source is enclosed in quotation marks and assigned to the binding target.</a:t>
            </a:r>
          </a:p>
          <a:p>
            <a:pPr algn="l" fontAlgn="base"/>
            <a:endParaRPr lang="en-GB" sz="2000" i="0" dirty="0">
              <a:effectLst/>
            </a:endParaRPr>
          </a:p>
          <a:p>
            <a:pPr algn="l" fontAlgn="base"/>
            <a:r>
              <a:rPr lang="en-GB" sz="2000" i="0" dirty="0">
                <a:effectLst/>
              </a:rPr>
              <a:t>The Binding source must be a template expression.</a:t>
            </a:r>
          </a:p>
          <a:p>
            <a:pPr algn="l" fontAlgn="base"/>
            <a:endParaRPr lang="en-GB" sz="2000" dirty="0"/>
          </a:p>
          <a:p>
            <a:pPr algn="l" fontAlgn="base"/>
            <a:r>
              <a:rPr lang="en-GB" sz="2000" i="0" dirty="0">
                <a:effectLst/>
              </a:rPr>
              <a:t>The expression can be a property in the component, a method in the component, a template reference variable, or a combination of all three. </a:t>
            </a:r>
          </a:p>
        </p:txBody>
      </p:sp>
    </p:spTree>
    <p:extLst>
      <p:ext uri="{BB962C8B-B14F-4D97-AF65-F5344CB8AC3E}">
        <p14:creationId xmlns:p14="http://schemas.microsoft.com/office/powerpoint/2010/main" val="4139595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Property Binding Example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endParaRPr lang="en-US" sz="2400" b="1" dirty="0">
              <a:solidFill>
                <a:srgbClr val="DB0934"/>
              </a:solidFill>
            </a:endParaRPr>
          </a:p>
          <a:p>
            <a:pPr algn="l" fontAlgn="base"/>
            <a:r>
              <a:rPr lang="en-GB" sz="2000" i="0" dirty="0">
                <a:effectLst/>
              </a:rPr>
              <a:t>In app.component</a:t>
            </a:r>
            <a:r>
              <a:rPr lang="en-GB" sz="2000" dirty="0"/>
              <a:t>.html.</a:t>
            </a:r>
            <a:endParaRPr lang="ar-JO" sz="2000" dirty="0"/>
          </a:p>
          <a:p>
            <a:pPr algn="l" fontAlgn="base"/>
            <a:endParaRPr lang="en-GB" sz="2000" i="0" dirty="0">
              <a:solidFill>
                <a:srgbClr val="C00000"/>
              </a:solidFill>
              <a:effectLst/>
              <a:latin typeface="-apple-system"/>
            </a:endParaRPr>
          </a:p>
          <a:p>
            <a:pPr fontAlgn="base"/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 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placeholder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"your name"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[value]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fontAlgn="base"/>
            <a:endParaRPr lang="en-GB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de-D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&lt;img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[src]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imagepath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"imagehere"</a:t>
            </a:r>
            <a:r>
              <a:rPr lang="de-D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DFA2CF72-FBB0-48AC-8DFF-651E0F3B613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41263" y="4140104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90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Property Binding Example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endParaRPr lang="en-US" sz="2400" b="1" dirty="0">
              <a:solidFill>
                <a:srgbClr val="DB0934"/>
              </a:solidFill>
            </a:endParaRPr>
          </a:p>
          <a:p>
            <a:pPr algn="l" fontAlgn="base"/>
            <a:r>
              <a:rPr lang="en-GB" sz="2000" i="0" dirty="0">
                <a:effectLst/>
              </a:rPr>
              <a:t>where the name and image path must be defined in the typescript file.</a:t>
            </a:r>
            <a:br>
              <a:rPr lang="en-GB" sz="2000" i="0" dirty="0">
                <a:effectLst/>
              </a:rPr>
            </a:br>
            <a:r>
              <a:rPr lang="en-GB" sz="2000" i="0" dirty="0">
                <a:effectLst/>
              </a:rPr>
              <a:t>In </a:t>
            </a:r>
            <a:r>
              <a:rPr lang="en-GB" sz="2000" i="0" dirty="0" err="1">
                <a:effectLst/>
              </a:rPr>
              <a:t>app.component</a:t>
            </a:r>
            <a:r>
              <a:rPr lang="en-GB" sz="2000" dirty="0" err="1"/>
              <a:t>.ts</a:t>
            </a:r>
            <a:r>
              <a:rPr lang="en-GB" sz="2000" dirty="0"/>
              <a:t> :</a:t>
            </a:r>
          </a:p>
          <a:p>
            <a:pPr algn="l" fontAlgn="base"/>
            <a:endParaRPr lang="en-GB" sz="2000" dirty="0"/>
          </a:p>
          <a:p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'Dana Kanaan'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imagepath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'https://miro.medium.com/max/</a:t>
            </a:r>
          </a:p>
          <a:p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512/1*FKD2Uy_Q6r6AviZA2VD4RQ.png’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E5672336-7A35-4BEE-9ECA-920C258D7F1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41263" y="4140104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9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" y="0"/>
            <a:ext cx="12191144" cy="68576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79648" y="498262"/>
              <a:ext cx="617855" cy="634365"/>
            </a:xfrm>
            <a:custGeom>
              <a:avLst/>
              <a:gdLst/>
              <a:ahLst/>
              <a:cxnLst/>
              <a:rect l="l" t="t" r="r" b="b"/>
              <a:pathLst>
                <a:path w="617855" h="634365">
                  <a:moveTo>
                    <a:pt x="308734" y="0"/>
                  </a:moveTo>
                  <a:lnTo>
                    <a:pt x="261502" y="3685"/>
                  </a:lnTo>
                  <a:lnTo>
                    <a:pt x="216520" y="14378"/>
                  </a:lnTo>
                  <a:lnTo>
                    <a:pt x="174320" y="31534"/>
                  </a:lnTo>
                  <a:lnTo>
                    <a:pt x="135432" y="54606"/>
                  </a:lnTo>
                  <a:lnTo>
                    <a:pt x="100388" y="83051"/>
                  </a:lnTo>
                  <a:lnTo>
                    <a:pt x="69717" y="116321"/>
                  </a:lnTo>
                  <a:lnTo>
                    <a:pt x="43950" y="153872"/>
                  </a:lnTo>
                  <a:lnTo>
                    <a:pt x="23620" y="195159"/>
                  </a:lnTo>
                  <a:lnTo>
                    <a:pt x="9256" y="239636"/>
                  </a:lnTo>
                  <a:lnTo>
                    <a:pt x="225647" y="239636"/>
                  </a:lnTo>
                  <a:lnTo>
                    <a:pt x="249886" y="244674"/>
                  </a:lnTo>
                  <a:lnTo>
                    <a:pt x="269706" y="258404"/>
                  </a:lnTo>
                  <a:lnTo>
                    <a:pt x="283082" y="278752"/>
                  </a:lnTo>
                  <a:lnTo>
                    <a:pt x="287991" y="303645"/>
                  </a:lnTo>
                  <a:lnTo>
                    <a:pt x="287991" y="633153"/>
                  </a:lnTo>
                  <a:lnTo>
                    <a:pt x="294441" y="633593"/>
                  </a:lnTo>
                  <a:lnTo>
                    <a:pt x="300933" y="633834"/>
                  </a:lnTo>
                  <a:lnTo>
                    <a:pt x="307488" y="633855"/>
                  </a:lnTo>
                  <a:lnTo>
                    <a:pt x="307444" y="217490"/>
                  </a:lnTo>
                  <a:lnTo>
                    <a:pt x="175848" y="217490"/>
                  </a:lnTo>
                  <a:lnTo>
                    <a:pt x="156989" y="213572"/>
                  </a:lnTo>
                  <a:lnTo>
                    <a:pt x="141574" y="202891"/>
                  </a:lnTo>
                  <a:lnTo>
                    <a:pt x="131173" y="187063"/>
                  </a:lnTo>
                  <a:lnTo>
                    <a:pt x="127357" y="167701"/>
                  </a:lnTo>
                  <a:lnTo>
                    <a:pt x="131191" y="148322"/>
                  </a:lnTo>
                  <a:lnTo>
                    <a:pt x="141574" y="132524"/>
                  </a:lnTo>
                  <a:lnTo>
                    <a:pt x="156989" y="121843"/>
                  </a:lnTo>
                  <a:lnTo>
                    <a:pt x="175848" y="117923"/>
                  </a:lnTo>
                  <a:lnTo>
                    <a:pt x="348879" y="117923"/>
                  </a:lnTo>
                  <a:lnTo>
                    <a:pt x="348879" y="2659"/>
                  </a:lnTo>
                  <a:lnTo>
                    <a:pt x="338971" y="1506"/>
                  </a:lnTo>
                  <a:lnTo>
                    <a:pt x="328975" y="674"/>
                  </a:lnTo>
                  <a:lnTo>
                    <a:pt x="318895" y="169"/>
                  </a:lnTo>
                  <a:lnTo>
                    <a:pt x="308734" y="0"/>
                  </a:lnTo>
                  <a:close/>
                </a:path>
                <a:path w="617855" h="634365">
                  <a:moveTo>
                    <a:pt x="348879" y="117923"/>
                  </a:moveTo>
                  <a:lnTo>
                    <a:pt x="175848" y="117923"/>
                  </a:lnTo>
                  <a:lnTo>
                    <a:pt x="191567" y="120611"/>
                  </a:lnTo>
                  <a:lnTo>
                    <a:pt x="205144" y="128073"/>
                  </a:lnTo>
                  <a:lnTo>
                    <a:pt x="215703" y="139404"/>
                  </a:lnTo>
                  <a:lnTo>
                    <a:pt x="222370" y="153702"/>
                  </a:lnTo>
                  <a:lnTo>
                    <a:pt x="266923" y="153702"/>
                  </a:lnTo>
                  <a:lnTo>
                    <a:pt x="310986" y="172469"/>
                  </a:lnTo>
                  <a:lnTo>
                    <a:pt x="329224" y="217490"/>
                  </a:lnTo>
                  <a:lnTo>
                    <a:pt x="329267" y="633163"/>
                  </a:lnTo>
                  <a:lnTo>
                    <a:pt x="335864" y="632724"/>
                  </a:lnTo>
                  <a:lnTo>
                    <a:pt x="342397" y="632074"/>
                  </a:lnTo>
                  <a:lnTo>
                    <a:pt x="348879" y="631205"/>
                  </a:lnTo>
                  <a:lnTo>
                    <a:pt x="348922" y="416489"/>
                  </a:lnTo>
                  <a:lnTo>
                    <a:pt x="353786" y="391823"/>
                  </a:lnTo>
                  <a:lnTo>
                    <a:pt x="367160" y="371478"/>
                  </a:lnTo>
                  <a:lnTo>
                    <a:pt x="386979" y="357749"/>
                  </a:lnTo>
                  <a:lnTo>
                    <a:pt x="411223" y="352711"/>
                  </a:lnTo>
                  <a:lnTo>
                    <a:pt x="455776" y="352711"/>
                  </a:lnTo>
                  <a:lnTo>
                    <a:pt x="462442" y="338410"/>
                  </a:lnTo>
                  <a:lnTo>
                    <a:pt x="472998" y="327079"/>
                  </a:lnTo>
                  <a:lnTo>
                    <a:pt x="486574" y="319619"/>
                  </a:lnTo>
                  <a:lnTo>
                    <a:pt x="502298" y="316932"/>
                  </a:lnTo>
                  <a:lnTo>
                    <a:pt x="617457" y="316932"/>
                  </a:lnTo>
                  <a:lnTo>
                    <a:pt x="613630" y="266886"/>
                  </a:lnTo>
                  <a:lnTo>
                    <a:pt x="610620" y="253981"/>
                  </a:lnTo>
                  <a:lnTo>
                    <a:pt x="502298" y="253981"/>
                  </a:lnTo>
                  <a:lnTo>
                    <a:pt x="486574" y="251296"/>
                  </a:lnTo>
                  <a:lnTo>
                    <a:pt x="472998" y="243839"/>
                  </a:lnTo>
                  <a:lnTo>
                    <a:pt x="462442" y="232508"/>
                  </a:lnTo>
                  <a:lnTo>
                    <a:pt x="455776" y="218202"/>
                  </a:lnTo>
                  <a:lnTo>
                    <a:pt x="411223" y="218202"/>
                  </a:lnTo>
                  <a:lnTo>
                    <a:pt x="386979" y="213165"/>
                  </a:lnTo>
                  <a:lnTo>
                    <a:pt x="367160" y="199436"/>
                  </a:lnTo>
                  <a:lnTo>
                    <a:pt x="353786" y="179091"/>
                  </a:lnTo>
                  <a:lnTo>
                    <a:pt x="348922" y="154424"/>
                  </a:lnTo>
                  <a:lnTo>
                    <a:pt x="348879" y="117923"/>
                  </a:lnTo>
                  <a:close/>
                </a:path>
                <a:path w="617855" h="634365">
                  <a:moveTo>
                    <a:pt x="262021" y="285949"/>
                  </a:moveTo>
                  <a:lnTo>
                    <a:pt x="92101" y="285949"/>
                  </a:lnTo>
                  <a:lnTo>
                    <a:pt x="107825" y="288634"/>
                  </a:lnTo>
                  <a:lnTo>
                    <a:pt x="121402" y="296091"/>
                  </a:lnTo>
                  <a:lnTo>
                    <a:pt x="131958" y="307422"/>
                  </a:lnTo>
                  <a:lnTo>
                    <a:pt x="138624" y="321728"/>
                  </a:lnTo>
                  <a:lnTo>
                    <a:pt x="183188" y="321728"/>
                  </a:lnTo>
                  <a:lnTo>
                    <a:pt x="227250" y="340494"/>
                  </a:lnTo>
                  <a:lnTo>
                    <a:pt x="245488" y="385506"/>
                  </a:lnTo>
                  <a:lnTo>
                    <a:pt x="245531" y="627206"/>
                  </a:lnTo>
                  <a:lnTo>
                    <a:pt x="252348" y="628661"/>
                  </a:lnTo>
                  <a:lnTo>
                    <a:pt x="259238" y="629897"/>
                  </a:lnTo>
                  <a:lnTo>
                    <a:pt x="266201" y="630870"/>
                  </a:lnTo>
                  <a:lnTo>
                    <a:pt x="266201" y="303645"/>
                  </a:lnTo>
                  <a:lnTo>
                    <a:pt x="263008" y="287451"/>
                  </a:lnTo>
                  <a:lnTo>
                    <a:pt x="262021" y="285949"/>
                  </a:lnTo>
                  <a:close/>
                </a:path>
                <a:path w="617855" h="634365">
                  <a:moveTo>
                    <a:pt x="454499" y="375067"/>
                  </a:moveTo>
                  <a:lnTo>
                    <a:pt x="411223" y="375067"/>
                  </a:lnTo>
                  <a:lnTo>
                    <a:pt x="395449" y="378346"/>
                  </a:lnTo>
                  <a:lnTo>
                    <a:pt x="382553" y="387281"/>
                  </a:lnTo>
                  <a:lnTo>
                    <a:pt x="373851" y="400520"/>
                  </a:lnTo>
                  <a:lnTo>
                    <a:pt x="370702" y="416489"/>
                  </a:lnTo>
                  <a:lnTo>
                    <a:pt x="370658" y="627478"/>
                  </a:lnTo>
                  <a:lnTo>
                    <a:pt x="416211" y="614122"/>
                  </a:lnTo>
                  <a:lnTo>
                    <a:pt x="458597" y="594076"/>
                  </a:lnTo>
                  <a:lnTo>
                    <a:pt x="497231" y="567943"/>
                  </a:lnTo>
                  <a:lnTo>
                    <a:pt x="531528" y="536321"/>
                  </a:lnTo>
                  <a:lnTo>
                    <a:pt x="560901" y="499814"/>
                  </a:lnTo>
                  <a:lnTo>
                    <a:pt x="584766" y="459020"/>
                  </a:lnTo>
                  <a:lnTo>
                    <a:pt x="601759" y="416489"/>
                  </a:lnTo>
                  <a:lnTo>
                    <a:pt x="502298" y="416489"/>
                  </a:lnTo>
                  <a:lnTo>
                    <a:pt x="485269" y="413320"/>
                  </a:lnTo>
                  <a:lnTo>
                    <a:pt x="470871" y="404585"/>
                  </a:lnTo>
                  <a:lnTo>
                    <a:pt x="460237" y="391447"/>
                  </a:lnTo>
                  <a:lnTo>
                    <a:pt x="454499" y="375067"/>
                  </a:lnTo>
                  <a:close/>
                </a:path>
                <a:path w="617855" h="634365">
                  <a:moveTo>
                    <a:pt x="225647" y="262002"/>
                  </a:moveTo>
                  <a:lnTo>
                    <a:pt x="4628" y="262002"/>
                  </a:lnTo>
                  <a:lnTo>
                    <a:pt x="2623" y="275478"/>
                  </a:lnTo>
                  <a:lnTo>
                    <a:pt x="1228" y="288634"/>
                  </a:lnTo>
                  <a:lnTo>
                    <a:pt x="1128" y="289866"/>
                  </a:lnTo>
                  <a:lnTo>
                    <a:pt x="296" y="302956"/>
                  </a:lnTo>
                  <a:lnTo>
                    <a:pt x="0" y="316932"/>
                  </a:lnTo>
                  <a:lnTo>
                    <a:pt x="3420" y="364265"/>
                  </a:lnTo>
                  <a:lnTo>
                    <a:pt x="13351" y="409413"/>
                  </a:lnTo>
                  <a:lnTo>
                    <a:pt x="29301" y="451869"/>
                  </a:lnTo>
                  <a:lnTo>
                    <a:pt x="50775" y="491127"/>
                  </a:lnTo>
                  <a:lnTo>
                    <a:pt x="77280" y="526679"/>
                  </a:lnTo>
                  <a:lnTo>
                    <a:pt x="108324" y="558019"/>
                  </a:lnTo>
                  <a:lnTo>
                    <a:pt x="143413" y="584640"/>
                  </a:lnTo>
                  <a:lnTo>
                    <a:pt x="182053" y="606035"/>
                  </a:lnTo>
                  <a:lnTo>
                    <a:pt x="223752" y="621698"/>
                  </a:lnTo>
                  <a:lnTo>
                    <a:pt x="223708" y="385506"/>
                  </a:lnTo>
                  <a:lnTo>
                    <a:pt x="92101" y="385506"/>
                  </a:lnTo>
                  <a:lnTo>
                    <a:pt x="73243" y="381588"/>
                  </a:lnTo>
                  <a:lnTo>
                    <a:pt x="57828" y="370908"/>
                  </a:lnTo>
                  <a:lnTo>
                    <a:pt x="47427" y="355083"/>
                  </a:lnTo>
                  <a:lnTo>
                    <a:pt x="43611" y="335727"/>
                  </a:lnTo>
                  <a:lnTo>
                    <a:pt x="47427" y="316367"/>
                  </a:lnTo>
                  <a:lnTo>
                    <a:pt x="57828" y="300543"/>
                  </a:lnTo>
                  <a:lnTo>
                    <a:pt x="73243" y="289866"/>
                  </a:lnTo>
                  <a:lnTo>
                    <a:pt x="92101" y="285949"/>
                  </a:lnTo>
                  <a:lnTo>
                    <a:pt x="262021" y="285949"/>
                  </a:lnTo>
                  <a:lnTo>
                    <a:pt x="254307" y="274212"/>
                  </a:lnTo>
                  <a:lnTo>
                    <a:pt x="241415" y="265280"/>
                  </a:lnTo>
                  <a:lnTo>
                    <a:pt x="225647" y="262002"/>
                  </a:lnTo>
                  <a:close/>
                </a:path>
                <a:path w="617855" h="634365">
                  <a:moveTo>
                    <a:pt x="617457" y="316932"/>
                  </a:moveTo>
                  <a:lnTo>
                    <a:pt x="502298" y="316932"/>
                  </a:lnTo>
                  <a:lnTo>
                    <a:pt x="521157" y="320851"/>
                  </a:lnTo>
                  <a:lnTo>
                    <a:pt x="536572" y="331530"/>
                  </a:lnTo>
                  <a:lnTo>
                    <a:pt x="546974" y="347361"/>
                  </a:lnTo>
                  <a:lnTo>
                    <a:pt x="550789" y="366711"/>
                  </a:lnTo>
                  <a:lnTo>
                    <a:pt x="547040" y="385726"/>
                  </a:lnTo>
                  <a:lnTo>
                    <a:pt x="546951" y="386100"/>
                  </a:lnTo>
                  <a:lnTo>
                    <a:pt x="536572" y="401892"/>
                  </a:lnTo>
                  <a:lnTo>
                    <a:pt x="521157" y="412571"/>
                  </a:lnTo>
                  <a:lnTo>
                    <a:pt x="502298" y="416489"/>
                  </a:lnTo>
                  <a:lnTo>
                    <a:pt x="601759" y="416489"/>
                  </a:lnTo>
                  <a:lnTo>
                    <a:pt x="602538" y="414541"/>
                  </a:lnTo>
                  <a:lnTo>
                    <a:pt x="613630" y="366978"/>
                  </a:lnTo>
                  <a:lnTo>
                    <a:pt x="617457" y="316932"/>
                  </a:lnTo>
                  <a:close/>
                </a:path>
                <a:path w="617855" h="634365">
                  <a:moveTo>
                    <a:pt x="502832" y="339288"/>
                  </a:moveTo>
                  <a:lnTo>
                    <a:pt x="492435" y="341443"/>
                  </a:lnTo>
                  <a:lnTo>
                    <a:pt x="483944" y="347321"/>
                  </a:lnTo>
                  <a:lnTo>
                    <a:pt x="478220" y="356038"/>
                  </a:lnTo>
                  <a:lnTo>
                    <a:pt x="476121" y="366711"/>
                  </a:lnTo>
                  <a:lnTo>
                    <a:pt x="478220" y="377383"/>
                  </a:lnTo>
                  <a:lnTo>
                    <a:pt x="483944" y="386100"/>
                  </a:lnTo>
                  <a:lnTo>
                    <a:pt x="492435" y="391978"/>
                  </a:lnTo>
                  <a:lnTo>
                    <a:pt x="502832" y="394134"/>
                  </a:lnTo>
                  <a:lnTo>
                    <a:pt x="513230" y="391978"/>
                  </a:lnTo>
                  <a:lnTo>
                    <a:pt x="521721" y="386100"/>
                  </a:lnTo>
                  <a:lnTo>
                    <a:pt x="527445" y="377383"/>
                  </a:lnTo>
                  <a:lnTo>
                    <a:pt x="529544" y="366711"/>
                  </a:lnTo>
                  <a:lnTo>
                    <a:pt x="527445" y="356038"/>
                  </a:lnTo>
                  <a:lnTo>
                    <a:pt x="521721" y="347321"/>
                  </a:lnTo>
                  <a:lnTo>
                    <a:pt x="513230" y="341443"/>
                  </a:lnTo>
                  <a:lnTo>
                    <a:pt x="502832" y="339288"/>
                  </a:lnTo>
                  <a:close/>
                </a:path>
                <a:path w="617855" h="634365">
                  <a:moveTo>
                    <a:pt x="183188" y="344083"/>
                  </a:moveTo>
                  <a:lnTo>
                    <a:pt x="139901" y="344083"/>
                  </a:lnTo>
                  <a:lnTo>
                    <a:pt x="134164" y="360464"/>
                  </a:lnTo>
                  <a:lnTo>
                    <a:pt x="123532" y="373602"/>
                  </a:lnTo>
                  <a:lnTo>
                    <a:pt x="109135" y="382337"/>
                  </a:lnTo>
                  <a:lnTo>
                    <a:pt x="92101" y="385506"/>
                  </a:lnTo>
                  <a:lnTo>
                    <a:pt x="223708" y="385506"/>
                  </a:lnTo>
                  <a:lnTo>
                    <a:pt x="220559" y="369532"/>
                  </a:lnTo>
                  <a:lnTo>
                    <a:pt x="211857" y="356294"/>
                  </a:lnTo>
                  <a:lnTo>
                    <a:pt x="198933" y="347355"/>
                  </a:lnTo>
                  <a:lnTo>
                    <a:pt x="183188" y="344083"/>
                  </a:lnTo>
                  <a:close/>
                </a:path>
                <a:path w="617855" h="634365">
                  <a:moveTo>
                    <a:pt x="91567" y="308304"/>
                  </a:moveTo>
                  <a:lnTo>
                    <a:pt x="81170" y="310460"/>
                  </a:lnTo>
                  <a:lnTo>
                    <a:pt x="72679" y="316338"/>
                  </a:lnTo>
                  <a:lnTo>
                    <a:pt x="66955" y="325055"/>
                  </a:lnTo>
                  <a:lnTo>
                    <a:pt x="64856" y="335727"/>
                  </a:lnTo>
                  <a:lnTo>
                    <a:pt x="66955" y="346400"/>
                  </a:lnTo>
                  <a:lnTo>
                    <a:pt x="72679" y="355117"/>
                  </a:lnTo>
                  <a:lnTo>
                    <a:pt x="81170" y="360995"/>
                  </a:lnTo>
                  <a:lnTo>
                    <a:pt x="91567" y="363151"/>
                  </a:lnTo>
                  <a:lnTo>
                    <a:pt x="101965" y="360995"/>
                  </a:lnTo>
                  <a:lnTo>
                    <a:pt x="110456" y="355117"/>
                  </a:lnTo>
                  <a:lnTo>
                    <a:pt x="116180" y="346400"/>
                  </a:lnTo>
                  <a:lnTo>
                    <a:pt x="118279" y="335727"/>
                  </a:lnTo>
                  <a:lnTo>
                    <a:pt x="116180" y="325055"/>
                  </a:lnTo>
                  <a:lnTo>
                    <a:pt x="110456" y="316338"/>
                  </a:lnTo>
                  <a:lnTo>
                    <a:pt x="101965" y="310460"/>
                  </a:lnTo>
                  <a:lnTo>
                    <a:pt x="91567" y="308304"/>
                  </a:lnTo>
                  <a:close/>
                </a:path>
                <a:path w="617855" h="634365">
                  <a:moveTo>
                    <a:pt x="572820" y="154424"/>
                  </a:moveTo>
                  <a:lnTo>
                    <a:pt x="502298" y="154424"/>
                  </a:lnTo>
                  <a:lnTo>
                    <a:pt x="521157" y="158343"/>
                  </a:lnTo>
                  <a:lnTo>
                    <a:pt x="536572" y="169022"/>
                  </a:lnTo>
                  <a:lnTo>
                    <a:pt x="546973" y="184847"/>
                  </a:lnTo>
                  <a:lnTo>
                    <a:pt x="550789" y="204203"/>
                  </a:lnTo>
                  <a:lnTo>
                    <a:pt x="546973" y="223563"/>
                  </a:lnTo>
                  <a:lnTo>
                    <a:pt x="536572" y="239387"/>
                  </a:lnTo>
                  <a:lnTo>
                    <a:pt x="521157" y="250064"/>
                  </a:lnTo>
                  <a:lnTo>
                    <a:pt x="502298" y="253981"/>
                  </a:lnTo>
                  <a:lnTo>
                    <a:pt x="610620" y="253981"/>
                  </a:lnTo>
                  <a:lnTo>
                    <a:pt x="602538" y="219323"/>
                  </a:lnTo>
                  <a:lnTo>
                    <a:pt x="584766" y="174845"/>
                  </a:lnTo>
                  <a:lnTo>
                    <a:pt x="572820" y="154424"/>
                  </a:lnTo>
                  <a:close/>
                </a:path>
                <a:path w="617855" h="634365">
                  <a:moveTo>
                    <a:pt x="502832" y="176790"/>
                  </a:moveTo>
                  <a:lnTo>
                    <a:pt x="492435" y="178944"/>
                  </a:lnTo>
                  <a:lnTo>
                    <a:pt x="483926" y="184847"/>
                  </a:lnTo>
                  <a:lnTo>
                    <a:pt x="478220" y="193532"/>
                  </a:lnTo>
                  <a:lnTo>
                    <a:pt x="476121" y="204203"/>
                  </a:lnTo>
                  <a:lnTo>
                    <a:pt x="478220" y="214880"/>
                  </a:lnTo>
                  <a:lnTo>
                    <a:pt x="483944" y="223596"/>
                  </a:lnTo>
                  <a:lnTo>
                    <a:pt x="492435" y="229472"/>
                  </a:lnTo>
                  <a:lnTo>
                    <a:pt x="502832" y="231626"/>
                  </a:lnTo>
                  <a:lnTo>
                    <a:pt x="513230" y="229472"/>
                  </a:lnTo>
                  <a:lnTo>
                    <a:pt x="521721" y="223596"/>
                  </a:lnTo>
                  <a:lnTo>
                    <a:pt x="527445" y="214880"/>
                  </a:lnTo>
                  <a:lnTo>
                    <a:pt x="529544" y="204203"/>
                  </a:lnTo>
                  <a:lnTo>
                    <a:pt x="527445" y="193532"/>
                  </a:lnTo>
                  <a:lnTo>
                    <a:pt x="521721" y="184818"/>
                  </a:lnTo>
                  <a:lnTo>
                    <a:pt x="513230" y="178944"/>
                  </a:lnTo>
                  <a:lnTo>
                    <a:pt x="502832" y="176790"/>
                  </a:lnTo>
                  <a:close/>
                </a:path>
                <a:path w="617855" h="634365">
                  <a:moveTo>
                    <a:pt x="266923" y="176067"/>
                  </a:moveTo>
                  <a:lnTo>
                    <a:pt x="223637" y="176067"/>
                  </a:lnTo>
                  <a:lnTo>
                    <a:pt x="217900" y="192448"/>
                  </a:lnTo>
                  <a:lnTo>
                    <a:pt x="207269" y="205586"/>
                  </a:lnTo>
                  <a:lnTo>
                    <a:pt x="192875" y="214321"/>
                  </a:lnTo>
                  <a:lnTo>
                    <a:pt x="175848" y="217490"/>
                  </a:lnTo>
                  <a:lnTo>
                    <a:pt x="307444" y="217490"/>
                  </a:lnTo>
                  <a:lnTo>
                    <a:pt x="304295" y="201516"/>
                  </a:lnTo>
                  <a:lnTo>
                    <a:pt x="295593" y="188278"/>
                  </a:lnTo>
                  <a:lnTo>
                    <a:pt x="282697" y="179345"/>
                  </a:lnTo>
                  <a:lnTo>
                    <a:pt x="266923" y="176067"/>
                  </a:lnTo>
                  <a:close/>
                </a:path>
                <a:path w="617855" h="634365">
                  <a:moveTo>
                    <a:pt x="370658" y="6387"/>
                  </a:moveTo>
                  <a:lnTo>
                    <a:pt x="370702" y="154424"/>
                  </a:lnTo>
                  <a:lnTo>
                    <a:pt x="395449" y="192569"/>
                  </a:lnTo>
                  <a:lnTo>
                    <a:pt x="411223" y="195847"/>
                  </a:lnTo>
                  <a:lnTo>
                    <a:pt x="454499" y="195847"/>
                  </a:lnTo>
                  <a:lnTo>
                    <a:pt x="460237" y="179466"/>
                  </a:lnTo>
                  <a:lnTo>
                    <a:pt x="470871" y="166328"/>
                  </a:lnTo>
                  <a:lnTo>
                    <a:pt x="485269" y="157594"/>
                  </a:lnTo>
                  <a:lnTo>
                    <a:pt x="502298" y="154424"/>
                  </a:lnTo>
                  <a:lnTo>
                    <a:pt x="572820" y="154424"/>
                  </a:lnTo>
                  <a:lnTo>
                    <a:pt x="560901" y="134051"/>
                  </a:lnTo>
                  <a:lnTo>
                    <a:pt x="531528" y="97543"/>
                  </a:lnTo>
                  <a:lnTo>
                    <a:pt x="497231" y="65922"/>
                  </a:lnTo>
                  <a:lnTo>
                    <a:pt x="458597" y="39788"/>
                  </a:lnTo>
                  <a:lnTo>
                    <a:pt x="416211" y="19743"/>
                  </a:lnTo>
                  <a:lnTo>
                    <a:pt x="370658" y="6387"/>
                  </a:lnTo>
                  <a:close/>
                </a:path>
                <a:path w="617855" h="634365">
                  <a:moveTo>
                    <a:pt x="175303" y="140288"/>
                  </a:moveTo>
                  <a:lnTo>
                    <a:pt x="164905" y="142444"/>
                  </a:lnTo>
                  <a:lnTo>
                    <a:pt x="156397" y="148350"/>
                  </a:lnTo>
                  <a:lnTo>
                    <a:pt x="150691" y="157039"/>
                  </a:lnTo>
                  <a:lnTo>
                    <a:pt x="148592" y="167712"/>
                  </a:lnTo>
                  <a:lnTo>
                    <a:pt x="150691" y="178384"/>
                  </a:lnTo>
                  <a:lnTo>
                    <a:pt x="156415" y="187101"/>
                  </a:lnTo>
                  <a:lnTo>
                    <a:pt x="164905" y="192979"/>
                  </a:lnTo>
                  <a:lnTo>
                    <a:pt x="175303" y="195135"/>
                  </a:lnTo>
                  <a:lnTo>
                    <a:pt x="185701" y="192979"/>
                  </a:lnTo>
                  <a:lnTo>
                    <a:pt x="194191" y="187101"/>
                  </a:lnTo>
                  <a:lnTo>
                    <a:pt x="199915" y="178384"/>
                  </a:lnTo>
                  <a:lnTo>
                    <a:pt x="202012" y="167701"/>
                  </a:lnTo>
                  <a:lnTo>
                    <a:pt x="199915" y="157039"/>
                  </a:lnTo>
                  <a:lnTo>
                    <a:pt x="194191" y="148322"/>
                  </a:lnTo>
                  <a:lnTo>
                    <a:pt x="185701" y="142444"/>
                  </a:lnTo>
                  <a:lnTo>
                    <a:pt x="175303" y="140288"/>
                  </a:lnTo>
                  <a:close/>
                </a:path>
              </a:pathLst>
            </a:custGeom>
            <a:solidFill>
              <a:srgbClr val="E50022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6547" y="595530"/>
              <a:ext cx="171774" cy="17178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99638" y="275947"/>
            <a:ext cx="1618238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52290" y="282798"/>
            <a:ext cx="10800676" cy="5914977"/>
            <a:chOff x="2064413" y="466354"/>
            <a:chExt cx="17811115" cy="9754235"/>
          </a:xfrm>
        </p:grpSpPr>
        <p:sp>
          <p:nvSpPr>
            <p:cNvPr id="8" name="object 8"/>
            <p:cNvSpPr/>
            <p:nvPr/>
          </p:nvSpPr>
          <p:spPr>
            <a:xfrm>
              <a:off x="3994375" y="466354"/>
              <a:ext cx="27305" cy="857250"/>
            </a:xfrm>
            <a:custGeom>
              <a:avLst/>
              <a:gdLst/>
              <a:ahLst/>
              <a:cxnLst/>
              <a:rect l="l" t="t" r="r" b="b"/>
              <a:pathLst>
                <a:path w="27304" h="857250">
                  <a:moveTo>
                    <a:pt x="20941" y="0"/>
                  </a:moveTo>
                  <a:lnTo>
                    <a:pt x="6031" y="0"/>
                  </a:lnTo>
                  <a:lnTo>
                    <a:pt x="0" y="6041"/>
                  </a:lnTo>
                  <a:lnTo>
                    <a:pt x="0" y="851031"/>
                  </a:lnTo>
                  <a:lnTo>
                    <a:pt x="6031" y="857073"/>
                  </a:lnTo>
                  <a:lnTo>
                    <a:pt x="13486" y="857073"/>
                  </a:lnTo>
                  <a:lnTo>
                    <a:pt x="20941" y="857073"/>
                  </a:lnTo>
                  <a:lnTo>
                    <a:pt x="26973" y="851031"/>
                  </a:lnTo>
                  <a:lnTo>
                    <a:pt x="26973" y="6041"/>
                  </a:lnTo>
                  <a:lnTo>
                    <a:pt x="20941" y="0"/>
                  </a:lnTo>
                  <a:close/>
                </a:path>
              </a:pathLst>
            </a:custGeom>
            <a:solidFill>
              <a:srgbClr val="C2C5CC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294" y="574855"/>
              <a:ext cx="77317" cy="7936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465587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36" y="0"/>
                  </a:moveTo>
                  <a:lnTo>
                    <a:pt x="51623" y="15522"/>
                  </a:lnTo>
                  <a:lnTo>
                    <a:pt x="17174" y="44266"/>
                  </a:lnTo>
                  <a:lnTo>
                    <a:pt x="0" y="70839"/>
                  </a:lnTo>
                  <a:lnTo>
                    <a:pt x="35443" y="83080"/>
                  </a:lnTo>
                  <a:lnTo>
                    <a:pt x="52974" y="61684"/>
                  </a:lnTo>
                  <a:lnTo>
                    <a:pt x="72581" y="46972"/>
                  </a:lnTo>
                  <a:lnTo>
                    <a:pt x="94266" y="38946"/>
                  </a:lnTo>
                  <a:lnTo>
                    <a:pt x="118027" y="37605"/>
                  </a:lnTo>
                  <a:lnTo>
                    <a:pt x="130047" y="39246"/>
                  </a:lnTo>
                  <a:lnTo>
                    <a:pt x="180729" y="67902"/>
                  </a:lnTo>
                  <a:lnTo>
                    <a:pt x="201603" y="109714"/>
                  </a:lnTo>
                  <a:lnTo>
                    <a:pt x="202810" y="135141"/>
                  </a:lnTo>
                  <a:lnTo>
                    <a:pt x="201336" y="148224"/>
                  </a:lnTo>
                  <a:lnTo>
                    <a:pt x="198719" y="160553"/>
                  </a:lnTo>
                  <a:lnTo>
                    <a:pt x="194959" y="172125"/>
                  </a:lnTo>
                  <a:lnTo>
                    <a:pt x="190057" y="182941"/>
                  </a:lnTo>
                  <a:lnTo>
                    <a:pt x="191113" y="214644"/>
                  </a:lnTo>
                  <a:lnTo>
                    <a:pt x="204189" y="266506"/>
                  </a:lnTo>
                  <a:lnTo>
                    <a:pt x="229311" y="300847"/>
                  </a:lnTo>
                  <a:lnTo>
                    <a:pt x="244306" y="309733"/>
                  </a:lnTo>
                  <a:lnTo>
                    <a:pt x="251444" y="308407"/>
                  </a:lnTo>
                  <a:lnTo>
                    <a:pt x="260246" y="305733"/>
                  </a:lnTo>
                  <a:lnTo>
                    <a:pt x="270708" y="301708"/>
                  </a:lnTo>
                  <a:lnTo>
                    <a:pt x="282829" y="296330"/>
                  </a:lnTo>
                  <a:lnTo>
                    <a:pt x="283467" y="294393"/>
                  </a:lnTo>
                  <a:lnTo>
                    <a:pt x="265391" y="283403"/>
                  </a:lnTo>
                  <a:lnTo>
                    <a:pt x="250585" y="269752"/>
                  </a:lnTo>
                  <a:lnTo>
                    <a:pt x="230778" y="234478"/>
                  </a:lnTo>
                  <a:lnTo>
                    <a:pt x="225490" y="197757"/>
                  </a:lnTo>
                  <a:lnTo>
                    <a:pt x="240306" y="146219"/>
                  </a:lnTo>
                  <a:lnTo>
                    <a:pt x="240652" y="108610"/>
                  </a:lnTo>
                  <a:lnTo>
                    <a:pt x="216751" y="48179"/>
                  </a:lnTo>
                  <a:lnTo>
                    <a:pt x="183342" y="19323"/>
                  </a:lnTo>
                  <a:lnTo>
                    <a:pt x="134006" y="622"/>
                  </a:lnTo>
                  <a:lnTo>
                    <a:pt x="10393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81" y="860898"/>
              <a:ext cx="79208" cy="7769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76398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409" y="0"/>
                  </a:moveTo>
                  <a:lnTo>
                    <a:pt x="147147" y="37496"/>
                  </a:lnTo>
                  <a:lnTo>
                    <a:pt x="173054" y="47167"/>
                  </a:lnTo>
                  <a:lnTo>
                    <a:pt x="193308" y="60978"/>
                  </a:lnTo>
                  <a:lnTo>
                    <a:pt x="207907" y="78930"/>
                  </a:lnTo>
                  <a:lnTo>
                    <a:pt x="216852" y="101023"/>
                  </a:lnTo>
                  <a:lnTo>
                    <a:pt x="219174" y="112932"/>
                  </a:lnTo>
                  <a:lnTo>
                    <a:pt x="220078" y="124439"/>
                  </a:lnTo>
                  <a:lnTo>
                    <a:pt x="219562" y="135545"/>
                  </a:lnTo>
                  <a:lnTo>
                    <a:pt x="194405" y="189149"/>
                  </a:lnTo>
                  <a:lnTo>
                    <a:pt x="151785" y="212726"/>
                  </a:lnTo>
                  <a:lnTo>
                    <a:pt x="114314" y="217174"/>
                  </a:lnTo>
                  <a:lnTo>
                    <a:pt x="102436" y="216077"/>
                  </a:lnTo>
                  <a:lnTo>
                    <a:pt x="72818" y="227295"/>
                  </a:lnTo>
                  <a:lnTo>
                    <a:pt x="27981" y="256352"/>
                  </a:lnTo>
                  <a:lnTo>
                    <a:pt x="3544" y="291197"/>
                  </a:lnTo>
                  <a:lnTo>
                    <a:pt x="0" y="308336"/>
                  </a:lnTo>
                  <a:lnTo>
                    <a:pt x="3555" y="314640"/>
                  </a:lnTo>
                  <a:lnTo>
                    <a:pt x="8929" y="322088"/>
                  </a:lnTo>
                  <a:lnTo>
                    <a:pt x="16120" y="330680"/>
                  </a:lnTo>
                  <a:lnTo>
                    <a:pt x="25130" y="340418"/>
                  </a:lnTo>
                  <a:lnTo>
                    <a:pt x="27067" y="340418"/>
                  </a:lnTo>
                  <a:lnTo>
                    <a:pt x="31676" y="319762"/>
                  </a:lnTo>
                  <a:lnTo>
                    <a:pt x="39849" y="301346"/>
                  </a:lnTo>
                  <a:lnTo>
                    <a:pt x="66877" y="271227"/>
                  </a:lnTo>
                  <a:lnTo>
                    <a:pt x="153461" y="251772"/>
                  </a:lnTo>
                  <a:lnTo>
                    <a:pt x="189179" y="239980"/>
                  </a:lnTo>
                  <a:lnTo>
                    <a:pt x="238721" y="197847"/>
                  </a:lnTo>
                  <a:lnTo>
                    <a:pt x="255293" y="156865"/>
                  </a:lnTo>
                  <a:lnTo>
                    <a:pt x="258599" y="123305"/>
                  </a:lnTo>
                  <a:lnTo>
                    <a:pt x="257060" y="104112"/>
                  </a:lnTo>
                  <a:lnTo>
                    <a:pt x="234380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409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7" cy="7769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310172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18" y="22420"/>
                  </a:lnTo>
                  <a:lnTo>
                    <a:pt x="24123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5" y="153202"/>
                  </a:lnTo>
                  <a:lnTo>
                    <a:pt x="18775" y="194943"/>
                  </a:lnTo>
                  <a:lnTo>
                    <a:pt x="38552" y="219556"/>
                  </a:lnTo>
                  <a:lnTo>
                    <a:pt x="61358" y="189787"/>
                  </a:lnTo>
                  <a:lnTo>
                    <a:pt x="46501" y="166449"/>
                  </a:lnTo>
                  <a:lnTo>
                    <a:pt x="38651" y="143208"/>
                  </a:lnTo>
                  <a:lnTo>
                    <a:pt x="43965" y="97015"/>
                  </a:lnTo>
                  <a:lnTo>
                    <a:pt x="70635" y="60555"/>
                  </a:lnTo>
                  <a:lnTo>
                    <a:pt x="115124" y="40229"/>
                  </a:lnTo>
                  <a:lnTo>
                    <a:pt x="138744" y="40238"/>
                  </a:lnTo>
                  <a:lnTo>
                    <a:pt x="175190" y="52591"/>
                  </a:lnTo>
                  <a:lnTo>
                    <a:pt x="204641" y="74209"/>
                  </a:lnTo>
                  <a:lnTo>
                    <a:pt x="235072" y="83150"/>
                  </a:lnTo>
                  <a:lnTo>
                    <a:pt x="262976" y="87420"/>
                  </a:lnTo>
                  <a:lnTo>
                    <a:pt x="288352" y="87018"/>
                  </a:lnTo>
                  <a:lnTo>
                    <a:pt x="311203" y="81947"/>
                  </a:lnTo>
                  <a:lnTo>
                    <a:pt x="342966" y="55302"/>
                  </a:lnTo>
                  <a:lnTo>
                    <a:pt x="343184" y="46124"/>
                  </a:lnTo>
                  <a:lnTo>
                    <a:pt x="342644" y="34947"/>
                  </a:lnTo>
                  <a:lnTo>
                    <a:pt x="341349" y="21771"/>
                  </a:lnTo>
                  <a:lnTo>
                    <a:pt x="339674" y="20483"/>
                  </a:lnTo>
                  <a:lnTo>
                    <a:pt x="323590" y="34171"/>
                  </a:lnTo>
                  <a:lnTo>
                    <a:pt x="306011" y="43931"/>
                  </a:lnTo>
                  <a:lnTo>
                    <a:pt x="286934" y="49763"/>
                  </a:lnTo>
                  <a:lnTo>
                    <a:pt x="266357" y="51665"/>
                  </a:lnTo>
                  <a:lnTo>
                    <a:pt x="259729" y="51463"/>
                  </a:lnTo>
                  <a:lnTo>
                    <a:pt x="185438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61" y="1017755"/>
              <a:ext cx="78233" cy="7869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9" y="40489"/>
                  </a:lnTo>
                  <a:lnTo>
                    <a:pt x="99206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7" y="325247"/>
                  </a:lnTo>
                  <a:lnTo>
                    <a:pt x="115378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9" y="220719"/>
                  </a:lnTo>
                  <a:lnTo>
                    <a:pt x="6274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7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101" cy="7881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41045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85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1" y="35094"/>
                  </a:lnTo>
                  <a:lnTo>
                    <a:pt x="41613" y="37833"/>
                  </a:lnTo>
                  <a:lnTo>
                    <a:pt x="78081" y="55479"/>
                  </a:lnTo>
                  <a:lnTo>
                    <a:pt x="120729" y="133309"/>
                  </a:lnTo>
                  <a:lnTo>
                    <a:pt x="141948" y="164378"/>
                  </a:lnTo>
                  <a:lnTo>
                    <a:pt x="167081" y="186717"/>
                  </a:lnTo>
                  <a:lnTo>
                    <a:pt x="196128" y="200326"/>
                  </a:lnTo>
                  <a:lnTo>
                    <a:pt x="229092" y="205203"/>
                  </a:lnTo>
                  <a:lnTo>
                    <a:pt x="240057" y="204900"/>
                  </a:lnTo>
                  <a:lnTo>
                    <a:pt x="291195" y="191936"/>
                  </a:lnTo>
                  <a:lnTo>
                    <a:pt x="335968" y="155567"/>
                  </a:lnTo>
                  <a:lnTo>
                    <a:pt x="359224" y="106766"/>
                  </a:lnTo>
                  <a:lnTo>
                    <a:pt x="362536" y="80671"/>
                  </a:lnTo>
                  <a:lnTo>
                    <a:pt x="362449" y="71971"/>
                  </a:lnTo>
                  <a:lnTo>
                    <a:pt x="361025" y="57930"/>
                  </a:lnTo>
                  <a:lnTo>
                    <a:pt x="324817" y="67982"/>
                  </a:lnTo>
                  <a:lnTo>
                    <a:pt x="322744" y="95540"/>
                  </a:lnTo>
                  <a:lnTo>
                    <a:pt x="315096" y="118814"/>
                  </a:lnTo>
                  <a:lnTo>
                    <a:pt x="283080" y="152503"/>
                  </a:lnTo>
                  <a:lnTo>
                    <a:pt x="239783" y="165780"/>
                  </a:lnTo>
                  <a:lnTo>
                    <a:pt x="214309" y="163547"/>
                  </a:lnTo>
                  <a:lnTo>
                    <a:pt x="173268" y="141063"/>
                  </a:lnTo>
                  <a:lnTo>
                    <a:pt x="151480" y="109308"/>
                  </a:lnTo>
                  <a:lnTo>
                    <a:pt x="140822" y="74421"/>
                  </a:lnTo>
                  <a:lnTo>
                    <a:pt x="121869" y="49064"/>
                  </a:lnTo>
                  <a:lnTo>
                    <a:pt x="81539" y="13953"/>
                  </a:lnTo>
                  <a:lnTo>
                    <a:pt x="41259" y="142"/>
                  </a:lnTo>
                  <a:lnTo>
                    <a:pt x="33085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64413" y="7008060"/>
              <a:ext cx="2273525" cy="238202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728106" y="3224872"/>
              <a:ext cx="1147295" cy="107772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2112088" y="7739459"/>
              <a:ext cx="782955" cy="397510"/>
            </a:xfrm>
            <a:custGeom>
              <a:avLst/>
              <a:gdLst/>
              <a:ahLst/>
              <a:cxnLst/>
              <a:rect l="l" t="t" r="r" b="b"/>
              <a:pathLst>
                <a:path w="782954" h="397509">
                  <a:moveTo>
                    <a:pt x="782709" y="0"/>
                  </a:moveTo>
                  <a:lnTo>
                    <a:pt x="433588" y="87013"/>
                  </a:lnTo>
                  <a:lnTo>
                    <a:pt x="391349" y="92185"/>
                  </a:lnTo>
                  <a:lnTo>
                    <a:pt x="380699" y="91858"/>
                  </a:lnTo>
                  <a:lnTo>
                    <a:pt x="370119" y="90883"/>
                  </a:lnTo>
                  <a:lnTo>
                    <a:pt x="359602" y="89265"/>
                  </a:lnTo>
                  <a:lnTo>
                    <a:pt x="349141" y="87013"/>
                  </a:lnTo>
                  <a:lnTo>
                    <a:pt x="0" y="0"/>
                  </a:lnTo>
                  <a:lnTo>
                    <a:pt x="0" y="270284"/>
                  </a:lnTo>
                  <a:lnTo>
                    <a:pt x="24482" y="314496"/>
                  </a:lnTo>
                  <a:lnTo>
                    <a:pt x="92035" y="351920"/>
                  </a:lnTo>
                  <a:lnTo>
                    <a:pt x="139202" y="367192"/>
                  </a:lnTo>
                  <a:lnTo>
                    <a:pt x="193821" y="379693"/>
                  </a:lnTo>
                  <a:lnTo>
                    <a:pt x="254789" y="389065"/>
                  </a:lnTo>
                  <a:lnTo>
                    <a:pt x="321000" y="394951"/>
                  </a:lnTo>
                  <a:lnTo>
                    <a:pt x="391349" y="396993"/>
                  </a:lnTo>
                  <a:lnTo>
                    <a:pt x="461710" y="394955"/>
                  </a:lnTo>
                  <a:lnTo>
                    <a:pt x="527927" y="389080"/>
                  </a:lnTo>
                  <a:lnTo>
                    <a:pt x="588898" y="379721"/>
                  </a:lnTo>
                  <a:lnTo>
                    <a:pt x="643518" y="367233"/>
                  </a:lnTo>
                  <a:lnTo>
                    <a:pt x="690682" y="351972"/>
                  </a:lnTo>
                  <a:lnTo>
                    <a:pt x="729288" y="334291"/>
                  </a:lnTo>
                  <a:lnTo>
                    <a:pt x="776405" y="293093"/>
                  </a:lnTo>
                  <a:lnTo>
                    <a:pt x="782709" y="270284"/>
                  </a:lnTo>
                  <a:lnTo>
                    <a:pt x="782709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12112088" y="7739459"/>
              <a:ext cx="782955" cy="397510"/>
            </a:xfrm>
            <a:custGeom>
              <a:avLst/>
              <a:gdLst/>
              <a:ahLst/>
              <a:cxnLst/>
              <a:rect l="l" t="t" r="r" b="b"/>
              <a:pathLst>
                <a:path w="782954" h="397509">
                  <a:moveTo>
                    <a:pt x="782709" y="270284"/>
                  </a:moveTo>
                  <a:lnTo>
                    <a:pt x="758230" y="314547"/>
                  </a:lnTo>
                  <a:lnTo>
                    <a:pt x="690682" y="351972"/>
                  </a:lnTo>
                  <a:lnTo>
                    <a:pt x="643518" y="367233"/>
                  </a:lnTo>
                  <a:lnTo>
                    <a:pt x="588898" y="379721"/>
                  </a:lnTo>
                  <a:lnTo>
                    <a:pt x="527927" y="389080"/>
                  </a:lnTo>
                  <a:lnTo>
                    <a:pt x="461710" y="394955"/>
                  </a:lnTo>
                  <a:lnTo>
                    <a:pt x="391349" y="396993"/>
                  </a:lnTo>
                  <a:lnTo>
                    <a:pt x="321000" y="394951"/>
                  </a:lnTo>
                  <a:lnTo>
                    <a:pt x="254789" y="389065"/>
                  </a:lnTo>
                  <a:lnTo>
                    <a:pt x="193821" y="379693"/>
                  </a:lnTo>
                  <a:lnTo>
                    <a:pt x="139202" y="367192"/>
                  </a:lnTo>
                  <a:lnTo>
                    <a:pt x="92035" y="351920"/>
                  </a:lnTo>
                  <a:lnTo>
                    <a:pt x="53427" y="334236"/>
                  </a:lnTo>
                  <a:lnTo>
                    <a:pt x="6304" y="293060"/>
                  </a:lnTo>
                  <a:lnTo>
                    <a:pt x="0" y="270284"/>
                  </a:lnTo>
                  <a:lnTo>
                    <a:pt x="0" y="0"/>
                  </a:lnTo>
                  <a:lnTo>
                    <a:pt x="349141" y="87013"/>
                  </a:lnTo>
                  <a:lnTo>
                    <a:pt x="359602" y="89265"/>
                  </a:lnTo>
                  <a:lnTo>
                    <a:pt x="370119" y="90883"/>
                  </a:lnTo>
                  <a:lnTo>
                    <a:pt x="380699" y="91858"/>
                  </a:lnTo>
                  <a:lnTo>
                    <a:pt x="391349" y="92185"/>
                  </a:lnTo>
                  <a:lnTo>
                    <a:pt x="402001" y="91858"/>
                  </a:lnTo>
                  <a:lnTo>
                    <a:pt x="412618" y="90883"/>
                  </a:lnTo>
                  <a:lnTo>
                    <a:pt x="423160" y="89265"/>
                  </a:lnTo>
                  <a:lnTo>
                    <a:pt x="433588" y="87013"/>
                  </a:lnTo>
                  <a:lnTo>
                    <a:pt x="782709" y="0"/>
                  </a:lnTo>
                  <a:lnTo>
                    <a:pt x="782709" y="270284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1837411" y="7386748"/>
              <a:ext cx="1332230" cy="729615"/>
            </a:xfrm>
            <a:custGeom>
              <a:avLst/>
              <a:gdLst/>
              <a:ahLst/>
              <a:cxnLst/>
              <a:rect l="l" t="t" r="r" b="b"/>
              <a:pathLst>
                <a:path w="1332230" h="729615">
                  <a:moveTo>
                    <a:pt x="666025" y="0"/>
                  </a:moveTo>
                  <a:lnTo>
                    <a:pt x="27563" y="155052"/>
                  </a:lnTo>
                  <a:lnTo>
                    <a:pt x="0" y="193778"/>
                  </a:lnTo>
                  <a:lnTo>
                    <a:pt x="1720" y="211145"/>
                  </a:lnTo>
                  <a:lnTo>
                    <a:pt x="631942" y="389412"/>
                  </a:lnTo>
                  <a:lnTo>
                    <a:pt x="666025" y="393694"/>
                  </a:lnTo>
                  <a:lnTo>
                    <a:pt x="674612" y="393433"/>
                  </a:lnTo>
                  <a:lnTo>
                    <a:pt x="683153" y="392641"/>
                  </a:lnTo>
                  <a:lnTo>
                    <a:pt x="691658" y="391305"/>
                  </a:lnTo>
                  <a:lnTo>
                    <a:pt x="700139" y="389412"/>
                  </a:lnTo>
                  <a:lnTo>
                    <a:pt x="1168627" y="272714"/>
                  </a:lnTo>
                  <a:lnTo>
                    <a:pt x="1168627" y="593091"/>
                  </a:lnTo>
                  <a:lnTo>
                    <a:pt x="1159768" y="604949"/>
                  </a:lnTo>
                  <a:lnTo>
                    <a:pt x="1153027" y="618939"/>
                  </a:lnTo>
                  <a:lnTo>
                    <a:pt x="1148739" y="634633"/>
                  </a:lnTo>
                  <a:lnTo>
                    <a:pt x="1147235" y="651603"/>
                  </a:lnTo>
                  <a:lnTo>
                    <a:pt x="1152174" y="681835"/>
                  </a:lnTo>
                  <a:lnTo>
                    <a:pt x="1165638" y="706540"/>
                  </a:lnTo>
                  <a:lnTo>
                    <a:pt x="1185596" y="723204"/>
                  </a:lnTo>
                  <a:lnTo>
                    <a:pt x="1210019" y="729318"/>
                  </a:lnTo>
                  <a:lnTo>
                    <a:pt x="1234425" y="723204"/>
                  </a:lnTo>
                  <a:lnTo>
                    <a:pt x="1254377" y="706540"/>
                  </a:lnTo>
                  <a:lnTo>
                    <a:pt x="1267841" y="681835"/>
                  </a:lnTo>
                  <a:lnTo>
                    <a:pt x="1272781" y="651603"/>
                  </a:lnTo>
                  <a:lnTo>
                    <a:pt x="1271281" y="634580"/>
                  </a:lnTo>
                  <a:lnTo>
                    <a:pt x="1266996" y="618892"/>
                  </a:lnTo>
                  <a:lnTo>
                    <a:pt x="1260254" y="604931"/>
                  </a:lnTo>
                  <a:lnTo>
                    <a:pt x="1251379" y="593091"/>
                  </a:lnTo>
                  <a:lnTo>
                    <a:pt x="1251379" y="252013"/>
                  </a:lnTo>
                  <a:lnTo>
                    <a:pt x="1304508" y="238872"/>
                  </a:lnTo>
                  <a:lnTo>
                    <a:pt x="1320026" y="229886"/>
                  </a:lnTo>
                  <a:lnTo>
                    <a:pt x="1329070" y="214514"/>
                  </a:lnTo>
                  <a:lnTo>
                    <a:pt x="1331734" y="196020"/>
                  </a:lnTo>
                  <a:lnTo>
                    <a:pt x="1328109" y="177669"/>
                  </a:lnTo>
                  <a:lnTo>
                    <a:pt x="700139" y="4251"/>
                  </a:lnTo>
                  <a:lnTo>
                    <a:pt x="674627" y="284"/>
                  </a:lnTo>
                  <a:lnTo>
                    <a:pt x="666025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" name="object 24"/>
            <p:cNvSpPr/>
            <p:nvPr/>
          </p:nvSpPr>
          <p:spPr>
            <a:xfrm>
              <a:off x="11837411" y="7386748"/>
              <a:ext cx="1332230" cy="729615"/>
            </a:xfrm>
            <a:custGeom>
              <a:avLst/>
              <a:gdLst/>
              <a:ahLst/>
              <a:cxnLst/>
              <a:rect l="l" t="t" r="r" b="b"/>
              <a:pathLst>
                <a:path w="1332230" h="729615">
                  <a:moveTo>
                    <a:pt x="1304508" y="238872"/>
                  </a:moveTo>
                  <a:lnTo>
                    <a:pt x="1251379" y="252013"/>
                  </a:lnTo>
                  <a:lnTo>
                    <a:pt x="1251379" y="593091"/>
                  </a:lnTo>
                  <a:lnTo>
                    <a:pt x="1260254" y="604931"/>
                  </a:lnTo>
                  <a:lnTo>
                    <a:pt x="1266996" y="618892"/>
                  </a:lnTo>
                  <a:lnTo>
                    <a:pt x="1271281" y="634580"/>
                  </a:lnTo>
                  <a:lnTo>
                    <a:pt x="1272781" y="651603"/>
                  </a:lnTo>
                  <a:lnTo>
                    <a:pt x="1267841" y="681835"/>
                  </a:lnTo>
                  <a:lnTo>
                    <a:pt x="1254377" y="706540"/>
                  </a:lnTo>
                  <a:lnTo>
                    <a:pt x="1234425" y="723204"/>
                  </a:lnTo>
                  <a:lnTo>
                    <a:pt x="1210019" y="729318"/>
                  </a:lnTo>
                  <a:lnTo>
                    <a:pt x="1185596" y="723204"/>
                  </a:lnTo>
                  <a:lnTo>
                    <a:pt x="1165638" y="706540"/>
                  </a:lnTo>
                  <a:lnTo>
                    <a:pt x="1152174" y="681835"/>
                  </a:lnTo>
                  <a:lnTo>
                    <a:pt x="1147235" y="651603"/>
                  </a:lnTo>
                  <a:lnTo>
                    <a:pt x="1148739" y="634633"/>
                  </a:lnTo>
                  <a:lnTo>
                    <a:pt x="1153027" y="618939"/>
                  </a:lnTo>
                  <a:lnTo>
                    <a:pt x="1159768" y="604949"/>
                  </a:lnTo>
                  <a:lnTo>
                    <a:pt x="1168627" y="593091"/>
                  </a:lnTo>
                  <a:lnTo>
                    <a:pt x="1168627" y="272714"/>
                  </a:lnTo>
                  <a:lnTo>
                    <a:pt x="1057385" y="300346"/>
                  </a:lnTo>
                  <a:lnTo>
                    <a:pt x="700139" y="389412"/>
                  </a:lnTo>
                  <a:lnTo>
                    <a:pt x="691658" y="391305"/>
                  </a:lnTo>
                  <a:lnTo>
                    <a:pt x="683153" y="392641"/>
                  </a:lnTo>
                  <a:lnTo>
                    <a:pt x="674612" y="393433"/>
                  </a:lnTo>
                  <a:lnTo>
                    <a:pt x="666025" y="393694"/>
                  </a:lnTo>
                  <a:lnTo>
                    <a:pt x="657460" y="393415"/>
                  </a:lnTo>
                  <a:lnTo>
                    <a:pt x="648897" y="392594"/>
                  </a:lnTo>
                  <a:lnTo>
                    <a:pt x="640377" y="391251"/>
                  </a:lnTo>
                  <a:lnTo>
                    <a:pt x="631942" y="389412"/>
                  </a:lnTo>
                  <a:lnTo>
                    <a:pt x="274676" y="300346"/>
                  </a:lnTo>
                  <a:lnTo>
                    <a:pt x="27563" y="238872"/>
                  </a:lnTo>
                  <a:lnTo>
                    <a:pt x="1898" y="211470"/>
                  </a:lnTo>
                  <a:lnTo>
                    <a:pt x="1720" y="211145"/>
                  </a:lnTo>
                  <a:lnTo>
                    <a:pt x="0" y="193778"/>
                  </a:lnTo>
                  <a:lnTo>
                    <a:pt x="3709" y="176895"/>
                  </a:lnTo>
                  <a:lnTo>
                    <a:pt x="631942" y="4251"/>
                  </a:lnTo>
                  <a:lnTo>
                    <a:pt x="666025" y="0"/>
                  </a:lnTo>
                  <a:lnTo>
                    <a:pt x="674627" y="284"/>
                  </a:lnTo>
                  <a:lnTo>
                    <a:pt x="1304508" y="155052"/>
                  </a:lnTo>
                  <a:lnTo>
                    <a:pt x="1331734" y="196020"/>
                  </a:lnTo>
                  <a:lnTo>
                    <a:pt x="1329070" y="214514"/>
                  </a:lnTo>
                  <a:lnTo>
                    <a:pt x="1320026" y="229886"/>
                  </a:lnTo>
                  <a:lnTo>
                    <a:pt x="1304508" y="238872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8807313" y="10021471"/>
              <a:ext cx="386715" cy="196215"/>
            </a:xfrm>
            <a:custGeom>
              <a:avLst/>
              <a:gdLst/>
              <a:ahLst/>
              <a:cxnLst/>
              <a:rect l="l" t="t" r="r" b="b"/>
              <a:pathLst>
                <a:path w="386715" h="196215">
                  <a:moveTo>
                    <a:pt x="386522" y="0"/>
                  </a:moveTo>
                  <a:lnTo>
                    <a:pt x="207302" y="44658"/>
                  </a:lnTo>
                  <a:lnTo>
                    <a:pt x="200276" y="45527"/>
                  </a:lnTo>
                  <a:lnTo>
                    <a:pt x="186224" y="45527"/>
                  </a:lnTo>
                  <a:lnTo>
                    <a:pt x="179292" y="44658"/>
                  </a:lnTo>
                  <a:lnTo>
                    <a:pt x="0" y="0"/>
                  </a:lnTo>
                  <a:lnTo>
                    <a:pt x="0" y="133472"/>
                  </a:lnTo>
                  <a:lnTo>
                    <a:pt x="37286" y="170425"/>
                  </a:lnTo>
                  <a:lnTo>
                    <a:pt x="79121" y="183971"/>
                  </a:lnTo>
                  <a:lnTo>
                    <a:pt x="132173" y="192855"/>
                  </a:lnTo>
                  <a:lnTo>
                    <a:pt x="193261" y="196046"/>
                  </a:lnTo>
                  <a:lnTo>
                    <a:pt x="254356" y="192861"/>
                  </a:lnTo>
                  <a:lnTo>
                    <a:pt x="307409" y="183989"/>
                  </a:lnTo>
                  <a:lnTo>
                    <a:pt x="349241" y="170452"/>
                  </a:lnTo>
                  <a:lnTo>
                    <a:pt x="376672" y="153272"/>
                  </a:lnTo>
                  <a:lnTo>
                    <a:pt x="386522" y="133472"/>
                  </a:lnTo>
                  <a:lnTo>
                    <a:pt x="386522" y="0"/>
                  </a:lnTo>
                  <a:close/>
                </a:path>
              </a:pathLst>
            </a:custGeom>
            <a:solidFill>
              <a:srgbClr val="148F3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8807313" y="10021471"/>
              <a:ext cx="386715" cy="196215"/>
            </a:xfrm>
            <a:custGeom>
              <a:avLst/>
              <a:gdLst/>
              <a:ahLst/>
              <a:cxnLst/>
              <a:rect l="l" t="t" r="r" b="b"/>
              <a:pathLst>
                <a:path w="386715" h="196215">
                  <a:moveTo>
                    <a:pt x="386522" y="133472"/>
                  </a:moveTo>
                  <a:lnTo>
                    <a:pt x="349241" y="170452"/>
                  </a:lnTo>
                  <a:lnTo>
                    <a:pt x="307409" y="183989"/>
                  </a:lnTo>
                  <a:lnTo>
                    <a:pt x="254356" y="192861"/>
                  </a:lnTo>
                  <a:lnTo>
                    <a:pt x="193261" y="196046"/>
                  </a:lnTo>
                  <a:lnTo>
                    <a:pt x="132173" y="192855"/>
                  </a:lnTo>
                  <a:lnTo>
                    <a:pt x="79121" y="183971"/>
                  </a:lnTo>
                  <a:lnTo>
                    <a:pt x="37286" y="170425"/>
                  </a:lnTo>
                  <a:lnTo>
                    <a:pt x="9852" y="153248"/>
                  </a:lnTo>
                  <a:lnTo>
                    <a:pt x="0" y="133472"/>
                  </a:lnTo>
                  <a:lnTo>
                    <a:pt x="0" y="0"/>
                  </a:lnTo>
                  <a:lnTo>
                    <a:pt x="172413" y="42962"/>
                  </a:lnTo>
                  <a:lnTo>
                    <a:pt x="179292" y="44658"/>
                  </a:lnTo>
                  <a:lnTo>
                    <a:pt x="186224" y="45527"/>
                  </a:lnTo>
                  <a:lnTo>
                    <a:pt x="193261" y="45527"/>
                  </a:lnTo>
                  <a:lnTo>
                    <a:pt x="200276" y="45527"/>
                  </a:lnTo>
                  <a:lnTo>
                    <a:pt x="207302" y="44658"/>
                  </a:lnTo>
                  <a:lnTo>
                    <a:pt x="214119" y="42962"/>
                  </a:lnTo>
                  <a:lnTo>
                    <a:pt x="386522" y="0"/>
                  </a:lnTo>
                  <a:lnTo>
                    <a:pt x="386522" y="133472"/>
                  </a:lnTo>
                  <a:close/>
                </a:path>
              </a:pathLst>
            </a:custGeom>
            <a:ln w="51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" name="object 27"/>
            <p:cNvSpPr/>
            <p:nvPr/>
          </p:nvSpPr>
          <p:spPr>
            <a:xfrm>
              <a:off x="8671677" y="9847300"/>
              <a:ext cx="657860" cy="360680"/>
            </a:xfrm>
            <a:custGeom>
              <a:avLst/>
              <a:gdLst/>
              <a:ahLst/>
              <a:cxnLst/>
              <a:rect l="l" t="t" r="r" b="b"/>
              <a:pathLst>
                <a:path w="657859" h="360679">
                  <a:moveTo>
                    <a:pt x="334568" y="0"/>
                  </a:moveTo>
                  <a:lnTo>
                    <a:pt x="323259" y="0"/>
                  </a:lnTo>
                  <a:lnTo>
                    <a:pt x="317668" y="649"/>
                  </a:lnTo>
                  <a:lnTo>
                    <a:pt x="13614" y="76563"/>
                  </a:lnTo>
                  <a:lnTo>
                    <a:pt x="6369" y="80543"/>
                  </a:lnTo>
                  <a:lnTo>
                    <a:pt x="1832" y="87349"/>
                  </a:lnTo>
                  <a:lnTo>
                    <a:pt x="0" y="95689"/>
                  </a:lnTo>
                  <a:lnTo>
                    <a:pt x="850" y="104269"/>
                  </a:lnTo>
                  <a:lnTo>
                    <a:pt x="317584" y="193659"/>
                  </a:lnTo>
                  <a:lnTo>
                    <a:pt x="323259" y="194412"/>
                  </a:lnTo>
                  <a:lnTo>
                    <a:pt x="334568" y="194412"/>
                  </a:lnTo>
                  <a:lnTo>
                    <a:pt x="340159" y="193732"/>
                  </a:lnTo>
                  <a:lnTo>
                    <a:pt x="577094" y="134666"/>
                  </a:lnTo>
                  <a:lnTo>
                    <a:pt x="577094" y="292881"/>
                  </a:lnTo>
                  <a:lnTo>
                    <a:pt x="572718" y="298733"/>
                  </a:lnTo>
                  <a:lnTo>
                    <a:pt x="569389" y="305641"/>
                  </a:lnTo>
                  <a:lnTo>
                    <a:pt x="567271" y="313391"/>
                  </a:lnTo>
                  <a:lnTo>
                    <a:pt x="566529" y="321770"/>
                  </a:lnTo>
                  <a:lnTo>
                    <a:pt x="568967" y="336698"/>
                  </a:lnTo>
                  <a:lnTo>
                    <a:pt x="575615" y="348897"/>
                  </a:lnTo>
                  <a:lnTo>
                    <a:pt x="585471" y="357127"/>
                  </a:lnTo>
                  <a:lnTo>
                    <a:pt x="597533" y="360146"/>
                  </a:lnTo>
                  <a:lnTo>
                    <a:pt x="609585" y="357127"/>
                  </a:lnTo>
                  <a:lnTo>
                    <a:pt x="619438" y="348897"/>
                  </a:lnTo>
                  <a:lnTo>
                    <a:pt x="626087" y="336698"/>
                  </a:lnTo>
                  <a:lnTo>
                    <a:pt x="628527" y="321770"/>
                  </a:lnTo>
                  <a:lnTo>
                    <a:pt x="627786" y="313364"/>
                  </a:lnTo>
                  <a:lnTo>
                    <a:pt x="625670" y="305617"/>
                  </a:lnTo>
                  <a:lnTo>
                    <a:pt x="622338" y="298724"/>
                  </a:lnTo>
                  <a:lnTo>
                    <a:pt x="617952" y="292881"/>
                  </a:lnTo>
                  <a:lnTo>
                    <a:pt x="617952" y="124446"/>
                  </a:lnTo>
                  <a:lnTo>
                    <a:pt x="644192" y="117954"/>
                  </a:lnTo>
                  <a:lnTo>
                    <a:pt x="651854" y="113516"/>
                  </a:lnTo>
                  <a:lnTo>
                    <a:pt x="656321" y="105927"/>
                  </a:lnTo>
                  <a:lnTo>
                    <a:pt x="657637" y="96796"/>
                  </a:lnTo>
                  <a:lnTo>
                    <a:pt x="655846" y="87735"/>
                  </a:lnTo>
                  <a:lnTo>
                    <a:pt x="653762" y="82437"/>
                  </a:lnTo>
                  <a:lnTo>
                    <a:pt x="649992" y="78008"/>
                  </a:lnTo>
                  <a:lnTo>
                    <a:pt x="340211" y="764"/>
                  </a:lnTo>
                  <a:lnTo>
                    <a:pt x="334568" y="0"/>
                  </a:lnTo>
                  <a:close/>
                </a:path>
              </a:pathLst>
            </a:custGeom>
            <a:solidFill>
              <a:srgbClr val="148F3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8671677" y="9847300"/>
              <a:ext cx="657860" cy="360680"/>
            </a:xfrm>
            <a:custGeom>
              <a:avLst/>
              <a:gdLst/>
              <a:ahLst/>
              <a:cxnLst/>
              <a:rect l="l" t="t" r="r" b="b"/>
              <a:pathLst>
                <a:path w="657859" h="360679">
                  <a:moveTo>
                    <a:pt x="644192" y="117954"/>
                  </a:moveTo>
                  <a:lnTo>
                    <a:pt x="617952" y="124446"/>
                  </a:lnTo>
                  <a:lnTo>
                    <a:pt x="617952" y="292881"/>
                  </a:lnTo>
                  <a:lnTo>
                    <a:pt x="622338" y="298724"/>
                  </a:lnTo>
                  <a:lnTo>
                    <a:pt x="625670" y="305617"/>
                  </a:lnTo>
                  <a:lnTo>
                    <a:pt x="627786" y="313364"/>
                  </a:lnTo>
                  <a:lnTo>
                    <a:pt x="628527" y="321770"/>
                  </a:lnTo>
                  <a:lnTo>
                    <a:pt x="626087" y="336698"/>
                  </a:lnTo>
                  <a:lnTo>
                    <a:pt x="619438" y="348897"/>
                  </a:lnTo>
                  <a:lnTo>
                    <a:pt x="609585" y="357127"/>
                  </a:lnTo>
                  <a:lnTo>
                    <a:pt x="597533" y="360146"/>
                  </a:lnTo>
                  <a:lnTo>
                    <a:pt x="585471" y="357127"/>
                  </a:lnTo>
                  <a:lnTo>
                    <a:pt x="575615" y="348897"/>
                  </a:lnTo>
                  <a:lnTo>
                    <a:pt x="568967" y="336698"/>
                  </a:lnTo>
                  <a:lnTo>
                    <a:pt x="566529" y="321770"/>
                  </a:lnTo>
                  <a:lnTo>
                    <a:pt x="567271" y="313391"/>
                  </a:lnTo>
                  <a:lnTo>
                    <a:pt x="569389" y="305641"/>
                  </a:lnTo>
                  <a:lnTo>
                    <a:pt x="572718" y="298733"/>
                  </a:lnTo>
                  <a:lnTo>
                    <a:pt x="577094" y="292881"/>
                  </a:lnTo>
                  <a:lnTo>
                    <a:pt x="577094" y="134666"/>
                  </a:lnTo>
                  <a:lnTo>
                    <a:pt x="522153" y="148309"/>
                  </a:lnTo>
                  <a:lnTo>
                    <a:pt x="345740" y="192297"/>
                  </a:lnTo>
                  <a:lnTo>
                    <a:pt x="340159" y="193732"/>
                  </a:lnTo>
                  <a:lnTo>
                    <a:pt x="334568" y="194412"/>
                  </a:lnTo>
                  <a:lnTo>
                    <a:pt x="328903" y="194412"/>
                  </a:lnTo>
                  <a:lnTo>
                    <a:pt x="323259" y="194412"/>
                  </a:lnTo>
                  <a:lnTo>
                    <a:pt x="317584" y="193659"/>
                  </a:lnTo>
                  <a:lnTo>
                    <a:pt x="312066" y="192297"/>
                  </a:lnTo>
                  <a:lnTo>
                    <a:pt x="135642" y="148309"/>
                  </a:lnTo>
                  <a:lnTo>
                    <a:pt x="13614" y="117954"/>
                  </a:lnTo>
                  <a:lnTo>
                    <a:pt x="934" y="104426"/>
                  </a:lnTo>
                  <a:lnTo>
                    <a:pt x="850" y="104269"/>
                  </a:lnTo>
                  <a:lnTo>
                    <a:pt x="0" y="95689"/>
                  </a:lnTo>
                  <a:lnTo>
                    <a:pt x="1832" y="87349"/>
                  </a:lnTo>
                  <a:lnTo>
                    <a:pt x="6369" y="80543"/>
                  </a:lnTo>
                  <a:lnTo>
                    <a:pt x="13614" y="76563"/>
                  </a:lnTo>
                  <a:lnTo>
                    <a:pt x="312066" y="2094"/>
                  </a:lnTo>
                  <a:lnTo>
                    <a:pt x="317668" y="649"/>
                  </a:lnTo>
                  <a:lnTo>
                    <a:pt x="323259" y="0"/>
                  </a:lnTo>
                  <a:lnTo>
                    <a:pt x="328903" y="0"/>
                  </a:lnTo>
                  <a:lnTo>
                    <a:pt x="334568" y="0"/>
                  </a:lnTo>
                  <a:lnTo>
                    <a:pt x="340211" y="764"/>
                  </a:lnTo>
                  <a:lnTo>
                    <a:pt x="345740" y="2094"/>
                  </a:lnTo>
                  <a:lnTo>
                    <a:pt x="644192" y="76563"/>
                  </a:lnTo>
                  <a:lnTo>
                    <a:pt x="649992" y="78008"/>
                  </a:lnTo>
                  <a:lnTo>
                    <a:pt x="653762" y="82437"/>
                  </a:lnTo>
                  <a:lnTo>
                    <a:pt x="655846" y="87735"/>
                  </a:lnTo>
                  <a:lnTo>
                    <a:pt x="657637" y="96796"/>
                  </a:lnTo>
                  <a:lnTo>
                    <a:pt x="656321" y="105927"/>
                  </a:lnTo>
                  <a:lnTo>
                    <a:pt x="651854" y="113516"/>
                  </a:lnTo>
                  <a:lnTo>
                    <a:pt x="644192" y="117954"/>
                  </a:lnTo>
                  <a:close/>
                </a:path>
              </a:pathLst>
            </a:custGeom>
            <a:ln w="51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4864896" y="6485986"/>
              <a:ext cx="1280160" cy="869315"/>
            </a:xfrm>
            <a:custGeom>
              <a:avLst/>
              <a:gdLst/>
              <a:ahLst/>
              <a:cxnLst/>
              <a:rect l="l" t="t" r="r" b="b"/>
              <a:pathLst>
                <a:path w="1280159" h="869315">
                  <a:moveTo>
                    <a:pt x="640922" y="0"/>
                  </a:moveTo>
                  <a:lnTo>
                    <a:pt x="591256" y="2809"/>
                  </a:lnTo>
                  <a:lnTo>
                    <a:pt x="543237" y="11031"/>
                  </a:lnTo>
                  <a:lnTo>
                    <a:pt x="497172" y="24360"/>
                  </a:lnTo>
                  <a:lnTo>
                    <a:pt x="453366" y="42486"/>
                  </a:lnTo>
                  <a:lnTo>
                    <a:pt x="412124" y="65104"/>
                  </a:lnTo>
                  <a:lnTo>
                    <a:pt x="373753" y="91904"/>
                  </a:lnTo>
                  <a:lnTo>
                    <a:pt x="338558" y="122580"/>
                  </a:lnTo>
                  <a:lnTo>
                    <a:pt x="306844" y="156825"/>
                  </a:lnTo>
                  <a:lnTo>
                    <a:pt x="278916" y="194330"/>
                  </a:lnTo>
                  <a:lnTo>
                    <a:pt x="255081" y="234788"/>
                  </a:lnTo>
                  <a:lnTo>
                    <a:pt x="204456" y="249797"/>
                  </a:lnTo>
                  <a:lnTo>
                    <a:pt x="157753" y="272589"/>
                  </a:lnTo>
                  <a:lnTo>
                    <a:pt x="115681" y="302373"/>
                  </a:lnTo>
                  <a:lnTo>
                    <a:pt x="78950" y="338356"/>
                  </a:lnTo>
                  <a:lnTo>
                    <a:pt x="440049" y="338356"/>
                  </a:lnTo>
                  <a:lnTo>
                    <a:pt x="451500" y="326250"/>
                  </a:lnTo>
                  <a:lnTo>
                    <a:pt x="465385" y="316962"/>
                  </a:lnTo>
                  <a:lnTo>
                    <a:pt x="481250" y="311010"/>
                  </a:lnTo>
                  <a:lnTo>
                    <a:pt x="498644" y="308912"/>
                  </a:lnTo>
                  <a:lnTo>
                    <a:pt x="527329" y="314696"/>
                  </a:lnTo>
                  <a:lnTo>
                    <a:pt x="550742" y="330476"/>
                  </a:lnTo>
                  <a:lnTo>
                    <a:pt x="566522" y="353890"/>
                  </a:lnTo>
                  <a:lnTo>
                    <a:pt x="572307" y="382574"/>
                  </a:lnTo>
                  <a:lnTo>
                    <a:pt x="566522" y="411254"/>
                  </a:lnTo>
                  <a:lnTo>
                    <a:pt x="550742" y="434668"/>
                  </a:lnTo>
                  <a:lnTo>
                    <a:pt x="527329" y="450451"/>
                  </a:lnTo>
                  <a:lnTo>
                    <a:pt x="498644" y="456237"/>
                  </a:lnTo>
                  <a:lnTo>
                    <a:pt x="481250" y="454137"/>
                  </a:lnTo>
                  <a:lnTo>
                    <a:pt x="465385" y="448177"/>
                  </a:lnTo>
                  <a:lnTo>
                    <a:pt x="451500" y="438868"/>
                  </a:lnTo>
                  <a:lnTo>
                    <a:pt x="440049" y="426719"/>
                  </a:lnTo>
                  <a:lnTo>
                    <a:pt x="24292" y="426719"/>
                  </a:lnTo>
                  <a:lnTo>
                    <a:pt x="13976" y="455553"/>
                  </a:lnTo>
                  <a:lnTo>
                    <a:pt x="6350" y="485554"/>
                  </a:lnTo>
                  <a:lnTo>
                    <a:pt x="1622" y="516597"/>
                  </a:lnTo>
                  <a:lnTo>
                    <a:pt x="0" y="548559"/>
                  </a:lnTo>
                  <a:lnTo>
                    <a:pt x="2292" y="586673"/>
                  </a:lnTo>
                  <a:lnTo>
                    <a:pt x="8961" y="623431"/>
                  </a:lnTo>
                  <a:lnTo>
                    <a:pt x="19697" y="658602"/>
                  </a:lnTo>
                  <a:lnTo>
                    <a:pt x="34187" y="691957"/>
                  </a:lnTo>
                  <a:lnTo>
                    <a:pt x="440049" y="691957"/>
                  </a:lnTo>
                  <a:lnTo>
                    <a:pt x="451500" y="679846"/>
                  </a:lnTo>
                  <a:lnTo>
                    <a:pt x="465385" y="670555"/>
                  </a:lnTo>
                  <a:lnTo>
                    <a:pt x="481250" y="664602"/>
                  </a:lnTo>
                  <a:lnTo>
                    <a:pt x="498644" y="662503"/>
                  </a:lnTo>
                  <a:lnTo>
                    <a:pt x="527329" y="668291"/>
                  </a:lnTo>
                  <a:lnTo>
                    <a:pt x="550742" y="684076"/>
                  </a:lnTo>
                  <a:lnTo>
                    <a:pt x="566522" y="707490"/>
                  </a:lnTo>
                  <a:lnTo>
                    <a:pt x="572307" y="736166"/>
                  </a:lnTo>
                  <a:lnTo>
                    <a:pt x="568399" y="759779"/>
                  </a:lnTo>
                  <a:lnTo>
                    <a:pt x="541076" y="796018"/>
                  </a:lnTo>
                  <a:lnTo>
                    <a:pt x="506204" y="809828"/>
                  </a:lnTo>
                  <a:lnTo>
                    <a:pt x="495545" y="809828"/>
                  </a:lnTo>
                  <a:lnTo>
                    <a:pt x="492634" y="809158"/>
                  </a:lnTo>
                  <a:lnTo>
                    <a:pt x="489629" y="808739"/>
                  </a:lnTo>
                  <a:lnTo>
                    <a:pt x="474986" y="805406"/>
                  </a:lnTo>
                  <a:lnTo>
                    <a:pt x="461623" y="799402"/>
                  </a:lnTo>
                  <a:lnTo>
                    <a:pt x="449868" y="790975"/>
                  </a:lnTo>
                  <a:lnTo>
                    <a:pt x="440049" y="780374"/>
                  </a:lnTo>
                  <a:lnTo>
                    <a:pt x="99588" y="780374"/>
                  </a:lnTo>
                  <a:lnTo>
                    <a:pt x="136424" y="810649"/>
                  </a:lnTo>
                  <a:lnTo>
                    <a:pt x="177510" y="835273"/>
                  </a:lnTo>
                  <a:lnTo>
                    <a:pt x="222266" y="853627"/>
                  </a:lnTo>
                  <a:lnTo>
                    <a:pt x="270110" y="865092"/>
                  </a:lnTo>
                  <a:lnTo>
                    <a:pt x="320461" y="869052"/>
                  </a:lnTo>
                  <a:lnTo>
                    <a:pt x="961363" y="869052"/>
                  </a:lnTo>
                  <a:lnTo>
                    <a:pt x="1007935" y="865689"/>
                  </a:lnTo>
                  <a:lnTo>
                    <a:pt x="1052413" y="855915"/>
                  </a:lnTo>
                  <a:lnTo>
                    <a:pt x="1094327" y="840204"/>
                  </a:lnTo>
                  <a:lnTo>
                    <a:pt x="1133213" y="819027"/>
                  </a:lnTo>
                  <a:lnTo>
                    <a:pt x="1168603" y="792856"/>
                  </a:lnTo>
                  <a:lnTo>
                    <a:pt x="1200029" y="762165"/>
                  </a:lnTo>
                  <a:lnTo>
                    <a:pt x="1227026" y="727426"/>
                  </a:lnTo>
                  <a:lnTo>
                    <a:pt x="1249126" y="689112"/>
                  </a:lnTo>
                  <a:lnTo>
                    <a:pt x="1265862" y="647694"/>
                  </a:lnTo>
                  <a:lnTo>
                    <a:pt x="1276830" y="603562"/>
                  </a:lnTo>
                  <a:lnTo>
                    <a:pt x="653016" y="603562"/>
                  </a:lnTo>
                  <a:lnTo>
                    <a:pt x="641557" y="615697"/>
                  </a:lnTo>
                  <a:lnTo>
                    <a:pt x="627674" y="624996"/>
                  </a:lnTo>
                  <a:lnTo>
                    <a:pt x="611817" y="630950"/>
                  </a:lnTo>
                  <a:lnTo>
                    <a:pt x="594432" y="633048"/>
                  </a:lnTo>
                  <a:lnTo>
                    <a:pt x="565760" y="627256"/>
                  </a:lnTo>
                  <a:lnTo>
                    <a:pt x="542346" y="611464"/>
                  </a:lnTo>
                  <a:lnTo>
                    <a:pt x="526558" y="588048"/>
                  </a:lnTo>
                  <a:lnTo>
                    <a:pt x="520769" y="559386"/>
                  </a:lnTo>
                  <a:lnTo>
                    <a:pt x="526558" y="530707"/>
                  </a:lnTo>
                  <a:lnTo>
                    <a:pt x="542346" y="507285"/>
                  </a:lnTo>
                  <a:lnTo>
                    <a:pt x="565760" y="491493"/>
                  </a:lnTo>
                  <a:lnTo>
                    <a:pt x="594432" y="485702"/>
                  </a:lnTo>
                  <a:lnTo>
                    <a:pt x="611817" y="487805"/>
                  </a:lnTo>
                  <a:lnTo>
                    <a:pt x="627674" y="493765"/>
                  </a:lnTo>
                  <a:lnTo>
                    <a:pt x="641557" y="503054"/>
                  </a:lnTo>
                  <a:lnTo>
                    <a:pt x="653016" y="515146"/>
                  </a:lnTo>
                  <a:lnTo>
                    <a:pt x="1279961" y="515146"/>
                  </a:lnTo>
                  <a:lnTo>
                    <a:pt x="1270528" y="464509"/>
                  </a:lnTo>
                  <a:lnTo>
                    <a:pt x="1253492" y="416998"/>
                  </a:lnTo>
                  <a:lnTo>
                    <a:pt x="1229521" y="373287"/>
                  </a:lnTo>
                  <a:lnTo>
                    <a:pt x="1199282" y="334053"/>
                  </a:lnTo>
                  <a:lnTo>
                    <a:pt x="1163446" y="299970"/>
                  </a:lnTo>
                  <a:lnTo>
                    <a:pt x="1122680" y="271714"/>
                  </a:lnTo>
                  <a:lnTo>
                    <a:pt x="1077653" y="249960"/>
                  </a:lnTo>
                  <a:lnTo>
                    <a:pt x="653016" y="249960"/>
                  </a:lnTo>
                  <a:lnTo>
                    <a:pt x="641557" y="262066"/>
                  </a:lnTo>
                  <a:lnTo>
                    <a:pt x="627674" y="271354"/>
                  </a:lnTo>
                  <a:lnTo>
                    <a:pt x="611817" y="277306"/>
                  </a:lnTo>
                  <a:lnTo>
                    <a:pt x="594432" y="279405"/>
                  </a:lnTo>
                  <a:lnTo>
                    <a:pt x="565760" y="273618"/>
                  </a:lnTo>
                  <a:lnTo>
                    <a:pt x="542346" y="257837"/>
                  </a:lnTo>
                  <a:lnTo>
                    <a:pt x="526558" y="234427"/>
                  </a:lnTo>
                  <a:lnTo>
                    <a:pt x="520769" y="205752"/>
                  </a:lnTo>
                  <a:lnTo>
                    <a:pt x="526558" y="177062"/>
                  </a:lnTo>
                  <a:lnTo>
                    <a:pt x="542346" y="153645"/>
                  </a:lnTo>
                  <a:lnTo>
                    <a:pt x="565760" y="137864"/>
                  </a:lnTo>
                  <a:lnTo>
                    <a:pt x="594432" y="132079"/>
                  </a:lnTo>
                  <a:lnTo>
                    <a:pt x="611817" y="134179"/>
                  </a:lnTo>
                  <a:lnTo>
                    <a:pt x="627674" y="140137"/>
                  </a:lnTo>
                  <a:lnTo>
                    <a:pt x="641557" y="149440"/>
                  </a:lnTo>
                  <a:lnTo>
                    <a:pt x="653016" y="161576"/>
                  </a:lnTo>
                  <a:lnTo>
                    <a:pt x="978902" y="161576"/>
                  </a:lnTo>
                  <a:lnTo>
                    <a:pt x="947125" y="126353"/>
                  </a:lnTo>
                  <a:lnTo>
                    <a:pt x="911715" y="94775"/>
                  </a:lnTo>
                  <a:lnTo>
                    <a:pt x="872994" y="67166"/>
                  </a:lnTo>
                  <a:lnTo>
                    <a:pt x="831280" y="43850"/>
                  </a:lnTo>
                  <a:lnTo>
                    <a:pt x="786896" y="25152"/>
                  </a:lnTo>
                  <a:lnTo>
                    <a:pt x="740162" y="11394"/>
                  </a:lnTo>
                  <a:lnTo>
                    <a:pt x="691397" y="2902"/>
                  </a:lnTo>
                  <a:lnTo>
                    <a:pt x="640922" y="0"/>
                  </a:lnTo>
                  <a:close/>
                </a:path>
              </a:pathLst>
            </a:custGeom>
            <a:solidFill>
              <a:srgbClr val="148F3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" name="object 30"/>
            <p:cNvSpPr/>
            <p:nvPr/>
          </p:nvSpPr>
          <p:spPr>
            <a:xfrm>
              <a:off x="14864896" y="6485986"/>
              <a:ext cx="1280160" cy="869315"/>
            </a:xfrm>
            <a:custGeom>
              <a:avLst/>
              <a:gdLst/>
              <a:ahLst/>
              <a:cxnLst/>
              <a:rect l="l" t="t" r="r" b="b"/>
              <a:pathLst>
                <a:path w="1280159" h="869315">
                  <a:moveTo>
                    <a:pt x="961363" y="869052"/>
                  </a:moveTo>
                  <a:lnTo>
                    <a:pt x="320461" y="869052"/>
                  </a:lnTo>
                  <a:lnTo>
                    <a:pt x="270110" y="865092"/>
                  </a:lnTo>
                  <a:lnTo>
                    <a:pt x="222266" y="853627"/>
                  </a:lnTo>
                  <a:lnTo>
                    <a:pt x="177510" y="835273"/>
                  </a:lnTo>
                  <a:lnTo>
                    <a:pt x="136424" y="810649"/>
                  </a:lnTo>
                  <a:lnTo>
                    <a:pt x="99588" y="780374"/>
                  </a:lnTo>
                  <a:lnTo>
                    <a:pt x="440049" y="780374"/>
                  </a:lnTo>
                  <a:lnTo>
                    <a:pt x="449868" y="790975"/>
                  </a:lnTo>
                  <a:lnTo>
                    <a:pt x="461623" y="799402"/>
                  </a:lnTo>
                  <a:lnTo>
                    <a:pt x="474986" y="805406"/>
                  </a:lnTo>
                  <a:lnTo>
                    <a:pt x="489629" y="808739"/>
                  </a:lnTo>
                  <a:lnTo>
                    <a:pt x="492634" y="809158"/>
                  </a:lnTo>
                  <a:lnTo>
                    <a:pt x="495545" y="809828"/>
                  </a:lnTo>
                  <a:lnTo>
                    <a:pt x="498644" y="809828"/>
                  </a:lnTo>
                  <a:lnTo>
                    <a:pt x="506204" y="809828"/>
                  </a:lnTo>
                  <a:lnTo>
                    <a:pt x="513397" y="808383"/>
                  </a:lnTo>
                  <a:lnTo>
                    <a:pt x="557551" y="780133"/>
                  </a:lnTo>
                  <a:lnTo>
                    <a:pt x="572307" y="736166"/>
                  </a:lnTo>
                  <a:lnTo>
                    <a:pt x="566522" y="707490"/>
                  </a:lnTo>
                  <a:lnTo>
                    <a:pt x="550742" y="684076"/>
                  </a:lnTo>
                  <a:lnTo>
                    <a:pt x="527329" y="668291"/>
                  </a:lnTo>
                  <a:lnTo>
                    <a:pt x="498644" y="662503"/>
                  </a:lnTo>
                  <a:lnTo>
                    <a:pt x="481250" y="664602"/>
                  </a:lnTo>
                  <a:lnTo>
                    <a:pt x="465385" y="670555"/>
                  </a:lnTo>
                  <a:lnTo>
                    <a:pt x="451500" y="679846"/>
                  </a:lnTo>
                  <a:lnTo>
                    <a:pt x="440049" y="691957"/>
                  </a:lnTo>
                  <a:lnTo>
                    <a:pt x="34187" y="691957"/>
                  </a:lnTo>
                  <a:lnTo>
                    <a:pt x="19697" y="658602"/>
                  </a:lnTo>
                  <a:lnTo>
                    <a:pt x="8961" y="623431"/>
                  </a:lnTo>
                  <a:lnTo>
                    <a:pt x="2292" y="586673"/>
                  </a:lnTo>
                  <a:lnTo>
                    <a:pt x="0" y="548559"/>
                  </a:lnTo>
                  <a:lnTo>
                    <a:pt x="1622" y="516597"/>
                  </a:lnTo>
                  <a:lnTo>
                    <a:pt x="6350" y="485554"/>
                  </a:lnTo>
                  <a:lnTo>
                    <a:pt x="13976" y="455553"/>
                  </a:lnTo>
                  <a:lnTo>
                    <a:pt x="24292" y="426719"/>
                  </a:lnTo>
                  <a:lnTo>
                    <a:pt x="440049" y="426719"/>
                  </a:lnTo>
                  <a:lnTo>
                    <a:pt x="451500" y="438868"/>
                  </a:lnTo>
                  <a:lnTo>
                    <a:pt x="465385" y="448177"/>
                  </a:lnTo>
                  <a:lnTo>
                    <a:pt x="481250" y="454137"/>
                  </a:lnTo>
                  <a:lnTo>
                    <a:pt x="498644" y="456237"/>
                  </a:lnTo>
                  <a:lnTo>
                    <a:pt x="527329" y="450451"/>
                  </a:lnTo>
                  <a:lnTo>
                    <a:pt x="550742" y="434668"/>
                  </a:lnTo>
                  <a:lnTo>
                    <a:pt x="566522" y="411254"/>
                  </a:lnTo>
                  <a:lnTo>
                    <a:pt x="572307" y="382574"/>
                  </a:lnTo>
                  <a:lnTo>
                    <a:pt x="566522" y="353890"/>
                  </a:lnTo>
                  <a:lnTo>
                    <a:pt x="550742" y="330476"/>
                  </a:lnTo>
                  <a:lnTo>
                    <a:pt x="527329" y="314696"/>
                  </a:lnTo>
                  <a:lnTo>
                    <a:pt x="498644" y="308912"/>
                  </a:lnTo>
                  <a:lnTo>
                    <a:pt x="481250" y="311010"/>
                  </a:lnTo>
                  <a:lnTo>
                    <a:pt x="465385" y="316962"/>
                  </a:lnTo>
                  <a:lnTo>
                    <a:pt x="451500" y="326250"/>
                  </a:lnTo>
                  <a:lnTo>
                    <a:pt x="440049" y="338356"/>
                  </a:lnTo>
                  <a:lnTo>
                    <a:pt x="78950" y="338356"/>
                  </a:lnTo>
                  <a:lnTo>
                    <a:pt x="115681" y="302373"/>
                  </a:lnTo>
                  <a:lnTo>
                    <a:pt x="157753" y="272589"/>
                  </a:lnTo>
                  <a:lnTo>
                    <a:pt x="204456" y="249797"/>
                  </a:lnTo>
                  <a:lnTo>
                    <a:pt x="255081" y="234788"/>
                  </a:lnTo>
                  <a:lnTo>
                    <a:pt x="278916" y="194330"/>
                  </a:lnTo>
                  <a:lnTo>
                    <a:pt x="306844" y="156825"/>
                  </a:lnTo>
                  <a:lnTo>
                    <a:pt x="338558" y="122580"/>
                  </a:lnTo>
                  <a:lnTo>
                    <a:pt x="373753" y="91904"/>
                  </a:lnTo>
                  <a:lnTo>
                    <a:pt x="412124" y="65104"/>
                  </a:lnTo>
                  <a:lnTo>
                    <a:pt x="453366" y="42486"/>
                  </a:lnTo>
                  <a:lnTo>
                    <a:pt x="497172" y="24360"/>
                  </a:lnTo>
                  <a:lnTo>
                    <a:pt x="543237" y="11031"/>
                  </a:lnTo>
                  <a:lnTo>
                    <a:pt x="591256" y="2809"/>
                  </a:lnTo>
                  <a:lnTo>
                    <a:pt x="640922" y="0"/>
                  </a:lnTo>
                  <a:lnTo>
                    <a:pt x="691397" y="2902"/>
                  </a:lnTo>
                  <a:lnTo>
                    <a:pt x="740162" y="11394"/>
                  </a:lnTo>
                  <a:lnTo>
                    <a:pt x="786896" y="25152"/>
                  </a:lnTo>
                  <a:lnTo>
                    <a:pt x="831280" y="43850"/>
                  </a:lnTo>
                  <a:lnTo>
                    <a:pt x="872994" y="67166"/>
                  </a:lnTo>
                  <a:lnTo>
                    <a:pt x="911715" y="94775"/>
                  </a:lnTo>
                  <a:lnTo>
                    <a:pt x="947125" y="126353"/>
                  </a:lnTo>
                  <a:lnTo>
                    <a:pt x="978902" y="161576"/>
                  </a:lnTo>
                  <a:lnTo>
                    <a:pt x="653016" y="161576"/>
                  </a:lnTo>
                  <a:lnTo>
                    <a:pt x="641557" y="149440"/>
                  </a:lnTo>
                  <a:lnTo>
                    <a:pt x="627674" y="140137"/>
                  </a:lnTo>
                  <a:lnTo>
                    <a:pt x="611817" y="134179"/>
                  </a:lnTo>
                  <a:lnTo>
                    <a:pt x="594432" y="132079"/>
                  </a:lnTo>
                  <a:lnTo>
                    <a:pt x="565760" y="137864"/>
                  </a:lnTo>
                  <a:lnTo>
                    <a:pt x="542346" y="153645"/>
                  </a:lnTo>
                  <a:lnTo>
                    <a:pt x="526558" y="177062"/>
                  </a:lnTo>
                  <a:lnTo>
                    <a:pt x="520769" y="205752"/>
                  </a:lnTo>
                  <a:lnTo>
                    <a:pt x="526558" y="234427"/>
                  </a:lnTo>
                  <a:lnTo>
                    <a:pt x="542346" y="257837"/>
                  </a:lnTo>
                  <a:lnTo>
                    <a:pt x="565760" y="273618"/>
                  </a:lnTo>
                  <a:lnTo>
                    <a:pt x="594432" y="279405"/>
                  </a:lnTo>
                  <a:lnTo>
                    <a:pt x="611817" y="277306"/>
                  </a:lnTo>
                  <a:lnTo>
                    <a:pt x="627674" y="271354"/>
                  </a:lnTo>
                  <a:lnTo>
                    <a:pt x="641557" y="262066"/>
                  </a:lnTo>
                  <a:lnTo>
                    <a:pt x="653016" y="249960"/>
                  </a:lnTo>
                  <a:lnTo>
                    <a:pt x="1077653" y="249960"/>
                  </a:lnTo>
                  <a:lnTo>
                    <a:pt x="1122680" y="271714"/>
                  </a:lnTo>
                  <a:lnTo>
                    <a:pt x="1163446" y="299970"/>
                  </a:lnTo>
                  <a:lnTo>
                    <a:pt x="1199282" y="334053"/>
                  </a:lnTo>
                  <a:lnTo>
                    <a:pt x="1229521" y="373287"/>
                  </a:lnTo>
                  <a:lnTo>
                    <a:pt x="1253492" y="416998"/>
                  </a:lnTo>
                  <a:lnTo>
                    <a:pt x="1270528" y="464509"/>
                  </a:lnTo>
                  <a:lnTo>
                    <a:pt x="1279961" y="515146"/>
                  </a:lnTo>
                  <a:lnTo>
                    <a:pt x="653016" y="515146"/>
                  </a:lnTo>
                  <a:lnTo>
                    <a:pt x="641557" y="503054"/>
                  </a:lnTo>
                  <a:lnTo>
                    <a:pt x="627674" y="493765"/>
                  </a:lnTo>
                  <a:lnTo>
                    <a:pt x="611817" y="487805"/>
                  </a:lnTo>
                  <a:lnTo>
                    <a:pt x="594432" y="485702"/>
                  </a:lnTo>
                  <a:lnTo>
                    <a:pt x="565760" y="491493"/>
                  </a:lnTo>
                  <a:lnTo>
                    <a:pt x="542346" y="507285"/>
                  </a:lnTo>
                  <a:lnTo>
                    <a:pt x="526558" y="530707"/>
                  </a:lnTo>
                  <a:lnTo>
                    <a:pt x="520769" y="559386"/>
                  </a:lnTo>
                  <a:lnTo>
                    <a:pt x="526558" y="588048"/>
                  </a:lnTo>
                  <a:lnTo>
                    <a:pt x="542346" y="611464"/>
                  </a:lnTo>
                  <a:lnTo>
                    <a:pt x="565760" y="627256"/>
                  </a:lnTo>
                  <a:lnTo>
                    <a:pt x="594432" y="633048"/>
                  </a:lnTo>
                  <a:lnTo>
                    <a:pt x="611817" y="630950"/>
                  </a:lnTo>
                  <a:lnTo>
                    <a:pt x="627674" y="624996"/>
                  </a:lnTo>
                  <a:lnTo>
                    <a:pt x="641557" y="615697"/>
                  </a:lnTo>
                  <a:lnTo>
                    <a:pt x="653016" y="603562"/>
                  </a:lnTo>
                  <a:lnTo>
                    <a:pt x="1276830" y="603562"/>
                  </a:lnTo>
                  <a:lnTo>
                    <a:pt x="1265862" y="647694"/>
                  </a:lnTo>
                  <a:lnTo>
                    <a:pt x="1249126" y="689112"/>
                  </a:lnTo>
                  <a:lnTo>
                    <a:pt x="1227026" y="727426"/>
                  </a:lnTo>
                  <a:lnTo>
                    <a:pt x="1200029" y="762165"/>
                  </a:lnTo>
                  <a:lnTo>
                    <a:pt x="1168603" y="792856"/>
                  </a:lnTo>
                  <a:lnTo>
                    <a:pt x="1133213" y="819027"/>
                  </a:lnTo>
                  <a:lnTo>
                    <a:pt x="1094327" y="840204"/>
                  </a:lnTo>
                  <a:lnTo>
                    <a:pt x="1052413" y="855915"/>
                  </a:lnTo>
                  <a:lnTo>
                    <a:pt x="1007935" y="865689"/>
                  </a:lnTo>
                  <a:lnTo>
                    <a:pt x="961363" y="869052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13473" y="6650535"/>
              <a:ext cx="87568" cy="8755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13473" y="7001453"/>
              <a:ext cx="87568" cy="8755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320942" y="7178657"/>
              <a:ext cx="87568" cy="8755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320942" y="6825123"/>
              <a:ext cx="87568" cy="8755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0920693" y="2539460"/>
              <a:ext cx="1029969" cy="699135"/>
            </a:xfrm>
            <a:custGeom>
              <a:avLst/>
              <a:gdLst/>
              <a:ahLst/>
              <a:cxnLst/>
              <a:rect l="l" t="t" r="r" b="b"/>
              <a:pathLst>
                <a:path w="1029970" h="699135">
                  <a:moveTo>
                    <a:pt x="515586" y="0"/>
                  </a:moveTo>
                  <a:lnTo>
                    <a:pt x="465841" y="3514"/>
                  </a:lnTo>
                  <a:lnTo>
                    <a:pt x="418264" y="13736"/>
                  </a:lnTo>
                  <a:lnTo>
                    <a:pt x="373334" y="30183"/>
                  </a:lnTo>
                  <a:lnTo>
                    <a:pt x="331531" y="52371"/>
                  </a:lnTo>
                  <a:lnTo>
                    <a:pt x="293336" y="79817"/>
                  </a:lnTo>
                  <a:lnTo>
                    <a:pt x="259229" y="112038"/>
                  </a:lnTo>
                  <a:lnTo>
                    <a:pt x="229689" y="148551"/>
                  </a:lnTo>
                  <a:lnTo>
                    <a:pt x="205197" y="188873"/>
                  </a:lnTo>
                  <a:lnTo>
                    <a:pt x="164474" y="200948"/>
                  </a:lnTo>
                  <a:lnTo>
                    <a:pt x="126904" y="219282"/>
                  </a:lnTo>
                  <a:lnTo>
                    <a:pt x="93060" y="243241"/>
                  </a:lnTo>
                  <a:lnTo>
                    <a:pt x="63516" y="272190"/>
                  </a:lnTo>
                  <a:lnTo>
                    <a:pt x="353999" y="272190"/>
                  </a:lnTo>
                  <a:lnTo>
                    <a:pt x="363211" y="262451"/>
                  </a:lnTo>
                  <a:lnTo>
                    <a:pt x="374379" y="254980"/>
                  </a:lnTo>
                  <a:lnTo>
                    <a:pt x="387140" y="250193"/>
                  </a:lnTo>
                  <a:lnTo>
                    <a:pt x="401129" y="248505"/>
                  </a:lnTo>
                  <a:lnTo>
                    <a:pt x="424205" y="253158"/>
                  </a:lnTo>
                  <a:lnTo>
                    <a:pt x="443038" y="265850"/>
                  </a:lnTo>
                  <a:lnTo>
                    <a:pt x="455731" y="284684"/>
                  </a:lnTo>
                  <a:lnTo>
                    <a:pt x="460383" y="307760"/>
                  </a:lnTo>
                  <a:lnTo>
                    <a:pt x="455731" y="330832"/>
                  </a:lnTo>
                  <a:lnTo>
                    <a:pt x="443038" y="349666"/>
                  </a:lnTo>
                  <a:lnTo>
                    <a:pt x="424205" y="362360"/>
                  </a:lnTo>
                  <a:lnTo>
                    <a:pt x="401129" y="367015"/>
                  </a:lnTo>
                  <a:lnTo>
                    <a:pt x="387140" y="365326"/>
                  </a:lnTo>
                  <a:lnTo>
                    <a:pt x="374379" y="360533"/>
                  </a:lnTo>
                  <a:lnTo>
                    <a:pt x="363211" y="353047"/>
                  </a:lnTo>
                  <a:lnTo>
                    <a:pt x="353999" y="343277"/>
                  </a:lnTo>
                  <a:lnTo>
                    <a:pt x="19549" y="343277"/>
                  </a:lnTo>
                  <a:lnTo>
                    <a:pt x="11246" y="366468"/>
                  </a:lnTo>
                  <a:lnTo>
                    <a:pt x="5109" y="390600"/>
                  </a:lnTo>
                  <a:lnTo>
                    <a:pt x="1305" y="415572"/>
                  </a:lnTo>
                  <a:lnTo>
                    <a:pt x="0" y="441284"/>
                  </a:lnTo>
                  <a:lnTo>
                    <a:pt x="1844" y="471946"/>
                  </a:lnTo>
                  <a:lnTo>
                    <a:pt x="7211" y="501514"/>
                  </a:lnTo>
                  <a:lnTo>
                    <a:pt x="15849" y="529805"/>
                  </a:lnTo>
                  <a:lnTo>
                    <a:pt x="27507" y="556632"/>
                  </a:lnTo>
                  <a:lnTo>
                    <a:pt x="353999" y="556632"/>
                  </a:lnTo>
                  <a:lnTo>
                    <a:pt x="363211" y="546892"/>
                  </a:lnTo>
                  <a:lnTo>
                    <a:pt x="374379" y="539422"/>
                  </a:lnTo>
                  <a:lnTo>
                    <a:pt x="387140" y="534635"/>
                  </a:lnTo>
                  <a:lnTo>
                    <a:pt x="401129" y="532947"/>
                  </a:lnTo>
                  <a:lnTo>
                    <a:pt x="424205" y="537602"/>
                  </a:lnTo>
                  <a:lnTo>
                    <a:pt x="443038" y="550299"/>
                  </a:lnTo>
                  <a:lnTo>
                    <a:pt x="455731" y="569134"/>
                  </a:lnTo>
                  <a:lnTo>
                    <a:pt x="460383" y="592201"/>
                  </a:lnTo>
                  <a:lnTo>
                    <a:pt x="457241" y="611195"/>
                  </a:lnTo>
                  <a:lnTo>
                    <a:pt x="418542" y="648566"/>
                  </a:lnTo>
                  <a:lnTo>
                    <a:pt x="407212" y="651456"/>
                  </a:lnTo>
                  <a:lnTo>
                    <a:pt x="398637" y="651456"/>
                  </a:lnTo>
                  <a:lnTo>
                    <a:pt x="396302" y="650912"/>
                  </a:lnTo>
                  <a:lnTo>
                    <a:pt x="393883" y="650587"/>
                  </a:lnTo>
                  <a:lnTo>
                    <a:pt x="382100" y="647901"/>
                  </a:lnTo>
                  <a:lnTo>
                    <a:pt x="371349" y="643069"/>
                  </a:lnTo>
                  <a:lnTo>
                    <a:pt x="361895" y="636289"/>
                  </a:lnTo>
                  <a:lnTo>
                    <a:pt x="353999" y="627760"/>
                  </a:lnTo>
                  <a:lnTo>
                    <a:pt x="80112" y="627760"/>
                  </a:lnTo>
                  <a:lnTo>
                    <a:pt x="117707" y="657513"/>
                  </a:lnTo>
                  <a:lnTo>
                    <a:pt x="160461" y="679968"/>
                  </a:lnTo>
                  <a:lnTo>
                    <a:pt x="207463" y="694154"/>
                  </a:lnTo>
                  <a:lnTo>
                    <a:pt x="257803" y="699099"/>
                  </a:lnTo>
                  <a:lnTo>
                    <a:pt x="773358" y="699099"/>
                  </a:lnTo>
                  <a:lnTo>
                    <a:pt x="819940" y="694897"/>
                  </a:lnTo>
                  <a:lnTo>
                    <a:pt x="863742" y="682786"/>
                  </a:lnTo>
                  <a:lnTo>
                    <a:pt x="904029" y="663508"/>
                  </a:lnTo>
                  <a:lnTo>
                    <a:pt x="940069" y="637806"/>
                  </a:lnTo>
                  <a:lnTo>
                    <a:pt x="971128" y="606422"/>
                  </a:lnTo>
                  <a:lnTo>
                    <a:pt x="996471" y="570097"/>
                  </a:lnTo>
                  <a:lnTo>
                    <a:pt x="1015366" y="529575"/>
                  </a:lnTo>
                  <a:lnTo>
                    <a:pt x="1027131" y="485524"/>
                  </a:lnTo>
                  <a:lnTo>
                    <a:pt x="525313" y="485524"/>
                  </a:lnTo>
                  <a:lnTo>
                    <a:pt x="516093" y="495288"/>
                  </a:lnTo>
                  <a:lnTo>
                    <a:pt x="504925" y="502771"/>
                  </a:lnTo>
                  <a:lnTo>
                    <a:pt x="492170" y="507562"/>
                  </a:lnTo>
                  <a:lnTo>
                    <a:pt x="478184" y="509251"/>
                  </a:lnTo>
                  <a:lnTo>
                    <a:pt x="455121" y="504591"/>
                  </a:lnTo>
                  <a:lnTo>
                    <a:pt x="436286" y="491885"/>
                  </a:lnTo>
                  <a:lnTo>
                    <a:pt x="423586" y="473046"/>
                  </a:lnTo>
                  <a:lnTo>
                    <a:pt x="418929" y="449986"/>
                  </a:lnTo>
                  <a:lnTo>
                    <a:pt x="423586" y="426915"/>
                  </a:lnTo>
                  <a:lnTo>
                    <a:pt x="436286" y="408073"/>
                  </a:lnTo>
                  <a:lnTo>
                    <a:pt x="455121" y="395369"/>
                  </a:lnTo>
                  <a:lnTo>
                    <a:pt x="478184" y="390710"/>
                  </a:lnTo>
                  <a:lnTo>
                    <a:pt x="492170" y="392403"/>
                  </a:lnTo>
                  <a:lnTo>
                    <a:pt x="504925" y="397198"/>
                  </a:lnTo>
                  <a:lnTo>
                    <a:pt x="516093" y="404674"/>
                  </a:lnTo>
                  <a:lnTo>
                    <a:pt x="525313" y="414406"/>
                  </a:lnTo>
                  <a:lnTo>
                    <a:pt x="1029654" y="414406"/>
                  </a:lnTo>
                  <a:lnTo>
                    <a:pt x="1020190" y="367113"/>
                  </a:lnTo>
                  <a:lnTo>
                    <a:pt x="1002524" y="323366"/>
                  </a:lnTo>
                  <a:lnTo>
                    <a:pt x="977509" y="284028"/>
                  </a:lnTo>
                  <a:lnTo>
                    <a:pt x="945999" y="249959"/>
                  </a:lnTo>
                  <a:lnTo>
                    <a:pt x="908846" y="222024"/>
                  </a:lnTo>
                  <a:lnTo>
                    <a:pt x="866905" y="201082"/>
                  </a:lnTo>
                  <a:lnTo>
                    <a:pt x="525313" y="201082"/>
                  </a:lnTo>
                  <a:lnTo>
                    <a:pt x="516093" y="210822"/>
                  </a:lnTo>
                  <a:lnTo>
                    <a:pt x="504925" y="218293"/>
                  </a:lnTo>
                  <a:lnTo>
                    <a:pt x="492170" y="223080"/>
                  </a:lnTo>
                  <a:lnTo>
                    <a:pt x="478184" y="224768"/>
                  </a:lnTo>
                  <a:lnTo>
                    <a:pt x="455121" y="220112"/>
                  </a:lnTo>
                  <a:lnTo>
                    <a:pt x="436286" y="207415"/>
                  </a:lnTo>
                  <a:lnTo>
                    <a:pt x="423586" y="188580"/>
                  </a:lnTo>
                  <a:lnTo>
                    <a:pt x="418929" y="165513"/>
                  </a:lnTo>
                  <a:lnTo>
                    <a:pt x="423586" y="142435"/>
                  </a:lnTo>
                  <a:lnTo>
                    <a:pt x="436286" y="123598"/>
                  </a:lnTo>
                  <a:lnTo>
                    <a:pt x="455121" y="110902"/>
                  </a:lnTo>
                  <a:lnTo>
                    <a:pt x="478184" y="106248"/>
                  </a:lnTo>
                  <a:lnTo>
                    <a:pt x="492170" y="107938"/>
                  </a:lnTo>
                  <a:lnTo>
                    <a:pt x="504925" y="112733"/>
                  </a:lnTo>
                  <a:lnTo>
                    <a:pt x="516093" y="120220"/>
                  </a:lnTo>
                  <a:lnTo>
                    <a:pt x="525313" y="129985"/>
                  </a:lnTo>
                  <a:lnTo>
                    <a:pt x="787462" y="129985"/>
                  </a:lnTo>
                  <a:lnTo>
                    <a:pt x="752717" y="92841"/>
                  </a:lnTo>
                  <a:lnTo>
                    <a:pt x="712930" y="61066"/>
                  </a:lnTo>
                  <a:lnTo>
                    <a:pt x="668711" y="35276"/>
                  </a:lnTo>
                  <a:lnTo>
                    <a:pt x="620673" y="16090"/>
                  </a:lnTo>
                  <a:lnTo>
                    <a:pt x="569427" y="4125"/>
                  </a:lnTo>
                  <a:lnTo>
                    <a:pt x="515586" y="0"/>
                  </a:lnTo>
                  <a:close/>
                </a:path>
              </a:pathLst>
            </a:custGeom>
            <a:solidFill>
              <a:srgbClr val="DB3146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" name="object 36"/>
            <p:cNvSpPr/>
            <p:nvPr/>
          </p:nvSpPr>
          <p:spPr>
            <a:xfrm>
              <a:off x="10920693" y="2539460"/>
              <a:ext cx="1029969" cy="699135"/>
            </a:xfrm>
            <a:custGeom>
              <a:avLst/>
              <a:gdLst/>
              <a:ahLst/>
              <a:cxnLst/>
              <a:rect l="l" t="t" r="r" b="b"/>
              <a:pathLst>
                <a:path w="1029970" h="699135">
                  <a:moveTo>
                    <a:pt x="773358" y="699099"/>
                  </a:moveTo>
                  <a:lnTo>
                    <a:pt x="257803" y="699099"/>
                  </a:lnTo>
                  <a:lnTo>
                    <a:pt x="207463" y="694154"/>
                  </a:lnTo>
                  <a:lnTo>
                    <a:pt x="160461" y="679968"/>
                  </a:lnTo>
                  <a:lnTo>
                    <a:pt x="117707" y="657513"/>
                  </a:lnTo>
                  <a:lnTo>
                    <a:pt x="80112" y="627760"/>
                  </a:lnTo>
                  <a:lnTo>
                    <a:pt x="353999" y="627760"/>
                  </a:lnTo>
                  <a:lnTo>
                    <a:pt x="361895" y="636289"/>
                  </a:lnTo>
                  <a:lnTo>
                    <a:pt x="371349" y="643069"/>
                  </a:lnTo>
                  <a:lnTo>
                    <a:pt x="382100" y="647901"/>
                  </a:lnTo>
                  <a:lnTo>
                    <a:pt x="393883" y="650587"/>
                  </a:lnTo>
                  <a:lnTo>
                    <a:pt x="396302" y="650912"/>
                  </a:lnTo>
                  <a:lnTo>
                    <a:pt x="398637" y="651456"/>
                  </a:lnTo>
                  <a:lnTo>
                    <a:pt x="401129" y="651456"/>
                  </a:lnTo>
                  <a:lnTo>
                    <a:pt x="407212" y="651456"/>
                  </a:lnTo>
                  <a:lnTo>
                    <a:pt x="412992" y="650294"/>
                  </a:lnTo>
                  <a:lnTo>
                    <a:pt x="448517" y="627569"/>
                  </a:lnTo>
                  <a:lnTo>
                    <a:pt x="460383" y="592201"/>
                  </a:lnTo>
                  <a:lnTo>
                    <a:pt x="455731" y="569134"/>
                  </a:lnTo>
                  <a:lnTo>
                    <a:pt x="443038" y="550299"/>
                  </a:lnTo>
                  <a:lnTo>
                    <a:pt x="424205" y="537602"/>
                  </a:lnTo>
                  <a:lnTo>
                    <a:pt x="401129" y="532947"/>
                  </a:lnTo>
                  <a:lnTo>
                    <a:pt x="387140" y="534635"/>
                  </a:lnTo>
                  <a:lnTo>
                    <a:pt x="374379" y="539422"/>
                  </a:lnTo>
                  <a:lnTo>
                    <a:pt x="363211" y="546892"/>
                  </a:lnTo>
                  <a:lnTo>
                    <a:pt x="353999" y="556632"/>
                  </a:lnTo>
                  <a:lnTo>
                    <a:pt x="27507" y="556632"/>
                  </a:lnTo>
                  <a:lnTo>
                    <a:pt x="15849" y="529805"/>
                  </a:lnTo>
                  <a:lnTo>
                    <a:pt x="7211" y="501514"/>
                  </a:lnTo>
                  <a:lnTo>
                    <a:pt x="1844" y="471946"/>
                  </a:lnTo>
                  <a:lnTo>
                    <a:pt x="0" y="441284"/>
                  </a:lnTo>
                  <a:lnTo>
                    <a:pt x="1305" y="415572"/>
                  </a:lnTo>
                  <a:lnTo>
                    <a:pt x="5109" y="390600"/>
                  </a:lnTo>
                  <a:lnTo>
                    <a:pt x="11246" y="366468"/>
                  </a:lnTo>
                  <a:lnTo>
                    <a:pt x="19549" y="343277"/>
                  </a:lnTo>
                  <a:lnTo>
                    <a:pt x="353999" y="343277"/>
                  </a:lnTo>
                  <a:lnTo>
                    <a:pt x="363211" y="353047"/>
                  </a:lnTo>
                  <a:lnTo>
                    <a:pt x="374379" y="360533"/>
                  </a:lnTo>
                  <a:lnTo>
                    <a:pt x="387140" y="365326"/>
                  </a:lnTo>
                  <a:lnTo>
                    <a:pt x="401129" y="367015"/>
                  </a:lnTo>
                  <a:lnTo>
                    <a:pt x="424205" y="362360"/>
                  </a:lnTo>
                  <a:lnTo>
                    <a:pt x="443038" y="349666"/>
                  </a:lnTo>
                  <a:lnTo>
                    <a:pt x="455731" y="330832"/>
                  </a:lnTo>
                  <a:lnTo>
                    <a:pt x="460383" y="307760"/>
                  </a:lnTo>
                  <a:lnTo>
                    <a:pt x="455731" y="284684"/>
                  </a:lnTo>
                  <a:lnTo>
                    <a:pt x="443038" y="265850"/>
                  </a:lnTo>
                  <a:lnTo>
                    <a:pt x="424205" y="253158"/>
                  </a:lnTo>
                  <a:lnTo>
                    <a:pt x="401129" y="248505"/>
                  </a:lnTo>
                  <a:lnTo>
                    <a:pt x="387140" y="250193"/>
                  </a:lnTo>
                  <a:lnTo>
                    <a:pt x="374379" y="254980"/>
                  </a:lnTo>
                  <a:lnTo>
                    <a:pt x="363211" y="262451"/>
                  </a:lnTo>
                  <a:lnTo>
                    <a:pt x="353999" y="272190"/>
                  </a:lnTo>
                  <a:lnTo>
                    <a:pt x="63516" y="272190"/>
                  </a:lnTo>
                  <a:lnTo>
                    <a:pt x="93060" y="243241"/>
                  </a:lnTo>
                  <a:lnTo>
                    <a:pt x="126904" y="219282"/>
                  </a:lnTo>
                  <a:lnTo>
                    <a:pt x="164474" y="200948"/>
                  </a:lnTo>
                  <a:lnTo>
                    <a:pt x="205197" y="188873"/>
                  </a:lnTo>
                  <a:lnTo>
                    <a:pt x="229689" y="148551"/>
                  </a:lnTo>
                  <a:lnTo>
                    <a:pt x="259229" y="112038"/>
                  </a:lnTo>
                  <a:lnTo>
                    <a:pt x="293336" y="79817"/>
                  </a:lnTo>
                  <a:lnTo>
                    <a:pt x="331531" y="52371"/>
                  </a:lnTo>
                  <a:lnTo>
                    <a:pt x="373334" y="30183"/>
                  </a:lnTo>
                  <a:lnTo>
                    <a:pt x="418264" y="13736"/>
                  </a:lnTo>
                  <a:lnTo>
                    <a:pt x="465841" y="3514"/>
                  </a:lnTo>
                  <a:lnTo>
                    <a:pt x="515586" y="0"/>
                  </a:lnTo>
                  <a:lnTo>
                    <a:pt x="569427" y="4125"/>
                  </a:lnTo>
                  <a:lnTo>
                    <a:pt x="620673" y="16090"/>
                  </a:lnTo>
                  <a:lnTo>
                    <a:pt x="668711" y="35276"/>
                  </a:lnTo>
                  <a:lnTo>
                    <a:pt x="712930" y="61066"/>
                  </a:lnTo>
                  <a:lnTo>
                    <a:pt x="752717" y="92841"/>
                  </a:lnTo>
                  <a:lnTo>
                    <a:pt x="787462" y="129985"/>
                  </a:lnTo>
                  <a:lnTo>
                    <a:pt x="525313" y="129985"/>
                  </a:lnTo>
                  <a:lnTo>
                    <a:pt x="516093" y="120220"/>
                  </a:lnTo>
                  <a:lnTo>
                    <a:pt x="504925" y="112733"/>
                  </a:lnTo>
                  <a:lnTo>
                    <a:pt x="492170" y="107938"/>
                  </a:lnTo>
                  <a:lnTo>
                    <a:pt x="478184" y="106248"/>
                  </a:lnTo>
                  <a:lnTo>
                    <a:pt x="455121" y="110902"/>
                  </a:lnTo>
                  <a:lnTo>
                    <a:pt x="436286" y="123598"/>
                  </a:lnTo>
                  <a:lnTo>
                    <a:pt x="423586" y="142435"/>
                  </a:lnTo>
                  <a:lnTo>
                    <a:pt x="418929" y="165513"/>
                  </a:lnTo>
                  <a:lnTo>
                    <a:pt x="423586" y="188580"/>
                  </a:lnTo>
                  <a:lnTo>
                    <a:pt x="436286" y="207415"/>
                  </a:lnTo>
                  <a:lnTo>
                    <a:pt x="455121" y="220112"/>
                  </a:lnTo>
                  <a:lnTo>
                    <a:pt x="478184" y="224768"/>
                  </a:lnTo>
                  <a:lnTo>
                    <a:pt x="492170" y="223080"/>
                  </a:lnTo>
                  <a:lnTo>
                    <a:pt x="504925" y="218293"/>
                  </a:lnTo>
                  <a:lnTo>
                    <a:pt x="516093" y="210822"/>
                  </a:lnTo>
                  <a:lnTo>
                    <a:pt x="525313" y="201082"/>
                  </a:lnTo>
                  <a:lnTo>
                    <a:pt x="866905" y="201082"/>
                  </a:lnTo>
                  <a:lnTo>
                    <a:pt x="908846" y="222024"/>
                  </a:lnTo>
                  <a:lnTo>
                    <a:pt x="945999" y="249959"/>
                  </a:lnTo>
                  <a:lnTo>
                    <a:pt x="977509" y="284028"/>
                  </a:lnTo>
                  <a:lnTo>
                    <a:pt x="1002524" y="323366"/>
                  </a:lnTo>
                  <a:lnTo>
                    <a:pt x="1020190" y="367113"/>
                  </a:lnTo>
                  <a:lnTo>
                    <a:pt x="1029654" y="414406"/>
                  </a:lnTo>
                  <a:lnTo>
                    <a:pt x="525313" y="414406"/>
                  </a:lnTo>
                  <a:lnTo>
                    <a:pt x="516093" y="404674"/>
                  </a:lnTo>
                  <a:lnTo>
                    <a:pt x="504925" y="397198"/>
                  </a:lnTo>
                  <a:lnTo>
                    <a:pt x="492170" y="392403"/>
                  </a:lnTo>
                  <a:lnTo>
                    <a:pt x="478184" y="390710"/>
                  </a:lnTo>
                  <a:lnTo>
                    <a:pt x="455121" y="395369"/>
                  </a:lnTo>
                  <a:lnTo>
                    <a:pt x="436286" y="408073"/>
                  </a:lnTo>
                  <a:lnTo>
                    <a:pt x="423586" y="426915"/>
                  </a:lnTo>
                  <a:lnTo>
                    <a:pt x="418929" y="449986"/>
                  </a:lnTo>
                  <a:lnTo>
                    <a:pt x="423586" y="473046"/>
                  </a:lnTo>
                  <a:lnTo>
                    <a:pt x="436286" y="491885"/>
                  </a:lnTo>
                  <a:lnTo>
                    <a:pt x="455121" y="504591"/>
                  </a:lnTo>
                  <a:lnTo>
                    <a:pt x="478184" y="509251"/>
                  </a:lnTo>
                  <a:lnTo>
                    <a:pt x="492170" y="507562"/>
                  </a:lnTo>
                  <a:lnTo>
                    <a:pt x="504925" y="502771"/>
                  </a:lnTo>
                  <a:lnTo>
                    <a:pt x="516093" y="495288"/>
                  </a:lnTo>
                  <a:lnTo>
                    <a:pt x="525313" y="485524"/>
                  </a:lnTo>
                  <a:lnTo>
                    <a:pt x="1027131" y="485524"/>
                  </a:lnTo>
                  <a:lnTo>
                    <a:pt x="1015366" y="529575"/>
                  </a:lnTo>
                  <a:lnTo>
                    <a:pt x="996471" y="570097"/>
                  </a:lnTo>
                  <a:lnTo>
                    <a:pt x="971128" y="606422"/>
                  </a:lnTo>
                  <a:lnTo>
                    <a:pt x="940069" y="637806"/>
                  </a:lnTo>
                  <a:lnTo>
                    <a:pt x="904029" y="663508"/>
                  </a:lnTo>
                  <a:lnTo>
                    <a:pt x="863742" y="682786"/>
                  </a:lnTo>
                  <a:lnTo>
                    <a:pt x="819940" y="694897"/>
                  </a:lnTo>
                  <a:lnTo>
                    <a:pt x="773358" y="699099"/>
                  </a:lnTo>
                  <a:close/>
                </a:path>
              </a:pathLst>
            </a:custGeom>
            <a:ln w="8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361995" y="2671837"/>
              <a:ext cx="70437" cy="7042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61995" y="2954127"/>
              <a:ext cx="70437" cy="7042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87561" y="3096677"/>
              <a:ext cx="70437" cy="7042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287561" y="2812279"/>
              <a:ext cx="70437" cy="7042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029236" y="7818309"/>
              <a:ext cx="287731" cy="28582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7870408" y="7761599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5" h="171450">
                  <a:moveTo>
                    <a:pt x="20753" y="0"/>
                  </a:moveTo>
                  <a:lnTo>
                    <a:pt x="5999" y="0"/>
                  </a:lnTo>
                  <a:lnTo>
                    <a:pt x="0" y="5999"/>
                  </a:lnTo>
                  <a:lnTo>
                    <a:pt x="0" y="13360"/>
                  </a:lnTo>
                  <a:lnTo>
                    <a:pt x="0" y="165366"/>
                  </a:lnTo>
                  <a:lnTo>
                    <a:pt x="5999" y="171356"/>
                  </a:lnTo>
                  <a:lnTo>
                    <a:pt x="20753" y="171356"/>
                  </a:lnTo>
                  <a:lnTo>
                    <a:pt x="26711" y="165366"/>
                  </a:lnTo>
                  <a:lnTo>
                    <a:pt x="26711" y="5999"/>
                  </a:lnTo>
                  <a:lnTo>
                    <a:pt x="20753" y="0"/>
                  </a:lnTo>
                  <a:close/>
                </a:path>
              </a:pathLst>
            </a:custGeom>
            <a:solidFill>
              <a:srgbClr val="DB3146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3" name="object 43"/>
            <p:cNvSpPr/>
            <p:nvPr/>
          </p:nvSpPr>
          <p:spPr>
            <a:xfrm>
              <a:off x="17870408" y="7761599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5" h="171450">
                  <a:moveTo>
                    <a:pt x="0" y="13360"/>
                  </a:moveTo>
                  <a:lnTo>
                    <a:pt x="0" y="5999"/>
                  </a:lnTo>
                  <a:lnTo>
                    <a:pt x="5999" y="0"/>
                  </a:lnTo>
                  <a:lnTo>
                    <a:pt x="13308" y="0"/>
                  </a:lnTo>
                  <a:lnTo>
                    <a:pt x="20753" y="0"/>
                  </a:lnTo>
                  <a:lnTo>
                    <a:pt x="26711" y="5999"/>
                  </a:lnTo>
                  <a:lnTo>
                    <a:pt x="26711" y="13360"/>
                  </a:lnTo>
                  <a:lnTo>
                    <a:pt x="26711" y="157995"/>
                  </a:lnTo>
                  <a:lnTo>
                    <a:pt x="26711" y="165366"/>
                  </a:lnTo>
                  <a:lnTo>
                    <a:pt x="20753" y="171356"/>
                  </a:lnTo>
                  <a:lnTo>
                    <a:pt x="13308" y="171356"/>
                  </a:lnTo>
                  <a:lnTo>
                    <a:pt x="5999" y="171356"/>
                  </a:lnTo>
                  <a:lnTo>
                    <a:pt x="0" y="165366"/>
                  </a:lnTo>
                  <a:lnTo>
                    <a:pt x="0" y="157995"/>
                  </a:lnTo>
                  <a:lnTo>
                    <a:pt x="0" y="13360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450628" y="7818395"/>
              <a:ext cx="287656" cy="2857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783127" y="8720674"/>
              <a:ext cx="204266" cy="6392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7750428" y="8664364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58955" y="0"/>
                  </a:moveTo>
                  <a:lnTo>
                    <a:pt x="16816" y="0"/>
                  </a:lnTo>
                  <a:lnTo>
                    <a:pt x="16428" y="230"/>
                  </a:lnTo>
                  <a:lnTo>
                    <a:pt x="7005" y="973"/>
                  </a:lnTo>
                  <a:lnTo>
                    <a:pt x="0" y="7675"/>
                  </a:lnTo>
                  <a:lnTo>
                    <a:pt x="0" y="35590"/>
                  </a:lnTo>
                  <a:lnTo>
                    <a:pt x="7737" y="42773"/>
                  </a:lnTo>
                  <a:lnTo>
                    <a:pt x="258955" y="42773"/>
                  </a:lnTo>
                  <a:lnTo>
                    <a:pt x="266682" y="35569"/>
                  </a:lnTo>
                  <a:lnTo>
                    <a:pt x="266682" y="26721"/>
                  </a:lnTo>
                  <a:lnTo>
                    <a:pt x="266682" y="7172"/>
                  </a:lnTo>
                  <a:lnTo>
                    <a:pt x="258955" y="0"/>
                  </a:lnTo>
                  <a:close/>
                </a:path>
              </a:pathLst>
            </a:custGeom>
            <a:solidFill>
              <a:srgbClr val="DB3146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17750428" y="8664364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66682" y="26721"/>
                  </a:moveTo>
                  <a:lnTo>
                    <a:pt x="266682" y="35569"/>
                  </a:lnTo>
                  <a:lnTo>
                    <a:pt x="258955" y="42773"/>
                  </a:lnTo>
                  <a:lnTo>
                    <a:pt x="249290" y="42773"/>
                  </a:lnTo>
                  <a:lnTo>
                    <a:pt x="61380" y="42773"/>
                  </a:lnTo>
                  <a:lnTo>
                    <a:pt x="17360" y="42773"/>
                  </a:lnTo>
                  <a:lnTo>
                    <a:pt x="7737" y="42773"/>
                  </a:lnTo>
                  <a:lnTo>
                    <a:pt x="0" y="35590"/>
                  </a:lnTo>
                  <a:lnTo>
                    <a:pt x="0" y="26721"/>
                  </a:lnTo>
                  <a:lnTo>
                    <a:pt x="0" y="16051"/>
                  </a:lnTo>
                  <a:lnTo>
                    <a:pt x="0" y="7675"/>
                  </a:lnTo>
                  <a:lnTo>
                    <a:pt x="7005" y="973"/>
                  </a:lnTo>
                  <a:lnTo>
                    <a:pt x="15894" y="272"/>
                  </a:lnTo>
                  <a:lnTo>
                    <a:pt x="16428" y="230"/>
                  </a:lnTo>
                  <a:lnTo>
                    <a:pt x="16816" y="0"/>
                  </a:lnTo>
                  <a:lnTo>
                    <a:pt x="17360" y="0"/>
                  </a:lnTo>
                  <a:lnTo>
                    <a:pt x="249290" y="0"/>
                  </a:lnTo>
                  <a:lnTo>
                    <a:pt x="258955" y="0"/>
                  </a:lnTo>
                  <a:lnTo>
                    <a:pt x="266682" y="7172"/>
                  </a:lnTo>
                  <a:lnTo>
                    <a:pt x="266682" y="16051"/>
                  </a:lnTo>
                  <a:lnTo>
                    <a:pt x="266682" y="26721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8" name="object 48"/>
            <p:cNvSpPr/>
            <p:nvPr/>
          </p:nvSpPr>
          <p:spPr>
            <a:xfrm>
              <a:off x="17595447" y="7964046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5" h="681990">
                  <a:moveTo>
                    <a:pt x="288273" y="0"/>
                  </a:moveTo>
                  <a:lnTo>
                    <a:pt x="241519" y="3772"/>
                  </a:lnTo>
                  <a:lnTo>
                    <a:pt x="197164" y="14694"/>
                  </a:lnTo>
                  <a:lnTo>
                    <a:pt x="155804" y="32172"/>
                  </a:lnTo>
                  <a:lnTo>
                    <a:pt x="118031" y="55614"/>
                  </a:lnTo>
                  <a:lnTo>
                    <a:pt x="84441" y="84426"/>
                  </a:lnTo>
                  <a:lnTo>
                    <a:pt x="55626" y="118016"/>
                  </a:lnTo>
                  <a:lnTo>
                    <a:pt x="32180" y="155789"/>
                  </a:lnTo>
                  <a:lnTo>
                    <a:pt x="14698" y="197154"/>
                  </a:lnTo>
                  <a:lnTo>
                    <a:pt x="3773" y="241516"/>
                  </a:lnTo>
                  <a:lnTo>
                    <a:pt x="0" y="288284"/>
                  </a:lnTo>
                  <a:lnTo>
                    <a:pt x="2674" y="326862"/>
                  </a:lnTo>
                  <a:lnTo>
                    <a:pt x="22449" y="399064"/>
                  </a:lnTo>
                  <a:lnTo>
                    <a:pt x="75049" y="492393"/>
                  </a:lnTo>
                  <a:lnTo>
                    <a:pt x="101287" y="527672"/>
                  </a:lnTo>
                  <a:lnTo>
                    <a:pt x="119340" y="550009"/>
                  </a:lnTo>
                  <a:lnTo>
                    <a:pt x="131367" y="571321"/>
                  </a:lnTo>
                  <a:lnTo>
                    <a:pt x="139524" y="603520"/>
                  </a:lnTo>
                  <a:lnTo>
                    <a:pt x="141572" y="614663"/>
                  </a:lnTo>
                  <a:lnTo>
                    <a:pt x="143749" y="624614"/>
                  </a:lnTo>
                  <a:lnTo>
                    <a:pt x="146115" y="633450"/>
                  </a:lnTo>
                  <a:lnTo>
                    <a:pt x="148728" y="641247"/>
                  </a:lnTo>
                  <a:lnTo>
                    <a:pt x="143325" y="644126"/>
                  </a:lnTo>
                  <a:lnTo>
                    <a:pt x="139692" y="649121"/>
                  </a:lnTo>
                  <a:lnTo>
                    <a:pt x="139692" y="669215"/>
                  </a:lnTo>
                  <a:lnTo>
                    <a:pt x="141503" y="672544"/>
                  </a:lnTo>
                  <a:lnTo>
                    <a:pt x="144047" y="675256"/>
                  </a:lnTo>
                  <a:lnTo>
                    <a:pt x="143974" y="675466"/>
                  </a:lnTo>
                  <a:lnTo>
                    <a:pt x="149094" y="679780"/>
                  </a:lnTo>
                  <a:lnTo>
                    <a:pt x="153785" y="681528"/>
                  </a:lnTo>
                  <a:lnTo>
                    <a:pt x="428248" y="681528"/>
                  </a:lnTo>
                  <a:lnTo>
                    <a:pt x="436939" y="674377"/>
                  </a:lnTo>
                  <a:lnTo>
                    <a:pt x="436939" y="649121"/>
                  </a:lnTo>
                  <a:lnTo>
                    <a:pt x="433348" y="644126"/>
                  </a:lnTo>
                  <a:lnTo>
                    <a:pt x="427861" y="641247"/>
                  </a:lnTo>
                  <a:lnTo>
                    <a:pt x="430481" y="633442"/>
                  </a:lnTo>
                  <a:lnTo>
                    <a:pt x="432850" y="624594"/>
                  </a:lnTo>
                  <a:lnTo>
                    <a:pt x="435023" y="614641"/>
                  </a:lnTo>
                  <a:lnTo>
                    <a:pt x="437054" y="603520"/>
                  </a:lnTo>
                  <a:lnTo>
                    <a:pt x="445197" y="571314"/>
                  </a:lnTo>
                  <a:lnTo>
                    <a:pt x="457234" y="549988"/>
                  </a:lnTo>
                  <a:lnTo>
                    <a:pt x="475310" y="527640"/>
                  </a:lnTo>
                  <a:lnTo>
                    <a:pt x="501571" y="492365"/>
                  </a:lnTo>
                  <a:lnTo>
                    <a:pt x="538161" y="432259"/>
                  </a:lnTo>
                  <a:lnTo>
                    <a:pt x="566290" y="363872"/>
                  </a:lnTo>
                  <a:lnTo>
                    <a:pt x="576631" y="288284"/>
                  </a:lnTo>
                  <a:lnTo>
                    <a:pt x="575368" y="261653"/>
                  </a:lnTo>
                  <a:lnTo>
                    <a:pt x="565747" y="210598"/>
                  </a:lnTo>
                  <a:lnTo>
                    <a:pt x="536286" y="141736"/>
                  </a:lnTo>
                  <a:lnTo>
                    <a:pt x="507849" y="101789"/>
                  </a:lnTo>
                  <a:lnTo>
                    <a:pt x="473195" y="67296"/>
                  </a:lnTo>
                  <a:lnTo>
                    <a:pt x="433116" y="39064"/>
                  </a:lnTo>
                  <a:lnTo>
                    <a:pt x="388407" y="17900"/>
                  </a:lnTo>
                  <a:lnTo>
                    <a:pt x="339862" y="4609"/>
                  </a:lnTo>
                  <a:lnTo>
                    <a:pt x="288273" y="0"/>
                  </a:lnTo>
                  <a:close/>
                </a:path>
              </a:pathLst>
            </a:custGeom>
            <a:solidFill>
              <a:srgbClr val="DB3146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9" name="object 49"/>
            <p:cNvSpPr/>
            <p:nvPr/>
          </p:nvSpPr>
          <p:spPr>
            <a:xfrm>
              <a:off x="17595447" y="7964046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5" h="681990">
                  <a:moveTo>
                    <a:pt x="538161" y="432259"/>
                  </a:moveTo>
                  <a:lnTo>
                    <a:pt x="501571" y="492365"/>
                  </a:lnTo>
                  <a:lnTo>
                    <a:pt x="475310" y="527640"/>
                  </a:lnTo>
                  <a:lnTo>
                    <a:pt x="457234" y="549988"/>
                  </a:lnTo>
                  <a:lnTo>
                    <a:pt x="445197" y="571314"/>
                  </a:lnTo>
                  <a:lnTo>
                    <a:pt x="437054" y="603520"/>
                  </a:lnTo>
                  <a:lnTo>
                    <a:pt x="435023" y="614641"/>
                  </a:lnTo>
                  <a:lnTo>
                    <a:pt x="432850" y="624594"/>
                  </a:lnTo>
                  <a:lnTo>
                    <a:pt x="430481" y="633442"/>
                  </a:lnTo>
                  <a:lnTo>
                    <a:pt x="427861" y="641247"/>
                  </a:lnTo>
                  <a:lnTo>
                    <a:pt x="433348" y="644126"/>
                  </a:lnTo>
                  <a:lnTo>
                    <a:pt x="436939" y="649121"/>
                  </a:lnTo>
                  <a:lnTo>
                    <a:pt x="436939" y="654796"/>
                  </a:lnTo>
                  <a:lnTo>
                    <a:pt x="436939" y="665487"/>
                  </a:lnTo>
                  <a:lnTo>
                    <a:pt x="436939" y="674377"/>
                  </a:lnTo>
                  <a:lnTo>
                    <a:pt x="428248" y="681528"/>
                  </a:lnTo>
                  <a:lnTo>
                    <a:pt x="417537" y="681528"/>
                  </a:lnTo>
                  <a:lnTo>
                    <a:pt x="159063" y="681528"/>
                  </a:lnTo>
                  <a:lnTo>
                    <a:pt x="153785" y="681528"/>
                  </a:lnTo>
                  <a:lnTo>
                    <a:pt x="149094" y="679780"/>
                  </a:lnTo>
                  <a:lnTo>
                    <a:pt x="145608" y="676974"/>
                  </a:lnTo>
                  <a:lnTo>
                    <a:pt x="145356" y="676817"/>
                  </a:lnTo>
                  <a:lnTo>
                    <a:pt x="145252" y="676660"/>
                  </a:lnTo>
                  <a:lnTo>
                    <a:pt x="145063" y="676502"/>
                  </a:lnTo>
                  <a:lnTo>
                    <a:pt x="143974" y="675466"/>
                  </a:lnTo>
                  <a:lnTo>
                    <a:pt x="144047" y="675256"/>
                  </a:lnTo>
                  <a:lnTo>
                    <a:pt x="141503" y="672544"/>
                  </a:lnTo>
                  <a:lnTo>
                    <a:pt x="139692" y="669215"/>
                  </a:lnTo>
                  <a:lnTo>
                    <a:pt x="139692" y="665487"/>
                  </a:lnTo>
                  <a:lnTo>
                    <a:pt x="139692" y="654796"/>
                  </a:lnTo>
                  <a:lnTo>
                    <a:pt x="139692" y="649121"/>
                  </a:lnTo>
                  <a:lnTo>
                    <a:pt x="143325" y="644126"/>
                  </a:lnTo>
                  <a:lnTo>
                    <a:pt x="148728" y="641247"/>
                  </a:lnTo>
                  <a:lnTo>
                    <a:pt x="146115" y="633450"/>
                  </a:lnTo>
                  <a:lnTo>
                    <a:pt x="143749" y="624614"/>
                  </a:lnTo>
                  <a:lnTo>
                    <a:pt x="141572" y="614663"/>
                  </a:lnTo>
                  <a:lnTo>
                    <a:pt x="139524" y="603520"/>
                  </a:lnTo>
                  <a:lnTo>
                    <a:pt x="131367" y="571321"/>
                  </a:lnTo>
                  <a:lnTo>
                    <a:pt x="119340" y="550009"/>
                  </a:lnTo>
                  <a:lnTo>
                    <a:pt x="101287" y="527672"/>
                  </a:lnTo>
                  <a:lnTo>
                    <a:pt x="75049" y="492393"/>
                  </a:lnTo>
                  <a:lnTo>
                    <a:pt x="38470" y="432259"/>
                  </a:lnTo>
                  <a:lnTo>
                    <a:pt x="10337" y="363860"/>
                  </a:lnTo>
                  <a:lnTo>
                    <a:pt x="0" y="288284"/>
                  </a:lnTo>
                  <a:lnTo>
                    <a:pt x="3773" y="241516"/>
                  </a:lnTo>
                  <a:lnTo>
                    <a:pt x="14698" y="197154"/>
                  </a:lnTo>
                  <a:lnTo>
                    <a:pt x="32180" y="155789"/>
                  </a:lnTo>
                  <a:lnTo>
                    <a:pt x="55626" y="118016"/>
                  </a:lnTo>
                  <a:lnTo>
                    <a:pt x="84441" y="84426"/>
                  </a:lnTo>
                  <a:lnTo>
                    <a:pt x="118031" y="55614"/>
                  </a:lnTo>
                  <a:lnTo>
                    <a:pt x="155804" y="32172"/>
                  </a:lnTo>
                  <a:lnTo>
                    <a:pt x="197164" y="14694"/>
                  </a:lnTo>
                  <a:lnTo>
                    <a:pt x="241519" y="3772"/>
                  </a:lnTo>
                  <a:lnTo>
                    <a:pt x="288273" y="0"/>
                  </a:lnTo>
                  <a:lnTo>
                    <a:pt x="339862" y="4609"/>
                  </a:lnTo>
                  <a:lnTo>
                    <a:pt x="388407" y="17900"/>
                  </a:lnTo>
                  <a:lnTo>
                    <a:pt x="433116" y="39064"/>
                  </a:lnTo>
                  <a:lnTo>
                    <a:pt x="473195" y="67296"/>
                  </a:lnTo>
                  <a:lnTo>
                    <a:pt x="507849" y="101789"/>
                  </a:lnTo>
                  <a:lnTo>
                    <a:pt x="536286" y="141736"/>
                  </a:lnTo>
                  <a:lnTo>
                    <a:pt x="557710" y="186329"/>
                  </a:lnTo>
                  <a:lnTo>
                    <a:pt x="571686" y="235732"/>
                  </a:lnTo>
                  <a:lnTo>
                    <a:pt x="576631" y="288284"/>
                  </a:lnTo>
                  <a:lnTo>
                    <a:pt x="573955" y="326867"/>
                  </a:lnTo>
                  <a:lnTo>
                    <a:pt x="566290" y="363872"/>
                  </a:lnTo>
                  <a:lnTo>
                    <a:pt x="554177" y="399077"/>
                  </a:lnTo>
                  <a:lnTo>
                    <a:pt x="538161" y="432259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0" name="object 5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95361" y="3452468"/>
              <a:ext cx="287722" cy="28582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736534" y="3395757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4" h="171450">
                  <a:moveTo>
                    <a:pt x="20753" y="0"/>
                  </a:moveTo>
                  <a:lnTo>
                    <a:pt x="5999" y="0"/>
                  </a:lnTo>
                  <a:lnTo>
                    <a:pt x="0" y="5999"/>
                  </a:lnTo>
                  <a:lnTo>
                    <a:pt x="0" y="13360"/>
                  </a:lnTo>
                  <a:lnTo>
                    <a:pt x="0" y="165366"/>
                  </a:lnTo>
                  <a:lnTo>
                    <a:pt x="5999" y="171356"/>
                  </a:lnTo>
                  <a:lnTo>
                    <a:pt x="20753" y="171356"/>
                  </a:lnTo>
                  <a:lnTo>
                    <a:pt x="26700" y="165366"/>
                  </a:lnTo>
                  <a:lnTo>
                    <a:pt x="26700" y="5999"/>
                  </a:lnTo>
                  <a:lnTo>
                    <a:pt x="20753" y="0"/>
                  </a:lnTo>
                  <a:close/>
                </a:path>
              </a:pathLst>
            </a:custGeom>
            <a:solidFill>
              <a:srgbClr val="DB3146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2" name="object 52"/>
            <p:cNvSpPr/>
            <p:nvPr/>
          </p:nvSpPr>
          <p:spPr>
            <a:xfrm>
              <a:off x="5736534" y="3395757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4" h="171450">
                  <a:moveTo>
                    <a:pt x="0" y="13360"/>
                  </a:moveTo>
                  <a:lnTo>
                    <a:pt x="0" y="5999"/>
                  </a:lnTo>
                  <a:lnTo>
                    <a:pt x="5999" y="0"/>
                  </a:lnTo>
                  <a:lnTo>
                    <a:pt x="13308" y="0"/>
                  </a:lnTo>
                  <a:lnTo>
                    <a:pt x="20753" y="0"/>
                  </a:lnTo>
                  <a:lnTo>
                    <a:pt x="26700" y="5999"/>
                  </a:lnTo>
                  <a:lnTo>
                    <a:pt x="26700" y="13360"/>
                  </a:lnTo>
                  <a:lnTo>
                    <a:pt x="26700" y="157995"/>
                  </a:lnTo>
                  <a:lnTo>
                    <a:pt x="26700" y="165366"/>
                  </a:lnTo>
                  <a:lnTo>
                    <a:pt x="20753" y="171356"/>
                  </a:lnTo>
                  <a:lnTo>
                    <a:pt x="13308" y="171356"/>
                  </a:lnTo>
                  <a:lnTo>
                    <a:pt x="5999" y="171356"/>
                  </a:lnTo>
                  <a:lnTo>
                    <a:pt x="0" y="165366"/>
                  </a:lnTo>
                  <a:lnTo>
                    <a:pt x="0" y="157995"/>
                  </a:lnTo>
                  <a:lnTo>
                    <a:pt x="0" y="13360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3" name="object 5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16753" y="3452552"/>
              <a:ext cx="287657" cy="28571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649251" y="4354830"/>
              <a:ext cx="204266" cy="6392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616552" y="4298521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58955" y="0"/>
                  </a:moveTo>
                  <a:lnTo>
                    <a:pt x="16816" y="0"/>
                  </a:lnTo>
                  <a:lnTo>
                    <a:pt x="16428" y="230"/>
                  </a:lnTo>
                  <a:lnTo>
                    <a:pt x="7005" y="973"/>
                  </a:lnTo>
                  <a:lnTo>
                    <a:pt x="0" y="7685"/>
                  </a:lnTo>
                  <a:lnTo>
                    <a:pt x="0" y="35590"/>
                  </a:lnTo>
                  <a:lnTo>
                    <a:pt x="7737" y="42773"/>
                  </a:lnTo>
                  <a:lnTo>
                    <a:pt x="258955" y="42773"/>
                  </a:lnTo>
                  <a:lnTo>
                    <a:pt x="266682" y="35569"/>
                  </a:lnTo>
                  <a:lnTo>
                    <a:pt x="266682" y="26721"/>
                  </a:lnTo>
                  <a:lnTo>
                    <a:pt x="266682" y="7172"/>
                  </a:lnTo>
                  <a:lnTo>
                    <a:pt x="258955" y="0"/>
                  </a:lnTo>
                  <a:close/>
                </a:path>
              </a:pathLst>
            </a:custGeom>
            <a:solidFill>
              <a:srgbClr val="DB3146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6" name="object 56"/>
            <p:cNvSpPr/>
            <p:nvPr/>
          </p:nvSpPr>
          <p:spPr>
            <a:xfrm>
              <a:off x="5616552" y="4298521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66682" y="26721"/>
                  </a:moveTo>
                  <a:lnTo>
                    <a:pt x="266682" y="35569"/>
                  </a:lnTo>
                  <a:lnTo>
                    <a:pt x="258955" y="42773"/>
                  </a:lnTo>
                  <a:lnTo>
                    <a:pt x="249290" y="42773"/>
                  </a:lnTo>
                  <a:lnTo>
                    <a:pt x="61380" y="42773"/>
                  </a:lnTo>
                  <a:lnTo>
                    <a:pt x="17360" y="42773"/>
                  </a:lnTo>
                  <a:lnTo>
                    <a:pt x="7737" y="42773"/>
                  </a:lnTo>
                  <a:lnTo>
                    <a:pt x="0" y="35590"/>
                  </a:lnTo>
                  <a:lnTo>
                    <a:pt x="0" y="26721"/>
                  </a:lnTo>
                  <a:lnTo>
                    <a:pt x="0" y="16051"/>
                  </a:lnTo>
                  <a:lnTo>
                    <a:pt x="0" y="7685"/>
                  </a:lnTo>
                  <a:lnTo>
                    <a:pt x="7005" y="973"/>
                  </a:lnTo>
                  <a:lnTo>
                    <a:pt x="15894" y="272"/>
                  </a:lnTo>
                  <a:lnTo>
                    <a:pt x="16428" y="230"/>
                  </a:lnTo>
                  <a:lnTo>
                    <a:pt x="16816" y="0"/>
                  </a:lnTo>
                  <a:lnTo>
                    <a:pt x="17360" y="0"/>
                  </a:lnTo>
                  <a:lnTo>
                    <a:pt x="249290" y="0"/>
                  </a:lnTo>
                  <a:lnTo>
                    <a:pt x="258955" y="0"/>
                  </a:lnTo>
                  <a:lnTo>
                    <a:pt x="266682" y="7172"/>
                  </a:lnTo>
                  <a:lnTo>
                    <a:pt x="266682" y="16051"/>
                  </a:lnTo>
                  <a:lnTo>
                    <a:pt x="266682" y="26721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7" name="object 57"/>
            <p:cNvSpPr/>
            <p:nvPr/>
          </p:nvSpPr>
          <p:spPr>
            <a:xfrm>
              <a:off x="5461569" y="3598204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4" h="681989">
                  <a:moveTo>
                    <a:pt x="288273" y="0"/>
                  </a:moveTo>
                  <a:lnTo>
                    <a:pt x="241519" y="3772"/>
                  </a:lnTo>
                  <a:lnTo>
                    <a:pt x="197164" y="14694"/>
                  </a:lnTo>
                  <a:lnTo>
                    <a:pt x="155804" y="32172"/>
                  </a:lnTo>
                  <a:lnTo>
                    <a:pt x="118031" y="55614"/>
                  </a:lnTo>
                  <a:lnTo>
                    <a:pt x="84441" y="84426"/>
                  </a:lnTo>
                  <a:lnTo>
                    <a:pt x="55626" y="118016"/>
                  </a:lnTo>
                  <a:lnTo>
                    <a:pt x="32180" y="155789"/>
                  </a:lnTo>
                  <a:lnTo>
                    <a:pt x="14698" y="197154"/>
                  </a:lnTo>
                  <a:lnTo>
                    <a:pt x="3773" y="241516"/>
                  </a:lnTo>
                  <a:lnTo>
                    <a:pt x="0" y="288284"/>
                  </a:lnTo>
                  <a:lnTo>
                    <a:pt x="2674" y="326862"/>
                  </a:lnTo>
                  <a:lnTo>
                    <a:pt x="22449" y="399064"/>
                  </a:lnTo>
                  <a:lnTo>
                    <a:pt x="75049" y="492393"/>
                  </a:lnTo>
                  <a:lnTo>
                    <a:pt x="101287" y="527672"/>
                  </a:lnTo>
                  <a:lnTo>
                    <a:pt x="119340" y="550009"/>
                  </a:lnTo>
                  <a:lnTo>
                    <a:pt x="131367" y="571321"/>
                  </a:lnTo>
                  <a:lnTo>
                    <a:pt x="139524" y="603520"/>
                  </a:lnTo>
                  <a:lnTo>
                    <a:pt x="141572" y="614663"/>
                  </a:lnTo>
                  <a:lnTo>
                    <a:pt x="143749" y="624614"/>
                  </a:lnTo>
                  <a:lnTo>
                    <a:pt x="146115" y="633450"/>
                  </a:lnTo>
                  <a:lnTo>
                    <a:pt x="148728" y="641247"/>
                  </a:lnTo>
                  <a:lnTo>
                    <a:pt x="143325" y="644126"/>
                  </a:lnTo>
                  <a:lnTo>
                    <a:pt x="139692" y="649132"/>
                  </a:lnTo>
                  <a:lnTo>
                    <a:pt x="139692" y="669215"/>
                  </a:lnTo>
                  <a:lnTo>
                    <a:pt x="141503" y="672544"/>
                  </a:lnTo>
                  <a:lnTo>
                    <a:pt x="144047" y="675256"/>
                  </a:lnTo>
                  <a:lnTo>
                    <a:pt x="143974" y="675466"/>
                  </a:lnTo>
                  <a:lnTo>
                    <a:pt x="149094" y="679780"/>
                  </a:lnTo>
                  <a:lnTo>
                    <a:pt x="153785" y="681528"/>
                  </a:lnTo>
                  <a:lnTo>
                    <a:pt x="428248" y="681528"/>
                  </a:lnTo>
                  <a:lnTo>
                    <a:pt x="436939" y="674377"/>
                  </a:lnTo>
                  <a:lnTo>
                    <a:pt x="436939" y="649132"/>
                  </a:lnTo>
                  <a:lnTo>
                    <a:pt x="433348" y="644126"/>
                  </a:lnTo>
                  <a:lnTo>
                    <a:pt x="427861" y="641247"/>
                  </a:lnTo>
                  <a:lnTo>
                    <a:pt x="430481" y="633442"/>
                  </a:lnTo>
                  <a:lnTo>
                    <a:pt x="432850" y="624594"/>
                  </a:lnTo>
                  <a:lnTo>
                    <a:pt x="435023" y="614641"/>
                  </a:lnTo>
                  <a:lnTo>
                    <a:pt x="437054" y="603520"/>
                  </a:lnTo>
                  <a:lnTo>
                    <a:pt x="445197" y="571314"/>
                  </a:lnTo>
                  <a:lnTo>
                    <a:pt x="457234" y="549988"/>
                  </a:lnTo>
                  <a:lnTo>
                    <a:pt x="475310" y="527640"/>
                  </a:lnTo>
                  <a:lnTo>
                    <a:pt x="501571" y="492365"/>
                  </a:lnTo>
                  <a:lnTo>
                    <a:pt x="538161" y="432259"/>
                  </a:lnTo>
                  <a:lnTo>
                    <a:pt x="566290" y="363872"/>
                  </a:lnTo>
                  <a:lnTo>
                    <a:pt x="576631" y="288284"/>
                  </a:lnTo>
                  <a:lnTo>
                    <a:pt x="575368" y="261653"/>
                  </a:lnTo>
                  <a:lnTo>
                    <a:pt x="565751" y="210598"/>
                  </a:lnTo>
                  <a:lnTo>
                    <a:pt x="536292" y="141739"/>
                  </a:lnTo>
                  <a:lnTo>
                    <a:pt x="507853" y="101794"/>
                  </a:lnTo>
                  <a:lnTo>
                    <a:pt x="473197" y="67301"/>
                  </a:lnTo>
                  <a:lnTo>
                    <a:pt x="433117" y="39068"/>
                  </a:lnTo>
                  <a:lnTo>
                    <a:pt x="388408" y="17901"/>
                  </a:lnTo>
                  <a:lnTo>
                    <a:pt x="339862" y="4610"/>
                  </a:lnTo>
                  <a:lnTo>
                    <a:pt x="288273" y="0"/>
                  </a:lnTo>
                  <a:close/>
                </a:path>
              </a:pathLst>
            </a:custGeom>
            <a:solidFill>
              <a:srgbClr val="DB3146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5461569" y="3598204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4" h="681989">
                  <a:moveTo>
                    <a:pt x="538161" y="432259"/>
                  </a:moveTo>
                  <a:lnTo>
                    <a:pt x="501571" y="492365"/>
                  </a:lnTo>
                  <a:lnTo>
                    <a:pt x="475310" y="527640"/>
                  </a:lnTo>
                  <a:lnTo>
                    <a:pt x="457234" y="549988"/>
                  </a:lnTo>
                  <a:lnTo>
                    <a:pt x="445197" y="571314"/>
                  </a:lnTo>
                  <a:lnTo>
                    <a:pt x="437054" y="603520"/>
                  </a:lnTo>
                  <a:lnTo>
                    <a:pt x="435023" y="614641"/>
                  </a:lnTo>
                  <a:lnTo>
                    <a:pt x="432850" y="624594"/>
                  </a:lnTo>
                  <a:lnTo>
                    <a:pt x="430481" y="633442"/>
                  </a:lnTo>
                  <a:lnTo>
                    <a:pt x="427861" y="641247"/>
                  </a:lnTo>
                  <a:lnTo>
                    <a:pt x="433348" y="644126"/>
                  </a:lnTo>
                  <a:lnTo>
                    <a:pt x="436939" y="649132"/>
                  </a:lnTo>
                  <a:lnTo>
                    <a:pt x="436939" y="654796"/>
                  </a:lnTo>
                  <a:lnTo>
                    <a:pt x="436939" y="665487"/>
                  </a:lnTo>
                  <a:lnTo>
                    <a:pt x="436939" y="674377"/>
                  </a:lnTo>
                  <a:lnTo>
                    <a:pt x="428248" y="681528"/>
                  </a:lnTo>
                  <a:lnTo>
                    <a:pt x="417537" y="681528"/>
                  </a:lnTo>
                  <a:lnTo>
                    <a:pt x="159063" y="681528"/>
                  </a:lnTo>
                  <a:lnTo>
                    <a:pt x="153785" y="681528"/>
                  </a:lnTo>
                  <a:lnTo>
                    <a:pt x="149094" y="679780"/>
                  </a:lnTo>
                  <a:lnTo>
                    <a:pt x="145608" y="676974"/>
                  </a:lnTo>
                  <a:lnTo>
                    <a:pt x="145356" y="676817"/>
                  </a:lnTo>
                  <a:lnTo>
                    <a:pt x="145252" y="676660"/>
                  </a:lnTo>
                  <a:lnTo>
                    <a:pt x="145063" y="676502"/>
                  </a:lnTo>
                  <a:lnTo>
                    <a:pt x="143974" y="675466"/>
                  </a:lnTo>
                  <a:lnTo>
                    <a:pt x="144047" y="675256"/>
                  </a:lnTo>
                  <a:lnTo>
                    <a:pt x="141503" y="672544"/>
                  </a:lnTo>
                  <a:lnTo>
                    <a:pt x="139692" y="669215"/>
                  </a:lnTo>
                  <a:lnTo>
                    <a:pt x="139692" y="665487"/>
                  </a:lnTo>
                  <a:lnTo>
                    <a:pt x="139692" y="654796"/>
                  </a:lnTo>
                  <a:lnTo>
                    <a:pt x="139692" y="649132"/>
                  </a:lnTo>
                  <a:lnTo>
                    <a:pt x="143325" y="644126"/>
                  </a:lnTo>
                  <a:lnTo>
                    <a:pt x="148728" y="641247"/>
                  </a:lnTo>
                  <a:lnTo>
                    <a:pt x="146115" y="633450"/>
                  </a:lnTo>
                  <a:lnTo>
                    <a:pt x="143749" y="624614"/>
                  </a:lnTo>
                  <a:lnTo>
                    <a:pt x="141572" y="614663"/>
                  </a:lnTo>
                  <a:lnTo>
                    <a:pt x="139524" y="603520"/>
                  </a:lnTo>
                  <a:lnTo>
                    <a:pt x="131367" y="571321"/>
                  </a:lnTo>
                  <a:lnTo>
                    <a:pt x="119340" y="550009"/>
                  </a:lnTo>
                  <a:lnTo>
                    <a:pt x="101287" y="527672"/>
                  </a:lnTo>
                  <a:lnTo>
                    <a:pt x="75049" y="492393"/>
                  </a:lnTo>
                  <a:lnTo>
                    <a:pt x="38470" y="432259"/>
                  </a:lnTo>
                  <a:lnTo>
                    <a:pt x="10337" y="363860"/>
                  </a:lnTo>
                  <a:lnTo>
                    <a:pt x="0" y="288284"/>
                  </a:lnTo>
                  <a:lnTo>
                    <a:pt x="3773" y="241516"/>
                  </a:lnTo>
                  <a:lnTo>
                    <a:pt x="14698" y="197154"/>
                  </a:lnTo>
                  <a:lnTo>
                    <a:pt x="32180" y="155789"/>
                  </a:lnTo>
                  <a:lnTo>
                    <a:pt x="55626" y="118016"/>
                  </a:lnTo>
                  <a:lnTo>
                    <a:pt x="84441" y="84426"/>
                  </a:lnTo>
                  <a:lnTo>
                    <a:pt x="118031" y="55614"/>
                  </a:lnTo>
                  <a:lnTo>
                    <a:pt x="155804" y="32172"/>
                  </a:lnTo>
                  <a:lnTo>
                    <a:pt x="197164" y="14694"/>
                  </a:lnTo>
                  <a:lnTo>
                    <a:pt x="241519" y="3772"/>
                  </a:lnTo>
                  <a:lnTo>
                    <a:pt x="288273" y="0"/>
                  </a:lnTo>
                  <a:lnTo>
                    <a:pt x="339862" y="4610"/>
                  </a:lnTo>
                  <a:lnTo>
                    <a:pt x="388408" y="17901"/>
                  </a:lnTo>
                  <a:lnTo>
                    <a:pt x="433117" y="39068"/>
                  </a:lnTo>
                  <a:lnTo>
                    <a:pt x="473197" y="67301"/>
                  </a:lnTo>
                  <a:lnTo>
                    <a:pt x="507853" y="101794"/>
                  </a:lnTo>
                  <a:lnTo>
                    <a:pt x="536292" y="141739"/>
                  </a:lnTo>
                  <a:lnTo>
                    <a:pt x="557721" y="186329"/>
                  </a:lnTo>
                  <a:lnTo>
                    <a:pt x="571688" y="235732"/>
                  </a:lnTo>
                  <a:lnTo>
                    <a:pt x="576631" y="288284"/>
                  </a:lnTo>
                  <a:lnTo>
                    <a:pt x="573955" y="326867"/>
                  </a:lnTo>
                  <a:lnTo>
                    <a:pt x="566290" y="363872"/>
                  </a:lnTo>
                  <a:lnTo>
                    <a:pt x="554177" y="399077"/>
                  </a:lnTo>
                  <a:lnTo>
                    <a:pt x="538161" y="432259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045042" y="435102"/>
            <a:ext cx="1479894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982933" y="1293342"/>
            <a:ext cx="474400" cy="29913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02099"/>
              </a:lnSpc>
              <a:spcBef>
                <a:spcPts val="55"/>
              </a:spcBef>
            </a:pPr>
            <a:r>
              <a:rPr sz="970" spc="21" dirty="0">
                <a:solidFill>
                  <a:srgbClr val="343434"/>
                </a:solidFill>
                <a:latin typeface="Tahoma"/>
                <a:cs typeface="Tahoma"/>
              </a:rPr>
              <a:t>learning  </a:t>
            </a:r>
            <a:r>
              <a:rPr sz="970" spc="-3" dirty="0">
                <a:solidFill>
                  <a:srgbClr val="DB3146"/>
                </a:solidFill>
                <a:latin typeface="Tahoma"/>
                <a:cs typeface="Tahoma"/>
              </a:rPr>
              <a:t>Hub</a:t>
            </a:r>
            <a:endParaRPr sz="970">
              <a:latin typeface="Tahoma"/>
              <a:cs typeface="Tahoma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428" y="0"/>
            <a:ext cx="12191144" cy="6857615"/>
            <a:chOff x="0" y="0"/>
            <a:chExt cx="20104100" cy="11308715"/>
          </a:xfrm>
        </p:grpSpPr>
        <p:sp>
          <p:nvSpPr>
            <p:cNvPr id="62" name="object 62"/>
            <p:cNvSpPr/>
            <p:nvPr/>
          </p:nvSpPr>
          <p:spPr>
            <a:xfrm>
              <a:off x="14120162" y="2469994"/>
              <a:ext cx="911860" cy="659130"/>
            </a:xfrm>
            <a:custGeom>
              <a:avLst/>
              <a:gdLst/>
              <a:ahLst/>
              <a:cxnLst/>
              <a:rect l="l" t="t" r="r" b="b"/>
              <a:pathLst>
                <a:path w="911859" h="659130">
                  <a:moveTo>
                    <a:pt x="116857" y="0"/>
                  </a:moveTo>
                  <a:lnTo>
                    <a:pt x="100399" y="37904"/>
                  </a:lnTo>
                  <a:lnTo>
                    <a:pt x="84616" y="76021"/>
                  </a:lnTo>
                  <a:lnTo>
                    <a:pt x="69262" y="114275"/>
                  </a:lnTo>
                  <a:lnTo>
                    <a:pt x="54095" y="152592"/>
                  </a:lnTo>
                  <a:lnTo>
                    <a:pt x="24912" y="229574"/>
                  </a:lnTo>
                  <a:lnTo>
                    <a:pt x="10630" y="268169"/>
                  </a:lnTo>
                  <a:lnTo>
                    <a:pt x="1824" y="292315"/>
                  </a:lnTo>
                  <a:lnTo>
                    <a:pt x="285" y="296807"/>
                  </a:lnTo>
                  <a:lnTo>
                    <a:pt x="205" y="299038"/>
                  </a:lnTo>
                  <a:lnTo>
                    <a:pt x="106" y="300933"/>
                  </a:lnTo>
                  <a:lnTo>
                    <a:pt x="24451" y="330838"/>
                  </a:lnTo>
                  <a:lnTo>
                    <a:pt x="25875" y="331120"/>
                  </a:lnTo>
                  <a:lnTo>
                    <a:pt x="28828" y="331267"/>
                  </a:lnTo>
                  <a:lnTo>
                    <a:pt x="83737" y="335983"/>
                  </a:lnTo>
                  <a:lnTo>
                    <a:pt x="137569" y="341644"/>
                  </a:lnTo>
                  <a:lnTo>
                    <a:pt x="191300" y="348337"/>
                  </a:lnTo>
                  <a:lnTo>
                    <a:pt x="244870" y="356069"/>
                  </a:lnTo>
                  <a:lnTo>
                    <a:pt x="298220" y="364844"/>
                  </a:lnTo>
                  <a:lnTo>
                    <a:pt x="351290" y="374669"/>
                  </a:lnTo>
                  <a:lnTo>
                    <a:pt x="404042" y="385725"/>
                  </a:lnTo>
                  <a:lnTo>
                    <a:pt x="456448" y="398108"/>
                  </a:lnTo>
                  <a:lnTo>
                    <a:pt x="508362" y="412048"/>
                  </a:lnTo>
                  <a:lnTo>
                    <a:pt x="559640" y="427779"/>
                  </a:lnTo>
                  <a:lnTo>
                    <a:pt x="610137" y="445530"/>
                  </a:lnTo>
                  <a:lnTo>
                    <a:pt x="659710" y="465535"/>
                  </a:lnTo>
                  <a:lnTo>
                    <a:pt x="696060" y="482275"/>
                  </a:lnTo>
                  <a:lnTo>
                    <a:pt x="731672" y="500556"/>
                  </a:lnTo>
                  <a:lnTo>
                    <a:pt x="766171" y="520795"/>
                  </a:lnTo>
                  <a:lnTo>
                    <a:pt x="799182" y="543407"/>
                  </a:lnTo>
                  <a:lnTo>
                    <a:pt x="830626" y="568289"/>
                  </a:lnTo>
                  <a:lnTo>
                    <a:pt x="859980" y="595850"/>
                  </a:lnTo>
                  <a:lnTo>
                    <a:pt x="887007" y="626121"/>
                  </a:lnTo>
                  <a:lnTo>
                    <a:pt x="911472" y="659131"/>
                  </a:lnTo>
                  <a:lnTo>
                    <a:pt x="894253" y="621333"/>
                  </a:lnTo>
                  <a:lnTo>
                    <a:pt x="872261" y="585750"/>
                  </a:lnTo>
                  <a:lnTo>
                    <a:pt x="846330" y="552529"/>
                  </a:lnTo>
                  <a:lnTo>
                    <a:pt x="817296" y="521816"/>
                  </a:lnTo>
                  <a:lnTo>
                    <a:pt x="785422" y="493999"/>
                  </a:lnTo>
                  <a:lnTo>
                    <a:pt x="751554" y="468680"/>
                  </a:lnTo>
                  <a:lnTo>
                    <a:pt x="716066" y="445700"/>
                  </a:lnTo>
                  <a:lnTo>
                    <a:pt x="679332" y="424898"/>
                  </a:lnTo>
                  <a:lnTo>
                    <a:pt x="636094" y="403590"/>
                  </a:lnTo>
                  <a:lnTo>
                    <a:pt x="591950" y="384574"/>
                  </a:lnTo>
                  <a:lnTo>
                    <a:pt x="547034" y="367692"/>
                  </a:lnTo>
                  <a:lnTo>
                    <a:pt x="501482" y="352788"/>
                  </a:lnTo>
                  <a:lnTo>
                    <a:pt x="455430" y="339706"/>
                  </a:lnTo>
                  <a:lnTo>
                    <a:pt x="409014" y="328287"/>
                  </a:lnTo>
                  <a:lnTo>
                    <a:pt x="362368" y="318377"/>
                  </a:lnTo>
                  <a:lnTo>
                    <a:pt x="315450" y="309901"/>
                  </a:lnTo>
                  <a:lnTo>
                    <a:pt x="299150" y="307414"/>
                  </a:lnTo>
                  <a:lnTo>
                    <a:pt x="43027" y="307414"/>
                  </a:lnTo>
                  <a:lnTo>
                    <a:pt x="43582" y="305477"/>
                  </a:lnTo>
                  <a:lnTo>
                    <a:pt x="44090" y="303571"/>
                  </a:lnTo>
                  <a:lnTo>
                    <a:pt x="44109" y="302721"/>
                  </a:lnTo>
                  <a:lnTo>
                    <a:pt x="44074" y="299038"/>
                  </a:lnTo>
                  <a:lnTo>
                    <a:pt x="42482" y="293739"/>
                  </a:lnTo>
                  <a:lnTo>
                    <a:pt x="40179" y="290650"/>
                  </a:lnTo>
                  <a:lnTo>
                    <a:pt x="36870" y="288629"/>
                  </a:lnTo>
                  <a:lnTo>
                    <a:pt x="34273" y="286441"/>
                  </a:lnTo>
                  <a:lnTo>
                    <a:pt x="31226" y="286399"/>
                  </a:lnTo>
                  <a:lnTo>
                    <a:pt x="26954" y="286253"/>
                  </a:lnTo>
                  <a:lnTo>
                    <a:pt x="48710" y="286253"/>
                  </a:lnTo>
                  <a:lnTo>
                    <a:pt x="50210" y="280630"/>
                  </a:lnTo>
                  <a:lnTo>
                    <a:pt x="60618" y="240819"/>
                  </a:lnTo>
                  <a:lnTo>
                    <a:pt x="80837" y="161010"/>
                  </a:lnTo>
                  <a:lnTo>
                    <a:pt x="90363" y="120919"/>
                  </a:lnTo>
                  <a:lnTo>
                    <a:pt x="99707" y="80772"/>
                  </a:lnTo>
                  <a:lnTo>
                    <a:pt x="108621" y="40492"/>
                  </a:lnTo>
                  <a:lnTo>
                    <a:pt x="116857" y="0"/>
                  </a:lnTo>
                  <a:close/>
                </a:path>
                <a:path w="911859" h="659130">
                  <a:moveTo>
                    <a:pt x="28608" y="331256"/>
                  </a:moveTo>
                  <a:lnTo>
                    <a:pt x="28748" y="331267"/>
                  </a:lnTo>
                  <a:lnTo>
                    <a:pt x="28608" y="331256"/>
                  </a:lnTo>
                  <a:close/>
                </a:path>
                <a:path w="911859" h="659130">
                  <a:moveTo>
                    <a:pt x="48608" y="286633"/>
                  </a:moveTo>
                  <a:lnTo>
                    <a:pt x="44110" y="303495"/>
                  </a:lnTo>
                  <a:lnTo>
                    <a:pt x="44116" y="304273"/>
                  </a:lnTo>
                  <a:lnTo>
                    <a:pt x="43027" y="307414"/>
                  </a:lnTo>
                  <a:lnTo>
                    <a:pt x="299150" y="307414"/>
                  </a:lnTo>
                  <a:lnTo>
                    <a:pt x="268385" y="302721"/>
                  </a:lnTo>
                  <a:lnTo>
                    <a:pt x="221184" y="296841"/>
                  </a:lnTo>
                  <a:lnTo>
                    <a:pt x="173857" y="292265"/>
                  </a:lnTo>
                  <a:lnTo>
                    <a:pt x="126414" y="288997"/>
                  </a:lnTo>
                  <a:lnTo>
                    <a:pt x="78867" y="287040"/>
                  </a:lnTo>
                  <a:lnTo>
                    <a:pt x="48608" y="286633"/>
                  </a:lnTo>
                  <a:close/>
                </a:path>
                <a:path w="911859" h="659130">
                  <a:moveTo>
                    <a:pt x="34201" y="286439"/>
                  </a:moveTo>
                  <a:lnTo>
                    <a:pt x="36870" y="288629"/>
                  </a:lnTo>
                  <a:lnTo>
                    <a:pt x="40179" y="290650"/>
                  </a:lnTo>
                  <a:lnTo>
                    <a:pt x="42482" y="293739"/>
                  </a:lnTo>
                  <a:lnTo>
                    <a:pt x="44074" y="299038"/>
                  </a:lnTo>
                  <a:lnTo>
                    <a:pt x="44262" y="300933"/>
                  </a:lnTo>
                  <a:lnTo>
                    <a:pt x="44109" y="302721"/>
                  </a:lnTo>
                  <a:lnTo>
                    <a:pt x="44110" y="303495"/>
                  </a:lnTo>
                  <a:lnTo>
                    <a:pt x="48608" y="286633"/>
                  </a:lnTo>
                  <a:lnTo>
                    <a:pt x="34201" y="286439"/>
                  </a:lnTo>
                  <a:close/>
                </a:path>
                <a:path w="911859" h="659130">
                  <a:moveTo>
                    <a:pt x="1845" y="292001"/>
                  </a:moveTo>
                  <a:lnTo>
                    <a:pt x="1743" y="292315"/>
                  </a:lnTo>
                  <a:lnTo>
                    <a:pt x="1845" y="292001"/>
                  </a:lnTo>
                  <a:close/>
                </a:path>
                <a:path w="911859" h="659130">
                  <a:moveTo>
                    <a:pt x="48710" y="286253"/>
                  </a:moveTo>
                  <a:lnTo>
                    <a:pt x="26954" y="286253"/>
                  </a:lnTo>
                  <a:lnTo>
                    <a:pt x="34201" y="286439"/>
                  </a:lnTo>
                  <a:lnTo>
                    <a:pt x="48608" y="286633"/>
                  </a:lnTo>
                  <a:lnTo>
                    <a:pt x="48710" y="286253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3" name="object 63"/>
            <p:cNvSpPr/>
            <p:nvPr/>
          </p:nvSpPr>
          <p:spPr>
            <a:xfrm>
              <a:off x="14178984" y="2057075"/>
              <a:ext cx="852805" cy="1072515"/>
            </a:xfrm>
            <a:custGeom>
              <a:avLst/>
              <a:gdLst/>
              <a:ahLst/>
              <a:cxnLst/>
              <a:rect l="l" t="t" r="r" b="b"/>
              <a:pathLst>
                <a:path w="852805" h="1072514">
                  <a:moveTo>
                    <a:pt x="191082" y="505722"/>
                  </a:moveTo>
                  <a:lnTo>
                    <a:pt x="24605" y="505722"/>
                  </a:lnTo>
                  <a:lnTo>
                    <a:pt x="26113" y="506361"/>
                  </a:lnTo>
                  <a:lnTo>
                    <a:pt x="45260" y="512671"/>
                  </a:lnTo>
                  <a:lnTo>
                    <a:pt x="70780" y="521474"/>
                  </a:lnTo>
                  <a:lnTo>
                    <a:pt x="108924" y="535266"/>
                  </a:lnTo>
                  <a:lnTo>
                    <a:pt x="159469" y="554626"/>
                  </a:lnTo>
                  <a:lnTo>
                    <a:pt x="234748" y="585023"/>
                  </a:lnTo>
                  <a:lnTo>
                    <a:pt x="284431" y="606431"/>
                  </a:lnTo>
                  <a:lnTo>
                    <a:pt x="333605" y="628907"/>
                  </a:lnTo>
                  <a:lnTo>
                    <a:pt x="382238" y="652430"/>
                  </a:lnTo>
                  <a:lnTo>
                    <a:pt x="430482" y="676678"/>
                  </a:lnTo>
                  <a:lnTo>
                    <a:pt x="477835" y="702481"/>
                  </a:lnTo>
                  <a:lnTo>
                    <a:pt x="524367" y="729634"/>
                  </a:lnTo>
                  <a:lnTo>
                    <a:pt x="570149" y="757935"/>
                  </a:lnTo>
                  <a:lnTo>
                    <a:pt x="614529" y="788241"/>
                  </a:lnTo>
                  <a:lnTo>
                    <a:pt x="657579" y="820348"/>
                  </a:lnTo>
                  <a:lnTo>
                    <a:pt x="698758" y="854686"/>
                  </a:lnTo>
                  <a:lnTo>
                    <a:pt x="737526" y="891690"/>
                  </a:lnTo>
                  <a:lnTo>
                    <a:pt x="773483" y="931452"/>
                  </a:lnTo>
                  <a:lnTo>
                    <a:pt x="809156" y="980246"/>
                  </a:lnTo>
                  <a:lnTo>
                    <a:pt x="815943" y="991861"/>
                  </a:lnTo>
                  <a:lnTo>
                    <a:pt x="819356" y="997686"/>
                  </a:lnTo>
                  <a:lnTo>
                    <a:pt x="826211" y="1009519"/>
                  </a:lnTo>
                  <a:lnTo>
                    <a:pt x="834853" y="1027724"/>
                  </a:lnTo>
                  <a:lnTo>
                    <a:pt x="837896" y="1033824"/>
                  </a:lnTo>
                  <a:lnTo>
                    <a:pt x="840775" y="1039999"/>
                  </a:lnTo>
                  <a:lnTo>
                    <a:pt x="843198" y="1046345"/>
                  </a:lnTo>
                  <a:lnTo>
                    <a:pt x="852643" y="1072051"/>
                  </a:lnTo>
                  <a:lnTo>
                    <a:pt x="847344" y="1045046"/>
                  </a:lnTo>
                  <a:lnTo>
                    <a:pt x="845915" y="1038274"/>
                  </a:lnTo>
                  <a:lnTo>
                    <a:pt x="844017" y="1031638"/>
                  </a:lnTo>
                  <a:lnTo>
                    <a:pt x="841943" y="1025041"/>
                  </a:lnTo>
                  <a:lnTo>
                    <a:pt x="839983" y="1018387"/>
                  </a:lnTo>
                  <a:lnTo>
                    <a:pt x="837228" y="1009393"/>
                  </a:lnTo>
                  <a:lnTo>
                    <a:pt x="835764" y="1005131"/>
                  </a:lnTo>
                  <a:lnTo>
                    <a:pt x="830434" y="992304"/>
                  </a:lnTo>
                  <a:lnTo>
                    <a:pt x="827732" y="985893"/>
                  </a:lnTo>
                  <a:lnTo>
                    <a:pt x="825102" y="979420"/>
                  </a:lnTo>
                  <a:lnTo>
                    <a:pt x="806246" y="942034"/>
                  </a:lnTo>
                  <a:lnTo>
                    <a:pt x="783702" y="906675"/>
                  </a:lnTo>
                  <a:lnTo>
                    <a:pt x="758646" y="873020"/>
                  </a:lnTo>
                  <a:lnTo>
                    <a:pt x="721745" y="830993"/>
                  </a:lnTo>
                  <a:lnTo>
                    <a:pt x="681978" y="791714"/>
                  </a:lnTo>
                  <a:lnTo>
                    <a:pt x="639709" y="755281"/>
                  </a:lnTo>
                  <a:lnTo>
                    <a:pt x="595666" y="721119"/>
                  </a:lnTo>
                  <a:lnTo>
                    <a:pt x="550183" y="689033"/>
                  </a:lnTo>
                  <a:lnTo>
                    <a:pt x="503334" y="659131"/>
                  </a:lnTo>
                  <a:lnTo>
                    <a:pt x="455561" y="630818"/>
                  </a:lnTo>
                  <a:lnTo>
                    <a:pt x="406970" y="604044"/>
                  </a:lnTo>
                  <a:lnTo>
                    <a:pt x="357543" y="578976"/>
                  </a:lnTo>
                  <a:lnTo>
                    <a:pt x="307496" y="555277"/>
                  </a:lnTo>
                  <a:lnTo>
                    <a:pt x="256913" y="532813"/>
                  </a:lnTo>
                  <a:lnTo>
                    <a:pt x="205877" y="511450"/>
                  </a:lnTo>
                  <a:lnTo>
                    <a:pt x="191082" y="505722"/>
                  </a:lnTo>
                  <a:close/>
                </a:path>
                <a:path w="852805" h="1072514">
                  <a:moveTo>
                    <a:pt x="274409" y="0"/>
                  </a:moveTo>
                  <a:lnTo>
                    <a:pt x="271341" y="261"/>
                  </a:lnTo>
                  <a:lnTo>
                    <a:pt x="268431" y="1277"/>
                  </a:lnTo>
                  <a:lnTo>
                    <a:pt x="265697" y="2198"/>
                  </a:lnTo>
                  <a:lnTo>
                    <a:pt x="263090" y="3884"/>
                  </a:lnTo>
                  <a:lnTo>
                    <a:pt x="259959" y="7214"/>
                  </a:lnTo>
                  <a:lnTo>
                    <a:pt x="259080" y="8460"/>
                  </a:lnTo>
                  <a:lnTo>
                    <a:pt x="258336" y="9769"/>
                  </a:lnTo>
                  <a:lnTo>
                    <a:pt x="236274" y="46490"/>
                  </a:lnTo>
                  <a:lnTo>
                    <a:pt x="208522" y="93714"/>
                  </a:lnTo>
                  <a:lnTo>
                    <a:pt x="180921" y="141019"/>
                  </a:lnTo>
                  <a:lnTo>
                    <a:pt x="153549" y="188445"/>
                  </a:lnTo>
                  <a:lnTo>
                    <a:pt x="99417" y="283626"/>
                  </a:lnTo>
                  <a:lnTo>
                    <a:pt x="72776" y="331445"/>
                  </a:lnTo>
                  <a:lnTo>
                    <a:pt x="19788" y="427233"/>
                  </a:lnTo>
                  <a:lnTo>
                    <a:pt x="0" y="468656"/>
                  </a:lnTo>
                  <a:lnTo>
                    <a:pt x="64" y="477077"/>
                  </a:lnTo>
                  <a:lnTo>
                    <a:pt x="25788" y="506623"/>
                  </a:lnTo>
                  <a:lnTo>
                    <a:pt x="24605" y="505722"/>
                  </a:lnTo>
                  <a:lnTo>
                    <a:pt x="191082" y="505722"/>
                  </a:lnTo>
                  <a:lnTo>
                    <a:pt x="180079" y="501463"/>
                  </a:lnTo>
                  <a:lnTo>
                    <a:pt x="154181" y="491748"/>
                  </a:lnTo>
                  <a:lnTo>
                    <a:pt x="127923" y="482215"/>
                  </a:lnTo>
                  <a:lnTo>
                    <a:pt x="52489" y="482215"/>
                  </a:lnTo>
                  <a:lnTo>
                    <a:pt x="53100" y="481048"/>
                  </a:lnTo>
                  <a:lnTo>
                    <a:pt x="56007" y="473577"/>
                  </a:lnTo>
                  <a:lnTo>
                    <a:pt x="55033" y="466153"/>
                  </a:lnTo>
                  <a:lnTo>
                    <a:pt x="50842" y="460308"/>
                  </a:lnTo>
                  <a:lnTo>
                    <a:pt x="49243" y="458006"/>
                  </a:lnTo>
                  <a:lnTo>
                    <a:pt x="46542" y="455671"/>
                  </a:lnTo>
                  <a:lnTo>
                    <a:pt x="43526" y="454174"/>
                  </a:lnTo>
                  <a:lnTo>
                    <a:pt x="38657" y="452132"/>
                  </a:lnTo>
                  <a:lnTo>
                    <a:pt x="67915" y="452132"/>
                  </a:lnTo>
                  <a:lnTo>
                    <a:pt x="117153" y="354951"/>
                  </a:lnTo>
                  <a:lnTo>
                    <a:pt x="141746" y="306052"/>
                  </a:lnTo>
                  <a:lnTo>
                    <a:pt x="190075" y="207795"/>
                  </a:lnTo>
                  <a:lnTo>
                    <a:pt x="213933" y="158506"/>
                  </a:lnTo>
                  <a:lnTo>
                    <a:pt x="237561" y="109098"/>
                  </a:lnTo>
                  <a:lnTo>
                    <a:pt x="261038" y="59610"/>
                  </a:lnTo>
                  <a:lnTo>
                    <a:pt x="277694" y="23621"/>
                  </a:lnTo>
                  <a:lnTo>
                    <a:pt x="276652" y="23339"/>
                  </a:lnTo>
                  <a:lnTo>
                    <a:pt x="275529" y="23339"/>
                  </a:lnTo>
                  <a:lnTo>
                    <a:pt x="271812" y="21978"/>
                  </a:lnTo>
                  <a:lnTo>
                    <a:pt x="277929" y="21978"/>
                  </a:lnTo>
                  <a:lnTo>
                    <a:pt x="278828" y="21088"/>
                  </a:lnTo>
                  <a:lnTo>
                    <a:pt x="279016" y="20763"/>
                  </a:lnTo>
                  <a:lnTo>
                    <a:pt x="330113" y="20763"/>
                  </a:lnTo>
                  <a:lnTo>
                    <a:pt x="280465" y="1246"/>
                  </a:lnTo>
                  <a:lnTo>
                    <a:pt x="278817" y="732"/>
                  </a:lnTo>
                  <a:lnTo>
                    <a:pt x="277351" y="460"/>
                  </a:lnTo>
                  <a:lnTo>
                    <a:pt x="274409" y="0"/>
                  </a:lnTo>
                  <a:close/>
                </a:path>
                <a:path w="852805" h="1072514">
                  <a:moveTo>
                    <a:pt x="63742" y="460308"/>
                  </a:moveTo>
                  <a:lnTo>
                    <a:pt x="55176" y="477077"/>
                  </a:lnTo>
                  <a:lnTo>
                    <a:pt x="53100" y="481048"/>
                  </a:lnTo>
                  <a:lnTo>
                    <a:pt x="52960" y="481378"/>
                  </a:lnTo>
                  <a:lnTo>
                    <a:pt x="52489" y="482215"/>
                  </a:lnTo>
                  <a:lnTo>
                    <a:pt x="127923" y="482215"/>
                  </a:lnTo>
                  <a:lnTo>
                    <a:pt x="102069" y="473137"/>
                  </a:lnTo>
                  <a:lnTo>
                    <a:pt x="88928" y="468656"/>
                  </a:lnTo>
                  <a:lnTo>
                    <a:pt x="63742" y="460308"/>
                  </a:lnTo>
                  <a:close/>
                </a:path>
                <a:path w="852805" h="1072514">
                  <a:moveTo>
                    <a:pt x="38657" y="452132"/>
                  </a:moveTo>
                  <a:lnTo>
                    <a:pt x="43526" y="454174"/>
                  </a:lnTo>
                  <a:lnTo>
                    <a:pt x="46542" y="455671"/>
                  </a:lnTo>
                  <a:lnTo>
                    <a:pt x="49243" y="458006"/>
                  </a:lnTo>
                  <a:lnTo>
                    <a:pt x="51149" y="460750"/>
                  </a:lnTo>
                  <a:lnTo>
                    <a:pt x="55033" y="466153"/>
                  </a:lnTo>
                  <a:lnTo>
                    <a:pt x="56007" y="473577"/>
                  </a:lnTo>
                  <a:lnTo>
                    <a:pt x="53274" y="480634"/>
                  </a:lnTo>
                  <a:lnTo>
                    <a:pt x="53100" y="481048"/>
                  </a:lnTo>
                  <a:lnTo>
                    <a:pt x="55232" y="476969"/>
                  </a:lnTo>
                  <a:lnTo>
                    <a:pt x="63742" y="460308"/>
                  </a:lnTo>
                  <a:lnTo>
                    <a:pt x="49390" y="455724"/>
                  </a:lnTo>
                  <a:lnTo>
                    <a:pt x="42730" y="453651"/>
                  </a:lnTo>
                  <a:lnTo>
                    <a:pt x="42081" y="453556"/>
                  </a:lnTo>
                  <a:lnTo>
                    <a:pt x="38657" y="452132"/>
                  </a:lnTo>
                  <a:close/>
                </a:path>
                <a:path w="852805" h="1072514">
                  <a:moveTo>
                    <a:pt x="67915" y="452132"/>
                  </a:moveTo>
                  <a:lnTo>
                    <a:pt x="38657" y="452132"/>
                  </a:lnTo>
                  <a:lnTo>
                    <a:pt x="42081" y="453556"/>
                  </a:lnTo>
                  <a:lnTo>
                    <a:pt x="42730" y="453651"/>
                  </a:lnTo>
                  <a:lnTo>
                    <a:pt x="49423" y="455734"/>
                  </a:lnTo>
                  <a:lnTo>
                    <a:pt x="63742" y="460308"/>
                  </a:lnTo>
                  <a:lnTo>
                    <a:pt x="67915" y="452132"/>
                  </a:lnTo>
                  <a:close/>
                </a:path>
                <a:path w="852805" h="1072514">
                  <a:moveTo>
                    <a:pt x="330113" y="20763"/>
                  </a:moveTo>
                  <a:lnTo>
                    <a:pt x="279016" y="20763"/>
                  </a:lnTo>
                  <a:lnTo>
                    <a:pt x="277694" y="23621"/>
                  </a:lnTo>
                  <a:lnTo>
                    <a:pt x="302098" y="30217"/>
                  </a:lnTo>
                  <a:lnTo>
                    <a:pt x="381725" y="50857"/>
                  </a:lnTo>
                  <a:lnTo>
                    <a:pt x="435053" y="63861"/>
                  </a:lnTo>
                  <a:lnTo>
                    <a:pt x="384416" y="42668"/>
                  </a:lnTo>
                  <a:lnTo>
                    <a:pt x="330113" y="20763"/>
                  </a:lnTo>
                  <a:close/>
                </a:path>
                <a:path w="852805" h="1072514">
                  <a:moveTo>
                    <a:pt x="279016" y="20763"/>
                  </a:moveTo>
                  <a:lnTo>
                    <a:pt x="278828" y="21088"/>
                  </a:lnTo>
                  <a:lnTo>
                    <a:pt x="277739" y="22166"/>
                  </a:lnTo>
                  <a:lnTo>
                    <a:pt x="277079" y="22512"/>
                  </a:lnTo>
                  <a:lnTo>
                    <a:pt x="276398" y="22711"/>
                  </a:lnTo>
                  <a:lnTo>
                    <a:pt x="275835" y="23118"/>
                  </a:lnTo>
                  <a:lnTo>
                    <a:pt x="277694" y="23621"/>
                  </a:lnTo>
                  <a:lnTo>
                    <a:pt x="279016" y="20763"/>
                  </a:lnTo>
                  <a:close/>
                </a:path>
                <a:path w="852805" h="1072514">
                  <a:moveTo>
                    <a:pt x="275835" y="23118"/>
                  </a:moveTo>
                  <a:lnTo>
                    <a:pt x="275529" y="23339"/>
                  </a:lnTo>
                  <a:lnTo>
                    <a:pt x="276652" y="23339"/>
                  </a:lnTo>
                  <a:lnTo>
                    <a:pt x="275835" y="23118"/>
                  </a:lnTo>
                  <a:close/>
                </a:path>
                <a:path w="852805" h="1072514">
                  <a:moveTo>
                    <a:pt x="277929" y="21978"/>
                  </a:moveTo>
                  <a:lnTo>
                    <a:pt x="271812" y="21978"/>
                  </a:lnTo>
                  <a:lnTo>
                    <a:pt x="275835" y="23118"/>
                  </a:lnTo>
                  <a:lnTo>
                    <a:pt x="276398" y="22711"/>
                  </a:lnTo>
                  <a:lnTo>
                    <a:pt x="277079" y="22512"/>
                  </a:lnTo>
                  <a:lnTo>
                    <a:pt x="277739" y="22166"/>
                  </a:lnTo>
                  <a:lnTo>
                    <a:pt x="277929" y="21978"/>
                  </a:lnTo>
                  <a:close/>
                </a:path>
              </a:pathLst>
            </a:custGeom>
            <a:solidFill>
              <a:srgbClr val="148F3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4" name="object 64"/>
            <p:cNvSpPr/>
            <p:nvPr/>
          </p:nvSpPr>
          <p:spPr>
            <a:xfrm>
              <a:off x="14404557" y="1930719"/>
              <a:ext cx="627380" cy="1198880"/>
            </a:xfrm>
            <a:custGeom>
              <a:avLst/>
              <a:gdLst/>
              <a:ahLst/>
              <a:cxnLst/>
              <a:rect l="l" t="t" r="r" b="b"/>
              <a:pathLst>
                <a:path w="627380" h="1198880">
                  <a:moveTo>
                    <a:pt x="325574" y="0"/>
                  </a:moveTo>
                  <a:lnTo>
                    <a:pt x="219444" y="131900"/>
                  </a:lnTo>
                  <a:lnTo>
                    <a:pt x="193082" y="170208"/>
                  </a:lnTo>
                  <a:lnTo>
                    <a:pt x="114530" y="285497"/>
                  </a:lnTo>
                  <a:lnTo>
                    <a:pt x="5622" y="448895"/>
                  </a:lnTo>
                  <a:lnTo>
                    <a:pt x="0" y="466113"/>
                  </a:lnTo>
                  <a:lnTo>
                    <a:pt x="622" y="475269"/>
                  </a:lnTo>
                  <a:lnTo>
                    <a:pt x="3612" y="483952"/>
                  </a:lnTo>
                  <a:lnTo>
                    <a:pt x="4994" y="486706"/>
                  </a:lnTo>
                  <a:lnTo>
                    <a:pt x="6711" y="489323"/>
                  </a:lnTo>
                  <a:lnTo>
                    <a:pt x="8764" y="491627"/>
                  </a:lnTo>
                  <a:lnTo>
                    <a:pt x="9779" y="492800"/>
                  </a:lnTo>
                  <a:lnTo>
                    <a:pt x="23664" y="503501"/>
                  </a:lnTo>
                  <a:lnTo>
                    <a:pt x="71946" y="539347"/>
                  </a:lnTo>
                  <a:lnTo>
                    <a:pt x="108214" y="567522"/>
                  </a:lnTo>
                  <a:lnTo>
                    <a:pt x="143971" y="596412"/>
                  </a:lnTo>
                  <a:lnTo>
                    <a:pt x="179228" y="625930"/>
                  </a:lnTo>
                  <a:lnTo>
                    <a:pt x="213993" y="655988"/>
                  </a:lnTo>
                  <a:lnTo>
                    <a:pt x="248467" y="686399"/>
                  </a:lnTo>
                  <a:lnTo>
                    <a:pt x="282201" y="717595"/>
                  </a:lnTo>
                  <a:lnTo>
                    <a:pt x="315306" y="749521"/>
                  </a:lnTo>
                  <a:lnTo>
                    <a:pt x="347733" y="781963"/>
                  </a:lnTo>
                  <a:lnTo>
                    <a:pt x="379674" y="814947"/>
                  </a:lnTo>
                  <a:lnTo>
                    <a:pt x="410542" y="848892"/>
                  </a:lnTo>
                  <a:lnTo>
                    <a:pt x="440623" y="883548"/>
                  </a:lnTo>
                  <a:lnTo>
                    <a:pt x="469694" y="919038"/>
                  </a:lnTo>
                  <a:lnTo>
                    <a:pt x="497531" y="955486"/>
                  </a:lnTo>
                  <a:lnTo>
                    <a:pt x="523910" y="993015"/>
                  </a:lnTo>
                  <a:lnTo>
                    <a:pt x="547454" y="1029048"/>
                  </a:lnTo>
                  <a:lnTo>
                    <a:pt x="569220" y="1066222"/>
                  </a:lnTo>
                  <a:lnTo>
                    <a:pt x="582746" y="1091609"/>
                  </a:lnTo>
                  <a:lnTo>
                    <a:pt x="586117" y="1097986"/>
                  </a:lnTo>
                  <a:lnTo>
                    <a:pt x="589324" y="1104434"/>
                  </a:lnTo>
                  <a:lnTo>
                    <a:pt x="592403" y="1110944"/>
                  </a:lnTo>
                  <a:lnTo>
                    <a:pt x="595385" y="1117503"/>
                  </a:lnTo>
                  <a:lnTo>
                    <a:pt x="601414" y="1130617"/>
                  </a:lnTo>
                  <a:lnTo>
                    <a:pt x="604300" y="1137236"/>
                  </a:lnTo>
                  <a:lnTo>
                    <a:pt x="606965" y="1143942"/>
                  </a:lnTo>
                  <a:lnTo>
                    <a:pt x="609695" y="1150640"/>
                  </a:lnTo>
                  <a:lnTo>
                    <a:pt x="612483" y="1157332"/>
                  </a:lnTo>
                  <a:lnTo>
                    <a:pt x="615193" y="1164059"/>
                  </a:lnTo>
                  <a:lnTo>
                    <a:pt x="617687" y="1170863"/>
                  </a:lnTo>
                  <a:lnTo>
                    <a:pt x="627069" y="1198401"/>
                  </a:lnTo>
                  <a:lnTo>
                    <a:pt x="618028" y="1152524"/>
                  </a:lnTo>
                  <a:lnTo>
                    <a:pt x="605126" y="1107431"/>
                  </a:lnTo>
                  <a:lnTo>
                    <a:pt x="588833" y="1063268"/>
                  </a:lnTo>
                  <a:lnTo>
                    <a:pt x="569618" y="1020180"/>
                  </a:lnTo>
                  <a:lnTo>
                    <a:pt x="547951" y="978314"/>
                  </a:lnTo>
                  <a:lnTo>
                    <a:pt x="524140" y="937569"/>
                  </a:lnTo>
                  <a:lnTo>
                    <a:pt x="498575" y="897926"/>
                  </a:lnTo>
                  <a:lnTo>
                    <a:pt x="471441" y="859346"/>
                  </a:lnTo>
                  <a:lnTo>
                    <a:pt x="442919" y="821793"/>
                  </a:lnTo>
                  <a:lnTo>
                    <a:pt x="413191" y="785230"/>
                  </a:lnTo>
                  <a:lnTo>
                    <a:pt x="382422" y="749481"/>
                  </a:lnTo>
                  <a:lnTo>
                    <a:pt x="350647" y="714817"/>
                  </a:lnTo>
                  <a:lnTo>
                    <a:pt x="317912" y="681001"/>
                  </a:lnTo>
                  <a:lnTo>
                    <a:pt x="284415" y="647958"/>
                  </a:lnTo>
                  <a:lnTo>
                    <a:pt x="250316" y="615571"/>
                  </a:lnTo>
                  <a:lnTo>
                    <a:pt x="215317" y="584164"/>
                  </a:lnTo>
                  <a:lnTo>
                    <a:pt x="179700" y="553488"/>
                  </a:lnTo>
                  <a:lnTo>
                    <a:pt x="143460" y="523533"/>
                  </a:lnTo>
                  <a:lnTo>
                    <a:pt x="106594" y="494285"/>
                  </a:lnTo>
                  <a:lnTo>
                    <a:pt x="87537" y="479774"/>
                  </a:lnTo>
                  <a:lnTo>
                    <a:pt x="53464" y="479774"/>
                  </a:lnTo>
                  <a:lnTo>
                    <a:pt x="57527" y="473503"/>
                  </a:lnTo>
                  <a:lnTo>
                    <a:pt x="58071" y="465219"/>
                  </a:lnTo>
                  <a:lnTo>
                    <a:pt x="54678" y="458570"/>
                  </a:lnTo>
                  <a:lnTo>
                    <a:pt x="53862" y="456884"/>
                  </a:lnTo>
                  <a:lnTo>
                    <a:pt x="47652" y="450434"/>
                  </a:lnTo>
                  <a:lnTo>
                    <a:pt x="72474" y="450434"/>
                  </a:lnTo>
                  <a:lnTo>
                    <a:pt x="144216" y="339740"/>
                  </a:lnTo>
                  <a:lnTo>
                    <a:pt x="234356" y="197305"/>
                  </a:lnTo>
                  <a:lnTo>
                    <a:pt x="259020" y="157881"/>
                  </a:lnTo>
                  <a:lnTo>
                    <a:pt x="329365" y="43627"/>
                  </a:lnTo>
                  <a:lnTo>
                    <a:pt x="319260" y="36176"/>
                  </a:lnTo>
                  <a:lnTo>
                    <a:pt x="318838" y="35903"/>
                  </a:lnTo>
                  <a:lnTo>
                    <a:pt x="317822" y="35075"/>
                  </a:lnTo>
                  <a:lnTo>
                    <a:pt x="333987" y="35075"/>
                  </a:lnTo>
                  <a:lnTo>
                    <a:pt x="334639" y="34489"/>
                  </a:lnTo>
                  <a:lnTo>
                    <a:pt x="335633" y="33337"/>
                  </a:lnTo>
                  <a:lnTo>
                    <a:pt x="336104" y="32594"/>
                  </a:lnTo>
                  <a:lnTo>
                    <a:pt x="372493" y="32594"/>
                  </a:lnTo>
                  <a:lnTo>
                    <a:pt x="342345" y="6343"/>
                  </a:lnTo>
                  <a:lnTo>
                    <a:pt x="338450" y="3558"/>
                  </a:lnTo>
                  <a:lnTo>
                    <a:pt x="336534" y="2417"/>
                  </a:lnTo>
                  <a:lnTo>
                    <a:pt x="334408" y="1548"/>
                  </a:lnTo>
                  <a:lnTo>
                    <a:pt x="332241" y="930"/>
                  </a:lnTo>
                  <a:lnTo>
                    <a:pt x="325574" y="0"/>
                  </a:lnTo>
                  <a:close/>
                </a:path>
                <a:path w="627380" h="1198880">
                  <a:moveTo>
                    <a:pt x="64639" y="462526"/>
                  </a:moveTo>
                  <a:lnTo>
                    <a:pt x="57527" y="473503"/>
                  </a:lnTo>
                  <a:lnTo>
                    <a:pt x="57516" y="473669"/>
                  </a:lnTo>
                  <a:lnTo>
                    <a:pt x="53464" y="479774"/>
                  </a:lnTo>
                  <a:lnTo>
                    <a:pt x="87537" y="479774"/>
                  </a:lnTo>
                  <a:lnTo>
                    <a:pt x="69097" y="465732"/>
                  </a:lnTo>
                  <a:lnTo>
                    <a:pt x="64639" y="462526"/>
                  </a:lnTo>
                  <a:close/>
                </a:path>
                <a:path w="627380" h="1198880">
                  <a:moveTo>
                    <a:pt x="48348" y="450926"/>
                  </a:moveTo>
                  <a:lnTo>
                    <a:pt x="54678" y="458570"/>
                  </a:lnTo>
                  <a:lnTo>
                    <a:pt x="58071" y="465219"/>
                  </a:lnTo>
                  <a:lnTo>
                    <a:pt x="57527" y="473503"/>
                  </a:lnTo>
                  <a:lnTo>
                    <a:pt x="64639" y="462526"/>
                  </a:lnTo>
                  <a:lnTo>
                    <a:pt x="57087" y="457094"/>
                  </a:lnTo>
                  <a:lnTo>
                    <a:pt x="48348" y="450926"/>
                  </a:lnTo>
                  <a:close/>
                </a:path>
                <a:path w="627380" h="1198880">
                  <a:moveTo>
                    <a:pt x="72474" y="450434"/>
                  </a:moveTo>
                  <a:lnTo>
                    <a:pt x="47652" y="450434"/>
                  </a:lnTo>
                  <a:lnTo>
                    <a:pt x="57113" y="457113"/>
                  </a:lnTo>
                  <a:lnTo>
                    <a:pt x="64639" y="462526"/>
                  </a:lnTo>
                  <a:lnTo>
                    <a:pt x="72474" y="450434"/>
                  </a:lnTo>
                  <a:close/>
                </a:path>
                <a:path w="627380" h="1198880">
                  <a:moveTo>
                    <a:pt x="372493" y="32594"/>
                  </a:moveTo>
                  <a:lnTo>
                    <a:pt x="336104" y="32594"/>
                  </a:lnTo>
                  <a:lnTo>
                    <a:pt x="332929" y="37840"/>
                  </a:lnTo>
                  <a:lnTo>
                    <a:pt x="329365" y="43627"/>
                  </a:lnTo>
                  <a:lnTo>
                    <a:pt x="415285" y="106989"/>
                  </a:lnTo>
                  <a:lnTo>
                    <a:pt x="528774" y="188420"/>
                  </a:lnTo>
                  <a:lnTo>
                    <a:pt x="566939" y="215147"/>
                  </a:lnTo>
                  <a:lnTo>
                    <a:pt x="605405" y="241498"/>
                  </a:lnTo>
                  <a:lnTo>
                    <a:pt x="571328" y="209672"/>
                  </a:lnTo>
                  <a:lnTo>
                    <a:pt x="536952" y="178221"/>
                  </a:lnTo>
                  <a:lnTo>
                    <a:pt x="432824" y="85126"/>
                  </a:lnTo>
                  <a:lnTo>
                    <a:pt x="372493" y="32594"/>
                  </a:lnTo>
                  <a:close/>
                </a:path>
                <a:path w="627380" h="1198880">
                  <a:moveTo>
                    <a:pt x="319260" y="36176"/>
                  </a:moveTo>
                  <a:lnTo>
                    <a:pt x="329365" y="43627"/>
                  </a:lnTo>
                  <a:lnTo>
                    <a:pt x="332291" y="38876"/>
                  </a:lnTo>
                  <a:lnTo>
                    <a:pt x="326576" y="38876"/>
                  </a:lnTo>
                  <a:lnTo>
                    <a:pt x="322555" y="37704"/>
                  </a:lnTo>
                  <a:lnTo>
                    <a:pt x="321550" y="37431"/>
                  </a:lnTo>
                  <a:lnTo>
                    <a:pt x="320576" y="36971"/>
                  </a:lnTo>
                  <a:lnTo>
                    <a:pt x="319697" y="36457"/>
                  </a:lnTo>
                  <a:lnTo>
                    <a:pt x="319260" y="36176"/>
                  </a:lnTo>
                  <a:close/>
                </a:path>
                <a:path w="627380" h="1198880">
                  <a:moveTo>
                    <a:pt x="333987" y="35075"/>
                  </a:moveTo>
                  <a:lnTo>
                    <a:pt x="317822" y="35075"/>
                  </a:lnTo>
                  <a:lnTo>
                    <a:pt x="319260" y="36176"/>
                  </a:lnTo>
                  <a:lnTo>
                    <a:pt x="319697" y="36457"/>
                  </a:lnTo>
                  <a:lnTo>
                    <a:pt x="320576" y="36971"/>
                  </a:lnTo>
                  <a:lnTo>
                    <a:pt x="321550" y="37431"/>
                  </a:lnTo>
                  <a:lnTo>
                    <a:pt x="323022" y="37840"/>
                  </a:lnTo>
                  <a:lnTo>
                    <a:pt x="326576" y="38876"/>
                  </a:lnTo>
                  <a:lnTo>
                    <a:pt x="331068" y="37840"/>
                  </a:lnTo>
                  <a:lnTo>
                    <a:pt x="333987" y="35075"/>
                  </a:lnTo>
                  <a:close/>
                </a:path>
                <a:path w="627380" h="1198880">
                  <a:moveTo>
                    <a:pt x="336104" y="32594"/>
                  </a:moveTo>
                  <a:lnTo>
                    <a:pt x="335633" y="33337"/>
                  </a:lnTo>
                  <a:lnTo>
                    <a:pt x="334639" y="34489"/>
                  </a:lnTo>
                  <a:lnTo>
                    <a:pt x="334230" y="34845"/>
                  </a:lnTo>
                  <a:lnTo>
                    <a:pt x="331068" y="37840"/>
                  </a:lnTo>
                  <a:lnTo>
                    <a:pt x="326576" y="38876"/>
                  </a:lnTo>
                  <a:lnTo>
                    <a:pt x="332291" y="38876"/>
                  </a:lnTo>
                  <a:lnTo>
                    <a:pt x="336104" y="32594"/>
                  </a:lnTo>
                  <a:close/>
                </a:path>
              </a:pathLst>
            </a:custGeom>
            <a:solidFill>
              <a:srgbClr val="DB3146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5" name="object 65"/>
            <p:cNvSpPr/>
            <p:nvPr/>
          </p:nvSpPr>
          <p:spPr>
            <a:xfrm>
              <a:off x="15962438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76" y="0"/>
                  </a:moveTo>
                  <a:lnTo>
                    <a:pt x="0" y="0"/>
                  </a:lnTo>
                  <a:lnTo>
                    <a:pt x="832871" y="705145"/>
                  </a:lnTo>
                  <a:lnTo>
                    <a:pt x="877823" y="1246521"/>
                  </a:lnTo>
                  <a:lnTo>
                    <a:pt x="3021737" y="3061607"/>
                  </a:lnTo>
                  <a:lnTo>
                    <a:pt x="3047861" y="3030750"/>
                  </a:lnTo>
                  <a:lnTo>
                    <a:pt x="916754" y="1226501"/>
                  </a:lnTo>
                  <a:lnTo>
                    <a:pt x="871792" y="685114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6" name="object 6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8274741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23" y="2970047"/>
                  </a:lnTo>
                  <a:lnTo>
                    <a:pt x="822274" y="2955277"/>
                  </a:lnTo>
                  <a:lnTo>
                    <a:pt x="822274" y="3033014"/>
                  </a:lnTo>
                  <a:lnTo>
                    <a:pt x="817867" y="3073209"/>
                  </a:lnTo>
                  <a:lnTo>
                    <a:pt x="797699" y="3109874"/>
                  </a:lnTo>
                  <a:lnTo>
                    <a:pt x="764870" y="3135807"/>
                  </a:lnTo>
                  <a:lnTo>
                    <a:pt x="725944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72" y="3010268"/>
                  </a:lnTo>
                  <a:lnTo>
                    <a:pt x="636739" y="2973603"/>
                  </a:lnTo>
                  <a:lnTo>
                    <a:pt x="669582" y="2947670"/>
                  </a:lnTo>
                  <a:lnTo>
                    <a:pt x="708494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74" y="3033014"/>
                  </a:lnTo>
                  <a:lnTo>
                    <a:pt x="822274" y="2955277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18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66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8" name="object 68"/>
            <p:cNvSpPr/>
            <p:nvPr/>
          </p:nvSpPr>
          <p:spPr>
            <a:xfrm>
              <a:off x="19316036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24" y="0"/>
                  </a:moveTo>
                  <a:lnTo>
                    <a:pt x="0" y="30857"/>
                  </a:lnTo>
                  <a:lnTo>
                    <a:pt x="788062" y="698056"/>
                  </a:lnTo>
                  <a:lnTo>
                    <a:pt x="788062" y="645083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9" name="object 6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213148" y="537520"/>
              <a:ext cx="242404" cy="242397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9196958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56" y="0"/>
                  </a:moveTo>
                  <a:lnTo>
                    <a:pt x="105091" y="3494"/>
                  </a:lnTo>
                  <a:lnTo>
                    <a:pt x="65706" y="19703"/>
                  </a:lnTo>
                  <a:lnTo>
                    <a:pt x="32226" y="48356"/>
                  </a:lnTo>
                  <a:lnTo>
                    <a:pt x="9488" y="86109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5"/>
                  </a:lnTo>
                  <a:lnTo>
                    <a:pt x="48363" y="242571"/>
                  </a:lnTo>
                  <a:lnTo>
                    <a:pt x="86109" y="265309"/>
                  </a:lnTo>
                  <a:lnTo>
                    <a:pt x="127627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8" y="242445"/>
                  </a:lnTo>
                  <a:lnTo>
                    <a:pt x="146120" y="242445"/>
                  </a:lnTo>
                  <a:lnTo>
                    <a:pt x="105923" y="238047"/>
                  </a:lnTo>
                  <a:lnTo>
                    <a:pt x="69262" y="217880"/>
                  </a:lnTo>
                  <a:lnTo>
                    <a:pt x="43323" y="185047"/>
                  </a:lnTo>
                  <a:lnTo>
                    <a:pt x="32352" y="146124"/>
                  </a:lnTo>
                  <a:lnTo>
                    <a:pt x="36749" y="105924"/>
                  </a:lnTo>
                  <a:lnTo>
                    <a:pt x="56916" y="69256"/>
                  </a:lnTo>
                  <a:lnTo>
                    <a:pt x="89749" y="43323"/>
                  </a:lnTo>
                  <a:lnTo>
                    <a:pt x="128671" y="32356"/>
                  </a:lnTo>
                  <a:lnTo>
                    <a:pt x="226536" y="32356"/>
                  </a:lnTo>
                  <a:lnTo>
                    <a:pt x="188677" y="9489"/>
                  </a:lnTo>
                  <a:lnTo>
                    <a:pt x="147156" y="0"/>
                  </a:lnTo>
                  <a:close/>
                </a:path>
                <a:path w="274955" h="274955">
                  <a:moveTo>
                    <a:pt x="205530" y="56922"/>
                  </a:moveTo>
                  <a:lnTo>
                    <a:pt x="231469" y="89755"/>
                  </a:lnTo>
                  <a:lnTo>
                    <a:pt x="242440" y="128676"/>
                  </a:lnTo>
                  <a:lnTo>
                    <a:pt x="238042" y="168873"/>
                  </a:lnTo>
                  <a:lnTo>
                    <a:pt x="217875" y="205535"/>
                  </a:lnTo>
                  <a:lnTo>
                    <a:pt x="185042" y="231474"/>
                  </a:lnTo>
                  <a:lnTo>
                    <a:pt x="146120" y="242445"/>
                  </a:lnTo>
                  <a:lnTo>
                    <a:pt x="223858" y="242445"/>
                  </a:lnTo>
                  <a:lnTo>
                    <a:pt x="242565" y="226435"/>
                  </a:lnTo>
                  <a:lnTo>
                    <a:pt x="265304" y="188683"/>
                  </a:lnTo>
                  <a:lnTo>
                    <a:pt x="274792" y="147162"/>
                  </a:lnTo>
                  <a:lnTo>
                    <a:pt x="271297" y="105096"/>
                  </a:lnTo>
                  <a:lnTo>
                    <a:pt x="255924" y="67745"/>
                  </a:lnTo>
                  <a:lnTo>
                    <a:pt x="218313" y="67745"/>
                  </a:lnTo>
                  <a:lnTo>
                    <a:pt x="205530" y="56922"/>
                  </a:lnTo>
                  <a:close/>
                </a:path>
                <a:path w="274955" h="274955">
                  <a:moveTo>
                    <a:pt x="238300" y="46099"/>
                  </a:moveTo>
                  <a:lnTo>
                    <a:pt x="192746" y="46099"/>
                  </a:lnTo>
                  <a:lnTo>
                    <a:pt x="218313" y="67745"/>
                  </a:lnTo>
                  <a:lnTo>
                    <a:pt x="255924" y="67745"/>
                  </a:lnTo>
                  <a:lnTo>
                    <a:pt x="255087" y="65711"/>
                  </a:lnTo>
                  <a:lnTo>
                    <a:pt x="238300" y="46099"/>
                  </a:lnTo>
                  <a:close/>
                </a:path>
                <a:path w="274955" h="274955">
                  <a:moveTo>
                    <a:pt x="226536" y="32356"/>
                  </a:moveTo>
                  <a:lnTo>
                    <a:pt x="128671" y="32356"/>
                  </a:lnTo>
                  <a:lnTo>
                    <a:pt x="168868" y="36754"/>
                  </a:lnTo>
                  <a:lnTo>
                    <a:pt x="205530" y="56922"/>
                  </a:lnTo>
                  <a:lnTo>
                    <a:pt x="192746" y="46099"/>
                  </a:lnTo>
                  <a:lnTo>
                    <a:pt x="238300" y="46099"/>
                  </a:lnTo>
                  <a:lnTo>
                    <a:pt x="226536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1" name="object 71"/>
            <p:cNvSpPr/>
            <p:nvPr/>
          </p:nvSpPr>
          <p:spPr>
            <a:xfrm>
              <a:off x="17532255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84" y="1914894"/>
                  </a:lnTo>
                  <a:lnTo>
                    <a:pt x="2571845" y="1989707"/>
                  </a:lnTo>
                  <a:lnTo>
                    <a:pt x="2571845" y="1936716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02" y="1934412"/>
                  </a:lnTo>
                  <a:lnTo>
                    <a:pt x="2483484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72" name="object 7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429382" y="81409"/>
              <a:ext cx="242400" cy="242400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7413183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1" y="265304"/>
                  </a:lnTo>
                  <a:lnTo>
                    <a:pt x="127633" y="274792"/>
                  </a:lnTo>
                  <a:lnTo>
                    <a:pt x="169698" y="271299"/>
                  </a:lnTo>
                  <a:lnTo>
                    <a:pt x="209083" y="255093"/>
                  </a:lnTo>
                  <a:lnTo>
                    <a:pt x="223868" y="242440"/>
                  </a:lnTo>
                  <a:lnTo>
                    <a:pt x="146126" y="242440"/>
                  </a:lnTo>
                  <a:lnTo>
                    <a:pt x="105927" y="238042"/>
                  </a:lnTo>
                  <a:lnTo>
                    <a:pt x="69259" y="217875"/>
                  </a:lnTo>
                  <a:lnTo>
                    <a:pt x="43322" y="185042"/>
                  </a:lnTo>
                  <a:lnTo>
                    <a:pt x="32355" y="146120"/>
                  </a:lnTo>
                  <a:lnTo>
                    <a:pt x="36756" y="105923"/>
                  </a:lnTo>
                  <a:lnTo>
                    <a:pt x="56925" y="69262"/>
                  </a:lnTo>
                  <a:lnTo>
                    <a:pt x="89758" y="43323"/>
                  </a:lnTo>
                  <a:lnTo>
                    <a:pt x="128679" y="32352"/>
                  </a:lnTo>
                  <a:lnTo>
                    <a:pt x="226545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05538" y="56916"/>
                  </a:moveTo>
                  <a:lnTo>
                    <a:pt x="231475" y="89749"/>
                  </a:lnTo>
                  <a:lnTo>
                    <a:pt x="242443" y="128671"/>
                  </a:lnTo>
                  <a:lnTo>
                    <a:pt x="238041" y="168868"/>
                  </a:lnTo>
                  <a:lnTo>
                    <a:pt x="217873" y="205530"/>
                  </a:lnTo>
                  <a:lnTo>
                    <a:pt x="185045" y="231469"/>
                  </a:lnTo>
                  <a:lnTo>
                    <a:pt x="146126" y="242440"/>
                  </a:lnTo>
                  <a:lnTo>
                    <a:pt x="223868" y="242440"/>
                  </a:lnTo>
                  <a:lnTo>
                    <a:pt x="242563" y="226440"/>
                  </a:lnTo>
                  <a:lnTo>
                    <a:pt x="265305" y="188688"/>
                  </a:lnTo>
                  <a:lnTo>
                    <a:pt x="274795" y="147166"/>
                  </a:lnTo>
                  <a:lnTo>
                    <a:pt x="271300" y="105099"/>
                  </a:lnTo>
                  <a:lnTo>
                    <a:pt x="255926" y="67739"/>
                  </a:lnTo>
                  <a:lnTo>
                    <a:pt x="218321" y="67739"/>
                  </a:lnTo>
                  <a:lnTo>
                    <a:pt x="205538" y="56916"/>
                  </a:lnTo>
                  <a:close/>
                </a:path>
                <a:path w="274955" h="274955">
                  <a:moveTo>
                    <a:pt x="238304" y="46093"/>
                  </a:moveTo>
                  <a:lnTo>
                    <a:pt x="192755" y="46093"/>
                  </a:lnTo>
                  <a:lnTo>
                    <a:pt x="218321" y="67739"/>
                  </a:lnTo>
                  <a:lnTo>
                    <a:pt x="255926" y="67739"/>
                  </a:lnTo>
                  <a:lnTo>
                    <a:pt x="255091" y="65711"/>
                  </a:lnTo>
                  <a:lnTo>
                    <a:pt x="238304" y="46093"/>
                  </a:lnTo>
                  <a:close/>
                </a:path>
                <a:path w="274955" h="274955">
                  <a:moveTo>
                    <a:pt x="226545" y="32352"/>
                  </a:moveTo>
                  <a:lnTo>
                    <a:pt x="128679" y="32352"/>
                  </a:lnTo>
                  <a:lnTo>
                    <a:pt x="168876" y="36749"/>
                  </a:lnTo>
                  <a:lnTo>
                    <a:pt x="205538" y="56916"/>
                  </a:lnTo>
                  <a:lnTo>
                    <a:pt x="192755" y="46093"/>
                  </a:lnTo>
                  <a:lnTo>
                    <a:pt x="238304" y="46093"/>
                  </a:lnTo>
                  <a:lnTo>
                    <a:pt x="226545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4" name="object 74"/>
            <p:cNvSpPr/>
            <p:nvPr/>
          </p:nvSpPr>
          <p:spPr>
            <a:xfrm>
              <a:off x="17805404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1" y="1425860"/>
                  </a:moveTo>
                  <a:lnTo>
                    <a:pt x="1950129" y="1425860"/>
                  </a:lnTo>
                  <a:lnTo>
                    <a:pt x="2214153" y="1649414"/>
                  </a:lnTo>
                  <a:lnTo>
                    <a:pt x="2240278" y="1618556"/>
                  </a:lnTo>
                  <a:lnTo>
                    <a:pt x="2012701" y="1425860"/>
                  </a:lnTo>
                  <a:close/>
                </a:path>
                <a:path w="2240280" h="1649730">
                  <a:moveTo>
                    <a:pt x="62575" y="0"/>
                  </a:moveTo>
                  <a:lnTo>
                    <a:pt x="0" y="0"/>
                  </a:lnTo>
                  <a:lnTo>
                    <a:pt x="1707927" y="1445975"/>
                  </a:lnTo>
                  <a:lnTo>
                    <a:pt x="1950129" y="1425860"/>
                  </a:lnTo>
                  <a:lnTo>
                    <a:pt x="2012701" y="1425860"/>
                  </a:lnTo>
                  <a:lnTo>
                    <a:pt x="1987214" y="1404280"/>
                  </a:lnTo>
                  <a:lnTo>
                    <a:pt x="1721257" y="1404280"/>
                  </a:lnTo>
                  <a:lnTo>
                    <a:pt x="62575" y="0"/>
                  </a:lnTo>
                  <a:close/>
                </a:path>
                <a:path w="2240280" h="1649730">
                  <a:moveTo>
                    <a:pt x="1963459" y="1384165"/>
                  </a:moveTo>
                  <a:lnTo>
                    <a:pt x="1721257" y="1404280"/>
                  </a:lnTo>
                  <a:lnTo>
                    <a:pt x="1987214" y="1404280"/>
                  </a:lnTo>
                  <a:lnTo>
                    <a:pt x="1963459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75" name="object 7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9906147" y="1508322"/>
              <a:ext cx="197952" cy="24240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19889954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59" y="0"/>
                  </a:moveTo>
                  <a:lnTo>
                    <a:pt x="105096" y="3494"/>
                  </a:lnTo>
                  <a:lnTo>
                    <a:pt x="65710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71" y="242571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6" y="271297"/>
                  </a:lnTo>
                  <a:lnTo>
                    <a:pt x="209081" y="255087"/>
                  </a:lnTo>
                  <a:lnTo>
                    <a:pt x="214145" y="250753"/>
                  </a:lnTo>
                  <a:lnTo>
                    <a:pt x="214145" y="242440"/>
                  </a:lnTo>
                  <a:lnTo>
                    <a:pt x="146119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18" y="185042"/>
                  </a:lnTo>
                  <a:lnTo>
                    <a:pt x="32350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49" y="43323"/>
                  </a:lnTo>
                  <a:lnTo>
                    <a:pt x="128671" y="32352"/>
                  </a:lnTo>
                  <a:lnTo>
                    <a:pt x="214145" y="32352"/>
                  </a:lnTo>
                  <a:lnTo>
                    <a:pt x="214145" y="24827"/>
                  </a:lnTo>
                  <a:lnTo>
                    <a:pt x="188678" y="9488"/>
                  </a:lnTo>
                  <a:lnTo>
                    <a:pt x="147159" y="0"/>
                  </a:lnTo>
                  <a:close/>
                </a:path>
                <a:path w="214630" h="274955">
                  <a:moveTo>
                    <a:pt x="214145" y="208476"/>
                  </a:moveTo>
                  <a:lnTo>
                    <a:pt x="185042" y="231469"/>
                  </a:lnTo>
                  <a:lnTo>
                    <a:pt x="146119" y="242440"/>
                  </a:lnTo>
                  <a:lnTo>
                    <a:pt x="214145" y="242440"/>
                  </a:lnTo>
                  <a:lnTo>
                    <a:pt x="214145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5" y="67821"/>
                  </a:lnTo>
                  <a:lnTo>
                    <a:pt x="214145" y="64211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5" y="46093"/>
                  </a:moveTo>
                  <a:lnTo>
                    <a:pt x="192746" y="46093"/>
                  </a:lnTo>
                  <a:lnTo>
                    <a:pt x="214145" y="64211"/>
                  </a:lnTo>
                  <a:lnTo>
                    <a:pt x="214145" y="46093"/>
                  </a:lnTo>
                  <a:close/>
                </a:path>
                <a:path w="214630" h="274955">
                  <a:moveTo>
                    <a:pt x="214145" y="32352"/>
                  </a:moveTo>
                  <a:lnTo>
                    <a:pt x="128671" y="32352"/>
                  </a:lnTo>
                  <a:lnTo>
                    <a:pt x="168868" y="36749"/>
                  </a:lnTo>
                  <a:lnTo>
                    <a:pt x="205530" y="56916"/>
                  </a:lnTo>
                  <a:lnTo>
                    <a:pt x="192746" y="46093"/>
                  </a:lnTo>
                  <a:lnTo>
                    <a:pt x="214145" y="46093"/>
                  </a:lnTo>
                  <a:lnTo>
                    <a:pt x="214145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7" name="object 77"/>
            <p:cNvSpPr/>
            <p:nvPr/>
          </p:nvSpPr>
          <p:spPr>
            <a:xfrm>
              <a:off x="19334063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8" name="object 78"/>
            <p:cNvSpPr/>
            <p:nvPr/>
          </p:nvSpPr>
          <p:spPr>
            <a:xfrm>
              <a:off x="19755786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83" y="0"/>
                  </a:moveTo>
                  <a:lnTo>
                    <a:pt x="0" y="0"/>
                  </a:lnTo>
                  <a:lnTo>
                    <a:pt x="348314" y="294892"/>
                  </a:lnTo>
                  <a:lnTo>
                    <a:pt x="348314" y="241908"/>
                  </a:lnTo>
                  <a:lnTo>
                    <a:pt x="62583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9" name="object 79"/>
            <p:cNvSpPr/>
            <p:nvPr/>
          </p:nvSpPr>
          <p:spPr>
            <a:xfrm>
              <a:off x="16455176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9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69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87" y="604586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0" name="object 8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259911" y="1866990"/>
              <a:ext cx="242400" cy="242402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8243714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1" y="265304"/>
                  </a:lnTo>
                  <a:lnTo>
                    <a:pt x="127633" y="274792"/>
                  </a:lnTo>
                  <a:lnTo>
                    <a:pt x="169698" y="271297"/>
                  </a:lnTo>
                  <a:lnTo>
                    <a:pt x="209083" y="255087"/>
                  </a:lnTo>
                  <a:lnTo>
                    <a:pt x="223859" y="242440"/>
                  </a:lnTo>
                  <a:lnTo>
                    <a:pt x="146120" y="242440"/>
                  </a:lnTo>
                  <a:lnTo>
                    <a:pt x="105921" y="238042"/>
                  </a:lnTo>
                  <a:lnTo>
                    <a:pt x="69259" y="217875"/>
                  </a:lnTo>
                  <a:lnTo>
                    <a:pt x="43320" y="185042"/>
                  </a:lnTo>
                  <a:lnTo>
                    <a:pt x="32349" y="146120"/>
                  </a:lnTo>
                  <a:lnTo>
                    <a:pt x="36747" y="105923"/>
                  </a:lnTo>
                  <a:lnTo>
                    <a:pt x="56914" y="69262"/>
                  </a:lnTo>
                  <a:lnTo>
                    <a:pt x="89752" y="43323"/>
                  </a:lnTo>
                  <a:lnTo>
                    <a:pt x="128674" y="32352"/>
                  </a:lnTo>
                  <a:lnTo>
                    <a:pt x="226535" y="32352"/>
                  </a:lnTo>
                  <a:lnTo>
                    <a:pt x="188680" y="9488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43" y="56923"/>
                  </a:moveTo>
                  <a:lnTo>
                    <a:pt x="231475" y="89749"/>
                  </a:lnTo>
                  <a:lnTo>
                    <a:pt x="242444" y="128671"/>
                  </a:lnTo>
                  <a:lnTo>
                    <a:pt x="238046" y="168868"/>
                  </a:lnTo>
                  <a:lnTo>
                    <a:pt x="217883" y="205530"/>
                  </a:lnTo>
                  <a:lnTo>
                    <a:pt x="185044" y="231469"/>
                  </a:lnTo>
                  <a:lnTo>
                    <a:pt x="146120" y="242440"/>
                  </a:lnTo>
                  <a:lnTo>
                    <a:pt x="223859" y="242440"/>
                  </a:lnTo>
                  <a:lnTo>
                    <a:pt x="242563" y="226430"/>
                  </a:lnTo>
                  <a:lnTo>
                    <a:pt x="265302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924" y="67739"/>
                  </a:lnTo>
                  <a:lnTo>
                    <a:pt x="218320" y="67739"/>
                  </a:lnTo>
                  <a:lnTo>
                    <a:pt x="205543" y="56923"/>
                  </a:lnTo>
                  <a:close/>
                </a:path>
                <a:path w="274955" h="274955">
                  <a:moveTo>
                    <a:pt x="238297" y="46093"/>
                  </a:moveTo>
                  <a:lnTo>
                    <a:pt x="192751" y="46093"/>
                  </a:lnTo>
                  <a:lnTo>
                    <a:pt x="218320" y="67739"/>
                  </a:lnTo>
                  <a:lnTo>
                    <a:pt x="255924" y="67739"/>
                  </a:lnTo>
                  <a:lnTo>
                    <a:pt x="255089" y="65711"/>
                  </a:lnTo>
                  <a:lnTo>
                    <a:pt x="238297" y="46093"/>
                  </a:lnTo>
                  <a:close/>
                </a:path>
                <a:path w="274955" h="274955">
                  <a:moveTo>
                    <a:pt x="226535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1" y="56912"/>
                  </a:lnTo>
                  <a:lnTo>
                    <a:pt x="192751" y="46093"/>
                  </a:lnTo>
                  <a:lnTo>
                    <a:pt x="238297" y="46093"/>
                  </a:lnTo>
                  <a:lnTo>
                    <a:pt x="226535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2" name="object 82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83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83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3" name="object 8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18211485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9"/>
                  </a:lnTo>
                  <a:lnTo>
                    <a:pt x="209085" y="255093"/>
                  </a:lnTo>
                  <a:lnTo>
                    <a:pt x="223870" y="242440"/>
                  </a:lnTo>
                  <a:lnTo>
                    <a:pt x="146120" y="242440"/>
                  </a:lnTo>
                  <a:lnTo>
                    <a:pt x="105923" y="238042"/>
                  </a:lnTo>
                  <a:lnTo>
                    <a:pt x="88937" y="228698"/>
                  </a:lnTo>
                  <a:lnTo>
                    <a:pt x="82045" y="228698"/>
                  </a:lnTo>
                  <a:lnTo>
                    <a:pt x="56478" y="207052"/>
                  </a:lnTo>
                  <a:lnTo>
                    <a:pt x="60711" y="207052"/>
                  </a:lnTo>
                  <a:lnTo>
                    <a:pt x="43323" y="185042"/>
                  </a:lnTo>
                  <a:lnTo>
                    <a:pt x="32352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50" y="43323"/>
                  </a:lnTo>
                  <a:lnTo>
                    <a:pt x="128672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72" y="32352"/>
                  </a:lnTo>
                  <a:lnTo>
                    <a:pt x="168873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42" y="231469"/>
                  </a:lnTo>
                  <a:lnTo>
                    <a:pt x="146120" y="242440"/>
                  </a:lnTo>
                  <a:lnTo>
                    <a:pt x="223870" y="242440"/>
                  </a:lnTo>
                  <a:lnTo>
                    <a:pt x="242565" y="226440"/>
                  </a:lnTo>
                  <a:lnTo>
                    <a:pt x="265305" y="188688"/>
                  </a:lnTo>
                  <a:lnTo>
                    <a:pt x="274795" y="147166"/>
                  </a:lnTo>
                  <a:lnTo>
                    <a:pt x="271302" y="105099"/>
                  </a:lnTo>
                  <a:lnTo>
                    <a:pt x="255091" y="65711"/>
                  </a:lnTo>
                  <a:lnTo>
                    <a:pt x="226537" y="32352"/>
                  </a:lnTo>
                  <a:close/>
                </a:path>
                <a:path w="274955" h="274955">
                  <a:moveTo>
                    <a:pt x="69262" y="217875"/>
                  </a:moveTo>
                  <a:lnTo>
                    <a:pt x="82045" y="228698"/>
                  </a:lnTo>
                  <a:lnTo>
                    <a:pt x="88937" y="228698"/>
                  </a:lnTo>
                  <a:lnTo>
                    <a:pt x="69262" y="217875"/>
                  </a:lnTo>
                  <a:close/>
                </a:path>
                <a:path w="274955" h="274955">
                  <a:moveTo>
                    <a:pt x="60711" y="207052"/>
                  </a:moveTo>
                  <a:lnTo>
                    <a:pt x="56478" y="207052"/>
                  </a:lnTo>
                  <a:lnTo>
                    <a:pt x="69262" y="217875"/>
                  </a:lnTo>
                  <a:lnTo>
                    <a:pt x="60711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5" name="object 85"/>
            <p:cNvSpPr/>
            <p:nvPr/>
          </p:nvSpPr>
          <p:spPr>
            <a:xfrm>
              <a:off x="1093800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24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1" y="3061608"/>
                  </a:lnTo>
                  <a:lnTo>
                    <a:pt x="3047862" y="3061608"/>
                  </a:lnTo>
                  <a:lnTo>
                    <a:pt x="2214990" y="2356462"/>
                  </a:lnTo>
                  <a:lnTo>
                    <a:pt x="2170028" y="1815086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6" name="object 8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90927" y="8145614"/>
              <a:ext cx="242399" cy="242402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39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51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57" y="185039"/>
                  </a:lnTo>
                  <a:lnTo>
                    <a:pt x="1007084" y="146126"/>
                  </a:lnTo>
                  <a:lnTo>
                    <a:pt x="1011478" y="105918"/>
                  </a:lnTo>
                  <a:lnTo>
                    <a:pt x="1031646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39"/>
                  </a:lnTo>
                  <a:lnTo>
                    <a:pt x="1201267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79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11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600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46" y="3179127"/>
                  </a:moveTo>
                  <a:lnTo>
                    <a:pt x="1501025" y="2901162"/>
                  </a:lnTo>
                  <a:lnTo>
                    <a:pt x="1451775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81"/>
                  </a:lnTo>
                  <a:lnTo>
                    <a:pt x="882815" y="2947301"/>
                  </a:lnTo>
                  <a:lnTo>
                    <a:pt x="1384871" y="2905607"/>
                  </a:lnTo>
                  <a:lnTo>
                    <a:pt x="1438452" y="2901162"/>
                  </a:lnTo>
                  <a:lnTo>
                    <a:pt x="1766785" y="3179127"/>
                  </a:lnTo>
                  <a:lnTo>
                    <a:pt x="1829346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9971647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78"/>
                  </a:lnTo>
                  <a:lnTo>
                    <a:pt x="761938" y="698062"/>
                  </a:lnTo>
                  <a:lnTo>
                    <a:pt x="788062" y="667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9" name="object 8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48542" y="10528635"/>
              <a:ext cx="242408" cy="242404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632349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4" y="209085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7"/>
                  </a:lnTo>
                  <a:lnTo>
                    <a:pt x="209085" y="255087"/>
                  </a:lnTo>
                  <a:lnTo>
                    <a:pt x="223855" y="242445"/>
                  </a:lnTo>
                  <a:lnTo>
                    <a:pt x="146120" y="242445"/>
                  </a:lnTo>
                  <a:lnTo>
                    <a:pt x="105923" y="238043"/>
                  </a:lnTo>
                  <a:lnTo>
                    <a:pt x="88935" y="228698"/>
                  </a:lnTo>
                  <a:lnTo>
                    <a:pt x="82045" y="228698"/>
                  </a:lnTo>
                  <a:lnTo>
                    <a:pt x="56478" y="207052"/>
                  </a:lnTo>
                  <a:lnTo>
                    <a:pt x="60711" y="207052"/>
                  </a:lnTo>
                  <a:lnTo>
                    <a:pt x="43323" y="185042"/>
                  </a:lnTo>
                  <a:lnTo>
                    <a:pt x="32352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49" y="43324"/>
                  </a:lnTo>
                  <a:lnTo>
                    <a:pt x="128671" y="32356"/>
                  </a:lnTo>
                  <a:lnTo>
                    <a:pt x="226540" y="32356"/>
                  </a:lnTo>
                  <a:lnTo>
                    <a:pt x="226428" y="32225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4">
                  <a:moveTo>
                    <a:pt x="226540" y="32356"/>
                  </a:moveTo>
                  <a:lnTo>
                    <a:pt x="128671" y="32356"/>
                  </a:lnTo>
                  <a:lnTo>
                    <a:pt x="168868" y="36754"/>
                  </a:lnTo>
                  <a:lnTo>
                    <a:pt x="205530" y="56916"/>
                  </a:lnTo>
                  <a:lnTo>
                    <a:pt x="231469" y="89750"/>
                  </a:lnTo>
                  <a:lnTo>
                    <a:pt x="242440" y="128672"/>
                  </a:lnTo>
                  <a:lnTo>
                    <a:pt x="238042" y="168873"/>
                  </a:lnTo>
                  <a:lnTo>
                    <a:pt x="217875" y="205540"/>
                  </a:lnTo>
                  <a:lnTo>
                    <a:pt x="185042" y="231477"/>
                  </a:lnTo>
                  <a:lnTo>
                    <a:pt x="146120" y="242445"/>
                  </a:lnTo>
                  <a:lnTo>
                    <a:pt x="223855" y="242445"/>
                  </a:lnTo>
                  <a:lnTo>
                    <a:pt x="242565" y="226430"/>
                  </a:lnTo>
                  <a:lnTo>
                    <a:pt x="265304" y="188683"/>
                  </a:lnTo>
                  <a:lnTo>
                    <a:pt x="274792" y="147164"/>
                  </a:lnTo>
                  <a:lnTo>
                    <a:pt x="271297" y="105099"/>
                  </a:lnTo>
                  <a:lnTo>
                    <a:pt x="255087" y="65711"/>
                  </a:lnTo>
                  <a:lnTo>
                    <a:pt x="226540" y="32356"/>
                  </a:lnTo>
                  <a:close/>
                </a:path>
                <a:path w="274955" h="274954">
                  <a:moveTo>
                    <a:pt x="69262" y="217875"/>
                  </a:moveTo>
                  <a:lnTo>
                    <a:pt x="82045" y="228698"/>
                  </a:lnTo>
                  <a:lnTo>
                    <a:pt x="88935" y="228698"/>
                  </a:lnTo>
                  <a:lnTo>
                    <a:pt x="69262" y="217875"/>
                  </a:lnTo>
                  <a:close/>
                </a:path>
                <a:path w="274955" h="274954">
                  <a:moveTo>
                    <a:pt x="60711" y="207052"/>
                  </a:moveTo>
                  <a:lnTo>
                    <a:pt x="56478" y="207052"/>
                  </a:lnTo>
                  <a:lnTo>
                    <a:pt x="69262" y="217875"/>
                  </a:lnTo>
                  <a:lnTo>
                    <a:pt x="60711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9136121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9" y="96981"/>
                  </a:moveTo>
                  <a:lnTo>
                    <a:pt x="310111" y="96981"/>
                  </a:lnTo>
                  <a:lnTo>
                    <a:pt x="2545719" y="1989698"/>
                  </a:lnTo>
                  <a:lnTo>
                    <a:pt x="2571844" y="1958841"/>
                  </a:lnTo>
                  <a:lnTo>
                    <a:pt x="372689" y="96981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83"/>
                  </a:lnTo>
                  <a:lnTo>
                    <a:pt x="75030" y="116509"/>
                  </a:lnTo>
                  <a:lnTo>
                    <a:pt x="310111" y="96981"/>
                  </a:lnTo>
                  <a:lnTo>
                    <a:pt x="372689" y="96981"/>
                  </a:lnTo>
                  <a:lnTo>
                    <a:pt x="346507" y="74814"/>
                  </a:lnTo>
                  <a:lnTo>
                    <a:pt x="88359" y="74814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41" y="55286"/>
                  </a:moveTo>
                  <a:lnTo>
                    <a:pt x="88359" y="74814"/>
                  </a:lnTo>
                  <a:lnTo>
                    <a:pt x="346507" y="74814"/>
                  </a:lnTo>
                  <a:lnTo>
                    <a:pt x="323441" y="55286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2" name="object 9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432315" y="10984745"/>
              <a:ext cx="242402" cy="242400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2416124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57" y="0"/>
                  </a:moveTo>
                  <a:lnTo>
                    <a:pt x="105092" y="3494"/>
                  </a:lnTo>
                  <a:lnTo>
                    <a:pt x="65707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52" y="242565"/>
                  </a:lnTo>
                  <a:lnTo>
                    <a:pt x="86104" y="265304"/>
                  </a:lnTo>
                  <a:lnTo>
                    <a:pt x="127625" y="274792"/>
                  </a:lnTo>
                  <a:lnTo>
                    <a:pt x="169690" y="271297"/>
                  </a:lnTo>
                  <a:lnTo>
                    <a:pt x="209075" y="255087"/>
                  </a:lnTo>
                  <a:lnTo>
                    <a:pt x="223851" y="242440"/>
                  </a:lnTo>
                  <a:lnTo>
                    <a:pt x="146111" y="242440"/>
                  </a:lnTo>
                  <a:lnTo>
                    <a:pt x="105913" y="238042"/>
                  </a:lnTo>
                  <a:lnTo>
                    <a:pt x="88927" y="228698"/>
                  </a:lnTo>
                  <a:lnTo>
                    <a:pt x="82035" y="228698"/>
                  </a:lnTo>
                  <a:lnTo>
                    <a:pt x="56469" y="207052"/>
                  </a:lnTo>
                  <a:lnTo>
                    <a:pt x="60702" y="207052"/>
                  </a:lnTo>
                  <a:lnTo>
                    <a:pt x="43314" y="185042"/>
                  </a:lnTo>
                  <a:lnTo>
                    <a:pt x="32347" y="146120"/>
                  </a:lnTo>
                  <a:lnTo>
                    <a:pt x="36748" y="105923"/>
                  </a:lnTo>
                  <a:lnTo>
                    <a:pt x="56917" y="69262"/>
                  </a:lnTo>
                  <a:lnTo>
                    <a:pt x="89750" y="43323"/>
                  </a:lnTo>
                  <a:lnTo>
                    <a:pt x="128671" y="32352"/>
                  </a:lnTo>
                  <a:lnTo>
                    <a:pt x="226538" y="32352"/>
                  </a:lnTo>
                  <a:lnTo>
                    <a:pt x="188678" y="9488"/>
                  </a:lnTo>
                  <a:lnTo>
                    <a:pt x="147157" y="0"/>
                  </a:lnTo>
                  <a:close/>
                </a:path>
                <a:path w="274955" h="274954">
                  <a:moveTo>
                    <a:pt x="226538" y="32352"/>
                  </a:moveTo>
                  <a:lnTo>
                    <a:pt x="128671" y="32352"/>
                  </a:lnTo>
                  <a:lnTo>
                    <a:pt x="168869" y="36749"/>
                  </a:lnTo>
                  <a:lnTo>
                    <a:pt x="205530" y="56916"/>
                  </a:lnTo>
                  <a:lnTo>
                    <a:pt x="231469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65" y="205530"/>
                  </a:lnTo>
                  <a:lnTo>
                    <a:pt x="185032" y="231469"/>
                  </a:lnTo>
                  <a:lnTo>
                    <a:pt x="146111" y="242440"/>
                  </a:lnTo>
                  <a:lnTo>
                    <a:pt x="223851" y="242440"/>
                  </a:lnTo>
                  <a:lnTo>
                    <a:pt x="242555" y="226430"/>
                  </a:lnTo>
                  <a:lnTo>
                    <a:pt x="265299" y="188682"/>
                  </a:lnTo>
                  <a:lnTo>
                    <a:pt x="274790" y="147161"/>
                  </a:lnTo>
                  <a:lnTo>
                    <a:pt x="271297" y="105094"/>
                  </a:lnTo>
                  <a:lnTo>
                    <a:pt x="255088" y="65707"/>
                  </a:lnTo>
                  <a:lnTo>
                    <a:pt x="226538" y="32352"/>
                  </a:lnTo>
                  <a:close/>
                </a:path>
                <a:path w="274955" h="274954">
                  <a:moveTo>
                    <a:pt x="69252" y="217875"/>
                  </a:moveTo>
                  <a:lnTo>
                    <a:pt x="82035" y="228698"/>
                  </a:lnTo>
                  <a:lnTo>
                    <a:pt x="88927" y="228698"/>
                  </a:lnTo>
                  <a:lnTo>
                    <a:pt x="69252" y="217875"/>
                  </a:lnTo>
                  <a:close/>
                </a:path>
                <a:path w="274955" h="274954">
                  <a:moveTo>
                    <a:pt x="60702" y="207052"/>
                  </a:moveTo>
                  <a:lnTo>
                    <a:pt x="56469" y="207052"/>
                  </a:lnTo>
                  <a:lnTo>
                    <a:pt x="69252" y="217875"/>
                  </a:lnTo>
                  <a:lnTo>
                    <a:pt x="60702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4" name="object 94"/>
            <p:cNvSpPr/>
            <p:nvPr/>
          </p:nvSpPr>
          <p:spPr>
            <a:xfrm>
              <a:off x="58417" y="9659141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29">
                  <a:moveTo>
                    <a:pt x="581610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4" y="1649414"/>
                  </a:lnTo>
                  <a:lnTo>
                    <a:pt x="581610" y="245133"/>
                  </a:lnTo>
                  <a:close/>
                </a:path>
                <a:path w="2240280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10" y="245133"/>
                  </a:lnTo>
                  <a:lnTo>
                    <a:pt x="55612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280" h="1649729">
                  <a:moveTo>
                    <a:pt x="532350" y="203428"/>
                  </a:moveTo>
                  <a:lnTo>
                    <a:pt x="290148" y="223553"/>
                  </a:lnTo>
                  <a:lnTo>
                    <a:pt x="556121" y="223553"/>
                  </a:lnTo>
                  <a:lnTo>
                    <a:pt x="53235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5" name="object 9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0" y="9557832"/>
              <a:ext cx="197952" cy="242400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1"/>
                  </a:moveTo>
                  <a:lnTo>
                    <a:pt x="0" y="249965"/>
                  </a:lnTo>
                  <a:lnTo>
                    <a:pt x="25465" y="265304"/>
                  </a:lnTo>
                  <a:lnTo>
                    <a:pt x="66984" y="274792"/>
                  </a:lnTo>
                  <a:lnTo>
                    <a:pt x="109048" y="271297"/>
                  </a:lnTo>
                  <a:lnTo>
                    <a:pt x="148434" y="255087"/>
                  </a:lnTo>
                  <a:lnTo>
                    <a:pt x="163211" y="242440"/>
                  </a:lnTo>
                  <a:lnTo>
                    <a:pt x="85473" y="242440"/>
                  </a:lnTo>
                  <a:lnTo>
                    <a:pt x="45275" y="238042"/>
                  </a:lnTo>
                  <a:lnTo>
                    <a:pt x="28289" y="228698"/>
                  </a:lnTo>
                  <a:lnTo>
                    <a:pt x="21397" y="228698"/>
                  </a:lnTo>
                  <a:lnTo>
                    <a:pt x="0" y="210581"/>
                  </a:lnTo>
                  <a:close/>
                </a:path>
                <a:path w="214629" h="274954">
                  <a:moveTo>
                    <a:pt x="165889" y="32352"/>
                  </a:moveTo>
                  <a:lnTo>
                    <a:pt x="68024" y="32352"/>
                  </a:lnTo>
                  <a:lnTo>
                    <a:pt x="108225" y="36749"/>
                  </a:lnTo>
                  <a:lnTo>
                    <a:pt x="144892" y="56916"/>
                  </a:lnTo>
                  <a:lnTo>
                    <a:pt x="170825" y="89749"/>
                  </a:lnTo>
                  <a:lnTo>
                    <a:pt x="181793" y="128671"/>
                  </a:lnTo>
                  <a:lnTo>
                    <a:pt x="177394" y="168868"/>
                  </a:lnTo>
                  <a:lnTo>
                    <a:pt x="157227" y="205530"/>
                  </a:lnTo>
                  <a:lnTo>
                    <a:pt x="124394" y="231469"/>
                  </a:lnTo>
                  <a:lnTo>
                    <a:pt x="85473" y="242440"/>
                  </a:lnTo>
                  <a:lnTo>
                    <a:pt x="163211" y="242440"/>
                  </a:lnTo>
                  <a:lnTo>
                    <a:pt x="181918" y="226430"/>
                  </a:lnTo>
                  <a:lnTo>
                    <a:pt x="204656" y="188682"/>
                  </a:lnTo>
                  <a:lnTo>
                    <a:pt x="214144" y="147161"/>
                  </a:lnTo>
                  <a:lnTo>
                    <a:pt x="210650" y="105094"/>
                  </a:lnTo>
                  <a:lnTo>
                    <a:pt x="194440" y="65707"/>
                  </a:lnTo>
                  <a:lnTo>
                    <a:pt x="165889" y="32352"/>
                  </a:lnTo>
                  <a:close/>
                </a:path>
                <a:path w="214629" h="274954">
                  <a:moveTo>
                    <a:pt x="8614" y="217875"/>
                  </a:moveTo>
                  <a:lnTo>
                    <a:pt x="21397" y="228698"/>
                  </a:lnTo>
                  <a:lnTo>
                    <a:pt x="28289" y="228698"/>
                  </a:lnTo>
                  <a:lnTo>
                    <a:pt x="8614" y="217875"/>
                  </a:lnTo>
                  <a:close/>
                </a:path>
                <a:path w="214629" h="274954">
                  <a:moveTo>
                    <a:pt x="0" y="206971"/>
                  </a:moveTo>
                  <a:lnTo>
                    <a:pt x="0" y="210581"/>
                  </a:lnTo>
                  <a:lnTo>
                    <a:pt x="8614" y="217875"/>
                  </a:lnTo>
                  <a:lnTo>
                    <a:pt x="0" y="206971"/>
                  </a:lnTo>
                  <a:close/>
                </a:path>
                <a:path w="214629" h="274954">
                  <a:moveTo>
                    <a:pt x="86516" y="0"/>
                  </a:moveTo>
                  <a:lnTo>
                    <a:pt x="44451" y="3494"/>
                  </a:lnTo>
                  <a:lnTo>
                    <a:pt x="5063" y="19704"/>
                  </a:lnTo>
                  <a:lnTo>
                    <a:pt x="0" y="24038"/>
                  </a:lnTo>
                  <a:lnTo>
                    <a:pt x="0" y="66314"/>
                  </a:lnTo>
                  <a:lnTo>
                    <a:pt x="29102" y="43323"/>
                  </a:lnTo>
                  <a:lnTo>
                    <a:pt x="68024" y="32352"/>
                  </a:lnTo>
                  <a:lnTo>
                    <a:pt x="165889" y="32352"/>
                  </a:lnTo>
                  <a:lnTo>
                    <a:pt x="128035" y="9488"/>
                  </a:lnTo>
                  <a:lnTo>
                    <a:pt x="86516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10656619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4"/>
                  </a:lnTo>
                  <a:lnTo>
                    <a:pt x="707456" y="651937"/>
                  </a:lnTo>
                  <a:lnTo>
                    <a:pt x="770035" y="651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11013664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29" y="294891"/>
                  </a:lnTo>
                  <a:lnTo>
                    <a:pt x="348312" y="294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9" name="object 99"/>
            <p:cNvSpPr/>
            <p:nvPr/>
          </p:nvSpPr>
          <p:spPr>
            <a:xfrm>
              <a:off x="1704658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24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79" y="2008072"/>
                  </a:lnTo>
                  <a:lnTo>
                    <a:pt x="1944265" y="2008072"/>
                  </a:lnTo>
                  <a:lnTo>
                    <a:pt x="1206507" y="1383455"/>
                  </a:lnTo>
                  <a:lnTo>
                    <a:pt x="1172194" y="970305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0" name="object 10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601787" y="9199164"/>
              <a:ext cx="242400" cy="242400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1585586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7"/>
                  </a:lnTo>
                  <a:lnTo>
                    <a:pt x="209085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23" y="238042"/>
                  </a:lnTo>
                  <a:lnTo>
                    <a:pt x="88937" y="228698"/>
                  </a:lnTo>
                  <a:lnTo>
                    <a:pt x="82046" y="228698"/>
                  </a:lnTo>
                  <a:lnTo>
                    <a:pt x="56482" y="207052"/>
                  </a:lnTo>
                  <a:lnTo>
                    <a:pt x="60713" y="207052"/>
                  </a:lnTo>
                  <a:lnTo>
                    <a:pt x="43328" y="185042"/>
                  </a:lnTo>
                  <a:lnTo>
                    <a:pt x="32360" y="146120"/>
                  </a:lnTo>
                  <a:lnTo>
                    <a:pt x="36755" y="105923"/>
                  </a:lnTo>
                  <a:lnTo>
                    <a:pt x="56916" y="69262"/>
                  </a:lnTo>
                  <a:lnTo>
                    <a:pt x="89756" y="43323"/>
                  </a:lnTo>
                  <a:lnTo>
                    <a:pt x="128680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80" y="32352"/>
                  </a:lnTo>
                  <a:lnTo>
                    <a:pt x="168878" y="36749"/>
                  </a:lnTo>
                  <a:lnTo>
                    <a:pt x="205540" y="56916"/>
                  </a:lnTo>
                  <a:lnTo>
                    <a:pt x="231479" y="89749"/>
                  </a:lnTo>
                  <a:lnTo>
                    <a:pt x="242449" y="128671"/>
                  </a:lnTo>
                  <a:lnTo>
                    <a:pt x="238048" y="168868"/>
                  </a:lnTo>
                  <a:lnTo>
                    <a:pt x="217875" y="205530"/>
                  </a:lnTo>
                  <a:lnTo>
                    <a:pt x="185042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2"/>
                  </a:lnTo>
                  <a:lnTo>
                    <a:pt x="274800" y="147161"/>
                  </a:lnTo>
                  <a:lnTo>
                    <a:pt x="271307" y="105094"/>
                  </a:lnTo>
                  <a:lnTo>
                    <a:pt x="255098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9" y="217879"/>
                  </a:moveTo>
                  <a:lnTo>
                    <a:pt x="82046" y="228698"/>
                  </a:lnTo>
                  <a:lnTo>
                    <a:pt x="88937" y="228698"/>
                  </a:lnTo>
                  <a:lnTo>
                    <a:pt x="69269" y="217879"/>
                  </a:lnTo>
                  <a:close/>
                </a:path>
                <a:path w="274955" h="274954">
                  <a:moveTo>
                    <a:pt x="60713" y="207052"/>
                  </a:moveTo>
                  <a:lnTo>
                    <a:pt x="56482" y="207052"/>
                  </a:lnTo>
                  <a:lnTo>
                    <a:pt x="69256" y="217868"/>
                  </a:lnTo>
                  <a:lnTo>
                    <a:pt x="6071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736905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1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3" name="object 10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634013" y="9956136"/>
              <a:ext cx="242400" cy="242398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1617820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59" y="0"/>
                  </a:moveTo>
                  <a:lnTo>
                    <a:pt x="105094" y="3494"/>
                  </a:lnTo>
                  <a:lnTo>
                    <a:pt x="65709" y="19704"/>
                  </a:lnTo>
                  <a:lnTo>
                    <a:pt x="32229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3" y="209084"/>
                  </a:lnTo>
                  <a:lnTo>
                    <a:pt x="48365" y="242565"/>
                  </a:lnTo>
                  <a:lnTo>
                    <a:pt x="86112" y="265304"/>
                  </a:lnTo>
                  <a:lnTo>
                    <a:pt x="127630" y="274792"/>
                  </a:lnTo>
                  <a:lnTo>
                    <a:pt x="169696" y="271297"/>
                  </a:lnTo>
                  <a:lnTo>
                    <a:pt x="209083" y="255087"/>
                  </a:lnTo>
                  <a:lnTo>
                    <a:pt x="223861" y="242440"/>
                  </a:lnTo>
                  <a:lnTo>
                    <a:pt x="146118" y="242440"/>
                  </a:lnTo>
                  <a:lnTo>
                    <a:pt x="105917" y="238042"/>
                  </a:lnTo>
                  <a:lnTo>
                    <a:pt x="69254" y="217875"/>
                  </a:lnTo>
                  <a:lnTo>
                    <a:pt x="43321" y="185042"/>
                  </a:lnTo>
                  <a:lnTo>
                    <a:pt x="32353" y="146120"/>
                  </a:lnTo>
                  <a:lnTo>
                    <a:pt x="36752" y="105923"/>
                  </a:lnTo>
                  <a:lnTo>
                    <a:pt x="56919" y="69262"/>
                  </a:lnTo>
                  <a:lnTo>
                    <a:pt x="89752" y="43323"/>
                  </a:lnTo>
                  <a:lnTo>
                    <a:pt x="128674" y="32352"/>
                  </a:lnTo>
                  <a:lnTo>
                    <a:pt x="226540" y="32352"/>
                  </a:lnTo>
                  <a:lnTo>
                    <a:pt x="188680" y="9488"/>
                  </a:lnTo>
                  <a:lnTo>
                    <a:pt x="147159" y="0"/>
                  </a:lnTo>
                  <a:close/>
                </a:path>
                <a:path w="274955" h="274954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8" y="205530"/>
                  </a:lnTo>
                  <a:lnTo>
                    <a:pt x="185043" y="231469"/>
                  </a:lnTo>
                  <a:lnTo>
                    <a:pt x="146118" y="242440"/>
                  </a:lnTo>
                  <a:lnTo>
                    <a:pt x="223861" y="242440"/>
                  </a:lnTo>
                  <a:lnTo>
                    <a:pt x="242568" y="226430"/>
                  </a:lnTo>
                  <a:lnTo>
                    <a:pt x="265307" y="188683"/>
                  </a:lnTo>
                  <a:lnTo>
                    <a:pt x="274795" y="147164"/>
                  </a:lnTo>
                  <a:lnTo>
                    <a:pt x="271300" y="105099"/>
                  </a:lnTo>
                  <a:lnTo>
                    <a:pt x="255925" y="67739"/>
                  </a:lnTo>
                  <a:lnTo>
                    <a:pt x="218316" y="67739"/>
                  </a:lnTo>
                  <a:lnTo>
                    <a:pt x="205533" y="56916"/>
                  </a:lnTo>
                  <a:close/>
                </a:path>
                <a:path w="274955" h="274954">
                  <a:moveTo>
                    <a:pt x="238301" y="46093"/>
                  </a:moveTo>
                  <a:lnTo>
                    <a:pt x="192749" y="46093"/>
                  </a:lnTo>
                  <a:lnTo>
                    <a:pt x="218316" y="67739"/>
                  </a:lnTo>
                  <a:lnTo>
                    <a:pt x="255925" y="67739"/>
                  </a:lnTo>
                  <a:lnTo>
                    <a:pt x="255090" y="65711"/>
                  </a:lnTo>
                  <a:lnTo>
                    <a:pt x="238301" y="46093"/>
                  </a:lnTo>
                  <a:close/>
                </a:path>
                <a:path w="274955" h="274954">
                  <a:moveTo>
                    <a:pt x="226540" y="32352"/>
                  </a:moveTo>
                  <a:lnTo>
                    <a:pt x="128674" y="32352"/>
                  </a:lnTo>
                  <a:lnTo>
                    <a:pt x="168871" y="36749"/>
                  </a:lnTo>
                  <a:lnTo>
                    <a:pt x="205533" y="56916"/>
                  </a:lnTo>
                  <a:lnTo>
                    <a:pt x="192749" y="46093"/>
                  </a:lnTo>
                  <a:lnTo>
                    <a:pt x="238301" y="46093"/>
                  </a:lnTo>
                  <a:lnTo>
                    <a:pt x="226540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-14402" y="2023584"/>
            <a:ext cx="7003149" cy="155742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33197" marR="428576" algn="ctr">
              <a:spcBef>
                <a:spcPts val="58"/>
              </a:spcBef>
            </a:pPr>
            <a:r>
              <a:rPr lang="en-GB" sz="4002" spc="-42" dirty="0">
                <a:solidFill>
                  <a:srgbClr val="DB0934"/>
                </a:solidFill>
                <a:latin typeface="Tahoma"/>
                <a:cs typeface="Tahoma"/>
              </a:rPr>
              <a:t>Angular </a:t>
            </a:r>
            <a:endParaRPr sz="4002" dirty="0">
              <a:solidFill>
                <a:srgbClr val="DB0934"/>
              </a:solidFill>
              <a:latin typeface="Tahoma"/>
              <a:cs typeface="Tahoma"/>
            </a:endParaRPr>
          </a:p>
          <a:p>
            <a:pPr algn="ctr">
              <a:spcBef>
                <a:spcPts val="3126"/>
              </a:spcBef>
            </a:pPr>
            <a:r>
              <a:rPr sz="3487" spc="-464" dirty="0">
                <a:solidFill>
                  <a:srgbClr val="0E0A44"/>
                </a:solidFill>
                <a:latin typeface="Trebuchet MS"/>
                <a:cs typeface="Trebuchet MS"/>
              </a:rPr>
              <a:t>T</a:t>
            </a:r>
            <a:r>
              <a:rPr sz="3487" spc="-76" dirty="0">
                <a:solidFill>
                  <a:srgbClr val="0E0A44"/>
                </a:solidFill>
                <a:latin typeface="Trebuchet MS"/>
                <a:cs typeface="Trebuchet MS"/>
              </a:rPr>
              <a:t>ahaluf</a:t>
            </a:r>
            <a:r>
              <a:rPr sz="3487" spc="-227" dirty="0">
                <a:solidFill>
                  <a:srgbClr val="0E0A44"/>
                </a:solidFill>
                <a:latin typeface="Trebuchet MS"/>
                <a:cs typeface="Trebuchet MS"/>
              </a:rPr>
              <a:t> </a:t>
            </a:r>
            <a:r>
              <a:rPr sz="3487" spc="-188" dirty="0">
                <a:solidFill>
                  <a:srgbClr val="0E0A44"/>
                </a:solidFill>
                <a:latin typeface="Trebuchet MS"/>
                <a:cs typeface="Trebuchet MS"/>
              </a:rPr>
              <a:t>T</a:t>
            </a:r>
            <a:r>
              <a:rPr sz="3487" spc="-55" dirty="0">
                <a:solidFill>
                  <a:srgbClr val="0E0A44"/>
                </a:solidFill>
                <a:latin typeface="Trebuchet MS"/>
                <a:cs typeface="Trebuchet MS"/>
              </a:rPr>
              <a:t>r</a:t>
            </a:r>
            <a:r>
              <a:rPr sz="3487" spc="-52" dirty="0">
                <a:solidFill>
                  <a:srgbClr val="0E0A44"/>
                </a:solidFill>
                <a:latin typeface="Trebuchet MS"/>
                <a:cs typeface="Trebuchet MS"/>
              </a:rPr>
              <a:t>aining</a:t>
            </a:r>
            <a:r>
              <a:rPr sz="3487" spc="-191" dirty="0">
                <a:solidFill>
                  <a:srgbClr val="0E0A44"/>
                </a:solidFill>
                <a:latin typeface="Trebuchet MS"/>
                <a:cs typeface="Trebuchet MS"/>
              </a:rPr>
              <a:t> </a:t>
            </a:r>
            <a:r>
              <a:rPr sz="3487" spc="-118" dirty="0">
                <a:solidFill>
                  <a:srgbClr val="0E0A44"/>
                </a:solidFill>
                <a:latin typeface="Trebuchet MS"/>
                <a:cs typeface="Trebuchet MS"/>
              </a:rPr>
              <a:t>Center</a:t>
            </a:r>
            <a:r>
              <a:rPr sz="3487" spc="-191" dirty="0">
                <a:solidFill>
                  <a:srgbClr val="0E0A44"/>
                </a:solidFill>
                <a:latin typeface="Trebuchet MS"/>
                <a:cs typeface="Trebuchet MS"/>
              </a:rPr>
              <a:t> </a:t>
            </a:r>
            <a:r>
              <a:rPr lang="en-US" sz="3487" spc="33" dirty="0">
                <a:solidFill>
                  <a:srgbClr val="0E0A44"/>
                </a:solidFill>
                <a:latin typeface="Trebuchet MS"/>
                <a:cs typeface="Trebuchet MS"/>
              </a:rPr>
              <a:t>2022</a:t>
            </a:r>
            <a:endParaRPr sz="3487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Property Binding Example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endParaRPr lang="en-US" sz="2400" b="1" dirty="0">
              <a:solidFill>
                <a:srgbClr val="DB0934"/>
              </a:solidFill>
            </a:endParaRPr>
          </a:p>
          <a:p>
            <a:r>
              <a:rPr lang="en-US" sz="2000" b="1" dirty="0"/>
              <a:t>In app.component.html  </a:t>
            </a:r>
          </a:p>
          <a:p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placeholder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"your name"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[value]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"name“</a:t>
            </a:r>
          </a:p>
          <a:p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(change)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handleNameInputChange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000" b="1" dirty="0"/>
              <a:t>In </a:t>
            </a:r>
            <a:r>
              <a:rPr lang="en-US" sz="2000" b="1" dirty="0" err="1"/>
              <a:t>app.component.ts</a:t>
            </a:r>
            <a:endParaRPr lang="en-US" sz="2000" b="1" dirty="0"/>
          </a:p>
          <a:p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handleNameInputChange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'The value is changed!'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}</a:t>
            </a:r>
          </a:p>
          <a:p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0925E57-7B5B-4A6E-A768-6C83E9AF51B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41263" y="4140104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10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b="1" dirty="0">
                <a:solidFill>
                  <a:srgbClr val="DB0934"/>
                </a:solidFill>
              </a:rPr>
              <a:t>Handling events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endParaRPr lang="en-US" sz="2400" b="1" dirty="0">
              <a:solidFill>
                <a:srgbClr val="DB0934"/>
              </a:solidFill>
            </a:endParaRPr>
          </a:p>
          <a:p>
            <a:r>
              <a:rPr lang="en-GB" sz="2000" dirty="0"/>
              <a:t>The most common way to handle events is to pass the event object, $event, to the method that handles it.</a:t>
            </a:r>
          </a:p>
          <a:p>
            <a:endParaRPr lang="en-GB" sz="2000" dirty="0"/>
          </a:p>
          <a:p>
            <a:r>
              <a:rPr lang="en-GB" sz="2000" dirty="0"/>
              <a:t>A $event object contains information needed by the method, such as the name of the user, or the URL of an image.</a:t>
            </a:r>
          </a:p>
        </p:txBody>
      </p:sp>
    </p:spTree>
    <p:extLst>
      <p:ext uri="{BB962C8B-B14F-4D97-AF65-F5344CB8AC3E}">
        <p14:creationId xmlns:p14="http://schemas.microsoft.com/office/powerpoint/2010/main" val="2741994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b="1" dirty="0">
                <a:solidFill>
                  <a:srgbClr val="DB0934"/>
                </a:solidFill>
              </a:rPr>
              <a:t>Handling events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endParaRPr lang="en-US" sz="2400" b="1" dirty="0">
              <a:solidFill>
                <a:srgbClr val="DB0934"/>
              </a:solidFill>
            </a:endParaRPr>
          </a:p>
          <a:p>
            <a:r>
              <a:rPr lang="en-GB" sz="2000" dirty="0"/>
              <a:t>Target events determine the shape of $event objects. When the target event is a native DOM element event, $event is a DOM event object that has properties such as target and </a:t>
            </a:r>
          </a:p>
          <a:p>
            <a:r>
              <a:rPr lang="en-GB" sz="2000" dirty="0"/>
              <a:t>target. value.</a:t>
            </a:r>
          </a:p>
        </p:txBody>
      </p:sp>
    </p:spTree>
    <p:extLst>
      <p:ext uri="{BB962C8B-B14F-4D97-AF65-F5344CB8AC3E}">
        <p14:creationId xmlns:p14="http://schemas.microsoft.com/office/powerpoint/2010/main" val="3954308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b="1" dirty="0">
                <a:solidFill>
                  <a:srgbClr val="DB0934"/>
                </a:solidFill>
              </a:rPr>
              <a:t>Handling Events Example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endParaRPr lang="en-US" sz="2400" b="1" dirty="0">
              <a:solidFill>
                <a:srgbClr val="DB0934"/>
              </a:solidFill>
            </a:endParaRPr>
          </a:p>
          <a:p>
            <a:r>
              <a:rPr lang="en-US" sz="2000" dirty="0"/>
              <a:t>In app.componemts.html  </a:t>
            </a: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placeholder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"your name“</a:t>
            </a:r>
          </a:p>
          <a:p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[value]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(change)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handleNameInputChange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$event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000" dirty="0"/>
              <a:t>In </a:t>
            </a:r>
            <a:r>
              <a:rPr lang="en-US" sz="2000" dirty="0" err="1"/>
              <a:t>app.componemts.ts</a:t>
            </a:r>
            <a:r>
              <a:rPr lang="en-US" sz="2000" dirty="0"/>
              <a:t>  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handleNameInputChange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GB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inputevent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  <a:r>
              <a:rPr lang="en-GB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inputevent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GB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inputevent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  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5A7288C-56EC-4807-9350-6256EF0FD87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05410" y="4111556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68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b="1" dirty="0">
                <a:solidFill>
                  <a:srgbClr val="DB0934"/>
                </a:solidFill>
              </a:rPr>
              <a:t>Two-way data-binding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endParaRPr lang="en-US" sz="2400" b="1" dirty="0">
              <a:solidFill>
                <a:srgbClr val="DB0934"/>
              </a:solidFill>
            </a:endParaRPr>
          </a:p>
          <a:p>
            <a:r>
              <a:rPr lang="en-GB" sz="2000" b="0" i="0" dirty="0">
                <a:solidFill>
                  <a:srgbClr val="000000"/>
                </a:solidFill>
                <a:effectLst/>
              </a:rPr>
              <a:t>By using two-way binding, any changes we make to our model in the component are propagated to the view, and updates to the view are immediately propagated to the underlying component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n-GB" sz="2000" b="0" i="0" dirty="0">
              <a:solidFill>
                <a:srgbClr val="000000"/>
              </a:solidFill>
              <a:effectLst/>
            </a:endParaRPr>
          </a:p>
          <a:p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  </a:t>
            </a:r>
          </a:p>
        </p:txBody>
      </p:sp>
    </p:spTree>
    <p:extLst>
      <p:ext uri="{BB962C8B-B14F-4D97-AF65-F5344CB8AC3E}">
        <p14:creationId xmlns:p14="http://schemas.microsoft.com/office/powerpoint/2010/main" val="1644247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b="1" dirty="0">
                <a:solidFill>
                  <a:srgbClr val="DB0934"/>
                </a:solidFill>
              </a:rPr>
              <a:t>Two-way data-binding Syntax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endParaRPr lang="en-US" sz="2400" b="1" dirty="0">
              <a:solidFill>
                <a:srgbClr val="DB0934"/>
              </a:solidFill>
            </a:endParaRPr>
          </a:p>
          <a:p>
            <a:r>
              <a:rPr lang="en-GB" sz="2000" b="0" i="0" dirty="0">
                <a:solidFill>
                  <a:srgbClr val="000000"/>
                </a:solidFill>
                <a:effectLst/>
              </a:rPr>
              <a:t>The syntax for tow-way data-binding :</a:t>
            </a:r>
          </a:p>
          <a:p>
            <a:br>
              <a:rPr lang="en-GB" sz="2000" b="0" i="0" dirty="0">
                <a:solidFill>
                  <a:srgbClr val="000000"/>
                </a:solidFill>
                <a:effectLst/>
              </a:rPr>
            </a:br>
            <a:r>
              <a:rPr lang="en-GB" sz="2000" b="0" i="0" dirty="0">
                <a:solidFill>
                  <a:srgbClr val="000000"/>
                </a:solidFill>
                <a:effectLst/>
              </a:rPr>
              <a:t>&lt;Element [(</a:t>
            </a:r>
            <a:r>
              <a:rPr lang="en-GB" sz="2000" b="0" i="0" dirty="0" err="1">
                <a:solidFill>
                  <a:srgbClr val="000000"/>
                </a:solidFill>
                <a:effectLst/>
              </a:rPr>
              <a:t>ngModel</a:t>
            </a:r>
            <a:r>
              <a:rPr lang="en-GB" sz="2000" b="0" i="0" dirty="0">
                <a:solidFill>
                  <a:srgbClr val="000000"/>
                </a:solidFill>
                <a:effectLst/>
              </a:rPr>
              <a:t>)]=“property"&gt;&lt;/Element&gt;.</a:t>
            </a:r>
          </a:p>
          <a:p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  </a:t>
            </a:r>
          </a:p>
        </p:txBody>
      </p:sp>
    </p:spTree>
    <p:extLst>
      <p:ext uri="{BB962C8B-B14F-4D97-AF65-F5344CB8AC3E}">
        <p14:creationId xmlns:p14="http://schemas.microsoft.com/office/powerpoint/2010/main" val="3821961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b="1" dirty="0" err="1">
                <a:solidFill>
                  <a:srgbClr val="DB0934"/>
                </a:solidFill>
              </a:rPr>
              <a:t>ngModel</a:t>
            </a:r>
            <a:r>
              <a:rPr lang="en-GB" sz="2400" b="1" dirty="0">
                <a:solidFill>
                  <a:srgbClr val="DB0934"/>
                </a:solidFill>
              </a:rPr>
              <a:t>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endParaRPr lang="en-US" sz="2400" b="1" dirty="0">
              <a:solidFill>
                <a:srgbClr val="DB0934"/>
              </a:solidFill>
            </a:endParaRPr>
          </a:p>
          <a:p>
            <a:r>
              <a:rPr lang="en-GB" sz="2000" b="0" i="0" dirty="0">
                <a:solidFill>
                  <a:srgbClr val="000000"/>
                </a:solidFill>
                <a:effectLst/>
              </a:rPr>
              <a:t>For Angular, the </a:t>
            </a:r>
            <a:r>
              <a:rPr lang="en-GB" sz="2000" b="0" i="0" dirty="0" err="1">
                <a:solidFill>
                  <a:srgbClr val="000000"/>
                </a:solidFill>
                <a:effectLst/>
              </a:rPr>
              <a:t>ngModel</a:t>
            </a:r>
            <a:r>
              <a:rPr lang="en-GB" sz="2000" b="0" i="0" dirty="0">
                <a:solidFill>
                  <a:srgbClr val="000000"/>
                </a:solidFill>
                <a:effectLst/>
              </a:rPr>
              <a:t> directive is used to achieve the two-way binding on HTML Form elements. </a:t>
            </a:r>
            <a:r>
              <a:rPr lang="en-GB" sz="2000" b="0" i="0" dirty="0" err="1">
                <a:solidFill>
                  <a:srgbClr val="000000"/>
                </a:solidFill>
                <a:effectLst/>
              </a:rPr>
              <a:t>ngModel</a:t>
            </a:r>
            <a:r>
              <a:rPr lang="en-GB" sz="2000" b="0" i="0" dirty="0">
                <a:solidFill>
                  <a:srgbClr val="000000"/>
                </a:solidFill>
                <a:effectLst/>
              </a:rPr>
              <a:t> binds to form elements like input, select, and select area.</a:t>
            </a: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  <a:p>
            <a:pPr algn="l" fontAlgn="base"/>
            <a:r>
              <a:rPr lang="en-GB" sz="2000" b="0" i="0" dirty="0">
                <a:solidFill>
                  <a:srgbClr val="000000"/>
                </a:solidFill>
                <a:effectLst/>
              </a:rPr>
              <a:t>The </a:t>
            </a:r>
            <a:r>
              <a:rPr lang="en-GB" sz="2000" b="0" i="0" dirty="0" err="1">
                <a:solidFill>
                  <a:srgbClr val="000000"/>
                </a:solidFill>
                <a:effectLst/>
              </a:rPr>
              <a:t>ngModel</a:t>
            </a:r>
            <a:r>
              <a:rPr lang="en-GB" sz="2000" b="0" i="0" dirty="0">
                <a:solidFill>
                  <a:srgbClr val="000000"/>
                </a:solidFill>
                <a:effectLst/>
              </a:rPr>
              <a:t> directive is not part of the Angular Core library; instead, it is part of </a:t>
            </a:r>
            <a:r>
              <a:rPr lang="en-GB" sz="2000" b="1" i="0" dirty="0">
                <a:solidFill>
                  <a:srgbClr val="000000"/>
                </a:solidFill>
                <a:effectLst/>
              </a:rPr>
              <a:t>@angular/forms</a:t>
            </a:r>
            <a:r>
              <a:rPr lang="en-GB" sz="20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 fontAlgn="base"/>
            <a:endParaRPr lang="en-GB" sz="2000" dirty="0">
              <a:solidFill>
                <a:srgbClr val="000000"/>
              </a:solidFill>
            </a:endParaRPr>
          </a:p>
          <a:p>
            <a:pPr algn="l" fontAlgn="base"/>
            <a:r>
              <a:rPr lang="en-GB" sz="2000" b="0" i="0" dirty="0">
                <a:solidFill>
                  <a:srgbClr val="000000"/>
                </a:solidFill>
                <a:effectLst/>
              </a:rPr>
              <a:t>The </a:t>
            </a:r>
            <a:r>
              <a:rPr lang="en-GB" sz="2000" b="1" i="0" dirty="0" err="1">
                <a:solidFill>
                  <a:srgbClr val="000000"/>
                </a:solidFill>
                <a:effectLst/>
              </a:rPr>
              <a:t>FormsModule</a:t>
            </a:r>
            <a:r>
              <a:rPr lang="en-GB" sz="2000" b="0" i="0" dirty="0">
                <a:solidFill>
                  <a:srgbClr val="000000"/>
                </a:solidFill>
                <a:effectLst/>
              </a:rPr>
              <a:t> package should be imported into your Angular module.</a:t>
            </a:r>
          </a:p>
          <a:p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  </a:t>
            </a:r>
          </a:p>
        </p:txBody>
      </p:sp>
    </p:spTree>
    <p:extLst>
      <p:ext uri="{BB962C8B-B14F-4D97-AF65-F5344CB8AC3E}">
        <p14:creationId xmlns:p14="http://schemas.microsoft.com/office/powerpoint/2010/main" val="1747240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b="1" dirty="0">
                <a:solidFill>
                  <a:srgbClr val="DB0934"/>
                </a:solidFill>
              </a:rPr>
              <a:t>How to use </a:t>
            </a:r>
            <a:r>
              <a:rPr lang="en-GB" sz="2400" b="1" dirty="0" err="1">
                <a:solidFill>
                  <a:srgbClr val="DB0934"/>
                </a:solidFill>
              </a:rPr>
              <a:t>ngModel</a:t>
            </a:r>
            <a:r>
              <a:rPr lang="en-GB" sz="2400" b="1" dirty="0">
                <a:solidFill>
                  <a:srgbClr val="DB0934"/>
                </a:solidFill>
              </a:rPr>
              <a:t>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endParaRPr lang="en-US" sz="2400" b="1" dirty="0">
              <a:solidFill>
                <a:srgbClr val="DB0934"/>
              </a:solidFill>
            </a:endParaRPr>
          </a:p>
          <a:p>
            <a:r>
              <a:rPr lang="en-US" sz="2000" dirty="0"/>
              <a:t>In </a:t>
            </a:r>
            <a:r>
              <a:rPr lang="en-US" sz="2000" dirty="0" err="1"/>
              <a:t>app.module.ts</a:t>
            </a:r>
            <a:endParaRPr lang="en-US" sz="2000" dirty="0"/>
          </a:p>
          <a:p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FormsModule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'@angular/forms’</a:t>
            </a:r>
            <a:r>
              <a:rPr lang="en-GB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r>
              <a:rPr lang="en-US" sz="2000" dirty="0"/>
              <a:t>In the import section.</a:t>
            </a:r>
          </a:p>
          <a:p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imports: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BrowserModule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AppRoutingModule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FormsModule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  </a:t>
            </a:r>
          </a:p>
        </p:txBody>
      </p:sp>
    </p:spTree>
    <p:extLst>
      <p:ext uri="{BB962C8B-B14F-4D97-AF65-F5344CB8AC3E}">
        <p14:creationId xmlns:p14="http://schemas.microsoft.com/office/powerpoint/2010/main" val="657195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b="1" dirty="0">
                <a:solidFill>
                  <a:srgbClr val="DB0934"/>
                </a:solidFill>
              </a:rPr>
              <a:t>Two-way data-binding Example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endParaRPr lang="en-US" sz="2400" b="1" dirty="0">
              <a:solidFill>
                <a:srgbClr val="DB0934"/>
              </a:solidFill>
            </a:endParaRPr>
          </a:p>
          <a:p>
            <a:r>
              <a:rPr lang="en-US" sz="2000" dirty="0">
                <a:solidFill>
                  <a:srgbClr val="333333"/>
                </a:solidFill>
              </a:rPr>
              <a:t>Creates a simple form using two-way data binding which contains :</a:t>
            </a:r>
          </a:p>
          <a:p>
            <a:endParaRPr lang="en-US" sz="2000" dirty="0">
              <a:solidFill>
                <a:srgbClr val="333333"/>
              </a:solidFill>
            </a:endParaRPr>
          </a:p>
          <a:p>
            <a:pPr lvl="1"/>
            <a:r>
              <a:rPr lang="en-US" sz="2000" dirty="0">
                <a:solidFill>
                  <a:srgbClr val="333333"/>
                </a:solidFill>
              </a:rPr>
              <a:t>Name </a:t>
            </a:r>
          </a:p>
          <a:p>
            <a:pPr lvl="1"/>
            <a:r>
              <a:rPr lang="en-US" sz="2000" dirty="0">
                <a:solidFill>
                  <a:srgbClr val="333333"/>
                </a:solidFill>
              </a:rPr>
              <a:t>Email </a:t>
            </a:r>
          </a:p>
          <a:p>
            <a:pPr lvl="1"/>
            <a:r>
              <a:rPr lang="en-US" sz="2000" dirty="0">
                <a:solidFill>
                  <a:srgbClr val="333333"/>
                </a:solidFill>
              </a:rPr>
              <a:t>Salary</a:t>
            </a:r>
          </a:p>
          <a:p>
            <a:pPr lvl="1"/>
            <a:r>
              <a:rPr lang="en-US" sz="2000" dirty="0">
                <a:solidFill>
                  <a:srgbClr val="333333"/>
                </a:solidFill>
              </a:rPr>
              <a:t>And then calculate the annual salary.</a:t>
            </a: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  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AFCD15CD-0967-4983-AAC8-C887A2B9134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41263" y="4132070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91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b="1" dirty="0">
                <a:solidFill>
                  <a:srgbClr val="DB0934"/>
                </a:solidFill>
              </a:rPr>
              <a:t>Two-way data-binding Example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endParaRPr lang="en-US" sz="2400" b="1" dirty="0">
              <a:solidFill>
                <a:srgbClr val="DB0934"/>
              </a:solidFill>
            </a:endParaRPr>
          </a:p>
          <a:p>
            <a:r>
              <a:rPr lang="en-US" sz="2000" dirty="0"/>
              <a:t>In app. </a:t>
            </a:r>
            <a:r>
              <a:rPr lang="en-US" sz="2000" dirty="0" err="1"/>
              <a:t>component.ts</a:t>
            </a:r>
            <a:r>
              <a:rPr lang="en-US" sz="2000" dirty="0"/>
              <a:t>  </a:t>
            </a:r>
            <a:br>
              <a:rPr lang="en-US" sz="2400" b="1" dirty="0"/>
            </a:b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EduTech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  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639983C-C310-4074-8081-9B8C0426CEA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40835" y="4140458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85409" y="2938298"/>
            <a:ext cx="4444030" cy="2425522"/>
            <a:chOff x="12315524" y="4257066"/>
            <a:chExt cx="7328534" cy="3999865"/>
          </a:xfrm>
        </p:grpSpPr>
        <p:sp>
          <p:nvSpPr>
            <p:cNvPr id="3" name="object 3"/>
            <p:cNvSpPr/>
            <p:nvPr/>
          </p:nvSpPr>
          <p:spPr>
            <a:xfrm>
              <a:off x="12315524" y="7118707"/>
              <a:ext cx="7328534" cy="1137920"/>
            </a:xfrm>
            <a:custGeom>
              <a:avLst/>
              <a:gdLst/>
              <a:ahLst/>
              <a:cxnLst/>
              <a:rect l="l" t="t" r="r" b="b"/>
              <a:pathLst>
                <a:path w="7328534" h="1137920">
                  <a:moveTo>
                    <a:pt x="3834080" y="0"/>
                  </a:moveTo>
                  <a:lnTo>
                    <a:pt x="3200702" y="469"/>
                  </a:lnTo>
                  <a:lnTo>
                    <a:pt x="2836476" y="1855"/>
                  </a:lnTo>
                  <a:lnTo>
                    <a:pt x="2560104" y="3831"/>
                  </a:lnTo>
                  <a:lnTo>
                    <a:pt x="2361630" y="5937"/>
                  </a:lnTo>
                  <a:lnTo>
                    <a:pt x="2170739" y="8661"/>
                  </a:lnTo>
                  <a:lnTo>
                    <a:pt x="1987464" y="12079"/>
                  </a:lnTo>
                  <a:lnTo>
                    <a:pt x="1869527" y="14781"/>
                  </a:lnTo>
                  <a:lnTo>
                    <a:pt x="1754999" y="17846"/>
                  </a:lnTo>
                  <a:lnTo>
                    <a:pt x="1643889" y="21299"/>
                  </a:lnTo>
                  <a:lnTo>
                    <a:pt x="1536207" y="25160"/>
                  </a:lnTo>
                  <a:lnTo>
                    <a:pt x="1431963" y="29453"/>
                  </a:lnTo>
                  <a:lnTo>
                    <a:pt x="1331166" y="34200"/>
                  </a:lnTo>
                  <a:lnTo>
                    <a:pt x="1233825" y="39422"/>
                  </a:lnTo>
                  <a:lnTo>
                    <a:pt x="1139950" y="45144"/>
                  </a:lnTo>
                  <a:lnTo>
                    <a:pt x="1049552" y="51386"/>
                  </a:lnTo>
                  <a:lnTo>
                    <a:pt x="962638" y="58171"/>
                  </a:lnTo>
                  <a:lnTo>
                    <a:pt x="920492" y="61775"/>
                  </a:lnTo>
                  <a:lnTo>
                    <a:pt x="879220" y="65522"/>
                  </a:lnTo>
                  <a:lnTo>
                    <a:pt x="838824" y="69417"/>
                  </a:lnTo>
                  <a:lnTo>
                    <a:pt x="799306" y="73461"/>
                  </a:lnTo>
                  <a:lnTo>
                    <a:pt x="760667" y="77658"/>
                  </a:lnTo>
                  <a:lnTo>
                    <a:pt x="686028" y="86521"/>
                  </a:lnTo>
                  <a:lnTo>
                    <a:pt x="614917" y="96028"/>
                  </a:lnTo>
                  <a:lnTo>
                    <a:pt x="547345" y="106201"/>
                  </a:lnTo>
                  <a:lnTo>
                    <a:pt x="483320" y="117063"/>
                  </a:lnTo>
                  <a:lnTo>
                    <a:pt x="422853" y="128636"/>
                  </a:lnTo>
                  <a:lnTo>
                    <a:pt x="365953" y="140942"/>
                  </a:lnTo>
                  <a:lnTo>
                    <a:pt x="312629" y="154004"/>
                  </a:lnTo>
                  <a:lnTo>
                    <a:pt x="262891" y="167844"/>
                  </a:lnTo>
                  <a:lnTo>
                    <a:pt x="216749" y="182484"/>
                  </a:lnTo>
                  <a:lnTo>
                    <a:pt x="174212" y="197948"/>
                  </a:lnTo>
                  <a:lnTo>
                    <a:pt x="135290" y="214256"/>
                  </a:lnTo>
                  <a:lnTo>
                    <a:pt x="83046" y="242105"/>
                  </a:lnTo>
                  <a:lnTo>
                    <a:pt x="43735" y="272395"/>
                  </a:lnTo>
                  <a:lnTo>
                    <a:pt x="17047" y="304824"/>
                  </a:lnTo>
                  <a:lnTo>
                    <a:pt x="0" y="356818"/>
                  </a:lnTo>
                  <a:lnTo>
                    <a:pt x="290" y="374893"/>
                  </a:lnTo>
                  <a:lnTo>
                    <a:pt x="9597" y="411930"/>
                  </a:lnTo>
                  <a:lnTo>
                    <a:pt x="30279" y="449900"/>
                  </a:lnTo>
                  <a:lnTo>
                    <a:pt x="62023" y="488501"/>
                  </a:lnTo>
                  <a:lnTo>
                    <a:pt x="104518" y="527432"/>
                  </a:lnTo>
                  <a:lnTo>
                    <a:pt x="157452" y="566392"/>
                  </a:lnTo>
                  <a:lnTo>
                    <a:pt x="220512" y="605078"/>
                  </a:lnTo>
                  <a:lnTo>
                    <a:pt x="255742" y="624225"/>
                  </a:lnTo>
                  <a:lnTo>
                    <a:pt x="293387" y="643190"/>
                  </a:lnTo>
                  <a:lnTo>
                    <a:pt x="333408" y="661936"/>
                  </a:lnTo>
                  <a:lnTo>
                    <a:pt x="375766" y="680425"/>
                  </a:lnTo>
                  <a:lnTo>
                    <a:pt x="420421" y="698619"/>
                  </a:lnTo>
                  <a:lnTo>
                    <a:pt x="467335" y="716482"/>
                  </a:lnTo>
                  <a:lnTo>
                    <a:pt x="516469" y="733974"/>
                  </a:lnTo>
                  <a:lnTo>
                    <a:pt x="567783" y="751059"/>
                  </a:lnTo>
                  <a:lnTo>
                    <a:pt x="621240" y="767699"/>
                  </a:lnTo>
                  <a:lnTo>
                    <a:pt x="676799" y="783856"/>
                  </a:lnTo>
                  <a:lnTo>
                    <a:pt x="734422" y="799492"/>
                  </a:lnTo>
                  <a:lnTo>
                    <a:pt x="794070" y="814569"/>
                  </a:lnTo>
                  <a:lnTo>
                    <a:pt x="855703" y="829051"/>
                  </a:lnTo>
                  <a:lnTo>
                    <a:pt x="919284" y="842899"/>
                  </a:lnTo>
                  <a:lnTo>
                    <a:pt x="984772" y="856075"/>
                  </a:lnTo>
                  <a:lnTo>
                    <a:pt x="1052129" y="868542"/>
                  </a:lnTo>
                  <a:lnTo>
                    <a:pt x="1121316" y="880263"/>
                  </a:lnTo>
                  <a:lnTo>
                    <a:pt x="1192294" y="891199"/>
                  </a:lnTo>
                  <a:lnTo>
                    <a:pt x="1237531" y="897491"/>
                  </a:lnTo>
                  <a:lnTo>
                    <a:pt x="1283634" y="903253"/>
                  </a:lnTo>
                  <a:lnTo>
                    <a:pt x="1330564" y="908510"/>
                  </a:lnTo>
                  <a:lnTo>
                    <a:pt x="1378277" y="913285"/>
                  </a:lnTo>
                  <a:lnTo>
                    <a:pt x="1426732" y="917603"/>
                  </a:lnTo>
                  <a:lnTo>
                    <a:pt x="1475887" y="921487"/>
                  </a:lnTo>
                  <a:lnTo>
                    <a:pt x="1525701" y="924961"/>
                  </a:lnTo>
                  <a:lnTo>
                    <a:pt x="1576132" y="928050"/>
                  </a:lnTo>
                  <a:lnTo>
                    <a:pt x="1627137" y="930777"/>
                  </a:lnTo>
                  <a:lnTo>
                    <a:pt x="1678676" y="933167"/>
                  </a:lnTo>
                  <a:lnTo>
                    <a:pt x="1730706" y="935243"/>
                  </a:lnTo>
                  <a:lnTo>
                    <a:pt x="1783186" y="937029"/>
                  </a:lnTo>
                  <a:lnTo>
                    <a:pt x="1836074" y="938549"/>
                  </a:lnTo>
                  <a:lnTo>
                    <a:pt x="1889328" y="939828"/>
                  </a:lnTo>
                  <a:lnTo>
                    <a:pt x="1996767" y="941755"/>
                  </a:lnTo>
                  <a:lnTo>
                    <a:pt x="2105170" y="943004"/>
                  </a:lnTo>
                  <a:lnTo>
                    <a:pt x="2595944" y="945361"/>
                  </a:lnTo>
                  <a:lnTo>
                    <a:pt x="2703673" y="946302"/>
                  </a:lnTo>
                  <a:lnTo>
                    <a:pt x="2810192" y="947812"/>
                  </a:lnTo>
                  <a:lnTo>
                    <a:pt x="2862895" y="948840"/>
                  </a:lnTo>
                  <a:lnTo>
                    <a:pt x="2915169" y="950081"/>
                  </a:lnTo>
                  <a:lnTo>
                    <a:pt x="2966975" y="951560"/>
                  </a:lnTo>
                  <a:lnTo>
                    <a:pt x="3018270" y="953301"/>
                  </a:lnTo>
                  <a:lnTo>
                    <a:pt x="3069011" y="955328"/>
                  </a:lnTo>
                  <a:lnTo>
                    <a:pt x="3119159" y="957665"/>
                  </a:lnTo>
                  <a:lnTo>
                    <a:pt x="3168670" y="960336"/>
                  </a:lnTo>
                  <a:lnTo>
                    <a:pt x="3217503" y="963364"/>
                  </a:lnTo>
                  <a:lnTo>
                    <a:pt x="3265616" y="966774"/>
                  </a:lnTo>
                  <a:lnTo>
                    <a:pt x="3312967" y="970590"/>
                  </a:lnTo>
                  <a:lnTo>
                    <a:pt x="3359515" y="974835"/>
                  </a:lnTo>
                  <a:lnTo>
                    <a:pt x="3405219" y="979534"/>
                  </a:lnTo>
                  <a:lnTo>
                    <a:pt x="3450035" y="984711"/>
                  </a:lnTo>
                  <a:lnTo>
                    <a:pt x="3493922" y="990389"/>
                  </a:lnTo>
                  <a:lnTo>
                    <a:pt x="3536839" y="996593"/>
                  </a:lnTo>
                  <a:lnTo>
                    <a:pt x="3578744" y="1003346"/>
                  </a:lnTo>
                  <a:lnTo>
                    <a:pt x="3619595" y="1010673"/>
                  </a:lnTo>
                  <a:lnTo>
                    <a:pt x="3659350" y="1018598"/>
                  </a:lnTo>
                  <a:lnTo>
                    <a:pt x="3737430" y="1034584"/>
                  </a:lnTo>
                  <a:lnTo>
                    <a:pt x="3813227" y="1049278"/>
                  </a:lnTo>
                  <a:lnTo>
                    <a:pt x="3886792" y="1062713"/>
                  </a:lnTo>
                  <a:lnTo>
                    <a:pt x="3958174" y="1074923"/>
                  </a:lnTo>
                  <a:lnTo>
                    <a:pt x="4027422" y="1085940"/>
                  </a:lnTo>
                  <a:lnTo>
                    <a:pt x="4094587" y="1095798"/>
                  </a:lnTo>
                  <a:lnTo>
                    <a:pt x="4159718" y="1104528"/>
                  </a:lnTo>
                  <a:lnTo>
                    <a:pt x="4222865" y="1112166"/>
                  </a:lnTo>
                  <a:lnTo>
                    <a:pt x="4284078" y="1118742"/>
                  </a:lnTo>
                  <a:lnTo>
                    <a:pt x="4343405" y="1124291"/>
                  </a:lnTo>
                  <a:lnTo>
                    <a:pt x="4400898" y="1128845"/>
                  </a:lnTo>
                  <a:lnTo>
                    <a:pt x="4456606" y="1132437"/>
                  </a:lnTo>
                  <a:lnTo>
                    <a:pt x="4510577" y="1135101"/>
                  </a:lnTo>
                  <a:lnTo>
                    <a:pt x="4562863" y="1136869"/>
                  </a:lnTo>
                  <a:lnTo>
                    <a:pt x="4613513" y="1137774"/>
                  </a:lnTo>
                  <a:lnTo>
                    <a:pt x="4662576" y="1137850"/>
                  </a:lnTo>
                  <a:lnTo>
                    <a:pt x="4710103" y="1137129"/>
                  </a:lnTo>
                  <a:lnTo>
                    <a:pt x="4756142" y="1135644"/>
                  </a:lnTo>
                  <a:lnTo>
                    <a:pt x="4800744" y="1133429"/>
                  </a:lnTo>
                  <a:lnTo>
                    <a:pt x="4843959" y="1130516"/>
                  </a:lnTo>
                  <a:lnTo>
                    <a:pt x="4885835" y="1126938"/>
                  </a:lnTo>
                  <a:lnTo>
                    <a:pt x="4926423" y="1122728"/>
                  </a:lnTo>
                  <a:lnTo>
                    <a:pt x="4965773" y="1117920"/>
                  </a:lnTo>
                  <a:lnTo>
                    <a:pt x="5003934" y="1112546"/>
                  </a:lnTo>
                  <a:lnTo>
                    <a:pt x="5076888" y="1100234"/>
                  </a:lnTo>
                  <a:lnTo>
                    <a:pt x="5145684" y="1086054"/>
                  </a:lnTo>
                  <a:lnTo>
                    <a:pt x="5210718" y="1070272"/>
                  </a:lnTo>
                  <a:lnTo>
                    <a:pt x="5272389" y="1053150"/>
                  </a:lnTo>
                  <a:lnTo>
                    <a:pt x="5331094" y="1034955"/>
                  </a:lnTo>
                  <a:lnTo>
                    <a:pt x="5387231" y="1015948"/>
                  </a:lnTo>
                  <a:lnTo>
                    <a:pt x="5441197" y="996394"/>
                  </a:lnTo>
                  <a:lnTo>
                    <a:pt x="5493391" y="976558"/>
                  </a:lnTo>
                  <a:lnTo>
                    <a:pt x="5618729" y="927461"/>
                  </a:lnTo>
                  <a:lnTo>
                    <a:pt x="5667850" y="908714"/>
                  </a:lnTo>
                  <a:lnTo>
                    <a:pt x="5716987" y="890871"/>
                  </a:lnTo>
                  <a:lnTo>
                    <a:pt x="5766538" y="874198"/>
                  </a:lnTo>
                  <a:lnTo>
                    <a:pt x="5816902" y="858958"/>
                  </a:lnTo>
                  <a:lnTo>
                    <a:pt x="5868475" y="845414"/>
                  </a:lnTo>
                  <a:lnTo>
                    <a:pt x="5921656" y="833832"/>
                  </a:lnTo>
                  <a:lnTo>
                    <a:pt x="5976842" y="824475"/>
                  </a:lnTo>
                  <a:lnTo>
                    <a:pt x="6034430" y="817607"/>
                  </a:lnTo>
                  <a:lnTo>
                    <a:pt x="6094819" y="813492"/>
                  </a:lnTo>
                  <a:lnTo>
                    <a:pt x="6158405" y="812394"/>
                  </a:lnTo>
                  <a:lnTo>
                    <a:pt x="6191522" y="813059"/>
                  </a:lnTo>
                  <a:lnTo>
                    <a:pt x="6260651" y="816982"/>
                  </a:lnTo>
                  <a:lnTo>
                    <a:pt x="6333973" y="824581"/>
                  </a:lnTo>
                  <a:lnTo>
                    <a:pt x="6372330" y="829843"/>
                  </a:lnTo>
                  <a:lnTo>
                    <a:pt x="6411884" y="836122"/>
                  </a:lnTo>
                  <a:lnTo>
                    <a:pt x="6448935" y="841606"/>
                  </a:lnTo>
                  <a:lnTo>
                    <a:pt x="6486661" y="845669"/>
                  </a:lnTo>
                  <a:lnTo>
                    <a:pt x="6524940" y="848351"/>
                  </a:lnTo>
                  <a:lnTo>
                    <a:pt x="6563650" y="849691"/>
                  </a:lnTo>
                  <a:lnTo>
                    <a:pt x="6602670" y="849728"/>
                  </a:lnTo>
                  <a:lnTo>
                    <a:pt x="6641878" y="848502"/>
                  </a:lnTo>
                  <a:lnTo>
                    <a:pt x="6681151" y="846052"/>
                  </a:lnTo>
                  <a:lnTo>
                    <a:pt x="6720369" y="842416"/>
                  </a:lnTo>
                  <a:lnTo>
                    <a:pt x="6759410" y="837636"/>
                  </a:lnTo>
                  <a:lnTo>
                    <a:pt x="6798150" y="831749"/>
                  </a:lnTo>
                  <a:lnTo>
                    <a:pt x="6836470" y="824796"/>
                  </a:lnTo>
                  <a:lnTo>
                    <a:pt x="6874246" y="816814"/>
                  </a:lnTo>
                  <a:lnTo>
                    <a:pt x="6911358" y="807845"/>
                  </a:lnTo>
                  <a:lnTo>
                    <a:pt x="6983099" y="787098"/>
                  </a:lnTo>
                  <a:lnTo>
                    <a:pt x="7050718" y="762869"/>
                  </a:lnTo>
                  <a:lnTo>
                    <a:pt x="7113242" y="735473"/>
                  </a:lnTo>
                  <a:lnTo>
                    <a:pt x="7169695" y="705224"/>
                  </a:lnTo>
                  <a:lnTo>
                    <a:pt x="7219103" y="672437"/>
                  </a:lnTo>
                  <a:lnTo>
                    <a:pt x="7260491" y="637425"/>
                  </a:lnTo>
                  <a:lnTo>
                    <a:pt x="7292886" y="600504"/>
                  </a:lnTo>
                  <a:lnTo>
                    <a:pt x="7315311" y="561987"/>
                  </a:lnTo>
                  <a:lnTo>
                    <a:pt x="7326794" y="522189"/>
                  </a:lnTo>
                  <a:lnTo>
                    <a:pt x="7328127" y="501908"/>
                  </a:lnTo>
                  <a:lnTo>
                    <a:pt x="7326358" y="481424"/>
                  </a:lnTo>
                  <a:lnTo>
                    <a:pt x="7313031" y="440007"/>
                  </a:lnTo>
                  <a:lnTo>
                    <a:pt x="7285837" y="398252"/>
                  </a:lnTo>
                  <a:lnTo>
                    <a:pt x="7243801" y="356474"/>
                  </a:lnTo>
                  <a:lnTo>
                    <a:pt x="7185950" y="314986"/>
                  </a:lnTo>
                  <a:lnTo>
                    <a:pt x="7150789" y="294449"/>
                  </a:lnTo>
                  <a:lnTo>
                    <a:pt x="7111309" y="274103"/>
                  </a:lnTo>
                  <a:lnTo>
                    <a:pt x="7067387" y="253987"/>
                  </a:lnTo>
                  <a:lnTo>
                    <a:pt x="7018902" y="234140"/>
                  </a:lnTo>
                  <a:lnTo>
                    <a:pt x="6967366" y="215991"/>
                  </a:lnTo>
                  <a:lnTo>
                    <a:pt x="6928285" y="204132"/>
                  </a:lnTo>
                  <a:lnTo>
                    <a:pt x="6885368" y="192479"/>
                  </a:lnTo>
                  <a:lnTo>
                    <a:pt x="6838563" y="181045"/>
                  </a:lnTo>
                  <a:lnTo>
                    <a:pt x="6787821" y="169842"/>
                  </a:lnTo>
                  <a:lnTo>
                    <a:pt x="6733091" y="158883"/>
                  </a:lnTo>
                  <a:lnTo>
                    <a:pt x="6674322" y="148179"/>
                  </a:lnTo>
                  <a:lnTo>
                    <a:pt x="6611465" y="137744"/>
                  </a:lnTo>
                  <a:lnTo>
                    <a:pt x="6544469" y="127589"/>
                  </a:lnTo>
                  <a:lnTo>
                    <a:pt x="6473283" y="117727"/>
                  </a:lnTo>
                  <a:lnTo>
                    <a:pt x="6358540" y="103511"/>
                  </a:lnTo>
                  <a:lnTo>
                    <a:pt x="6276661" y="94435"/>
                  </a:lnTo>
                  <a:lnTo>
                    <a:pt x="6190416" y="85696"/>
                  </a:lnTo>
                  <a:lnTo>
                    <a:pt x="6099755" y="77306"/>
                  </a:lnTo>
                  <a:lnTo>
                    <a:pt x="6004628" y="69277"/>
                  </a:lnTo>
                  <a:lnTo>
                    <a:pt x="5904984" y="61621"/>
                  </a:lnTo>
                  <a:lnTo>
                    <a:pt x="5800773" y="54351"/>
                  </a:lnTo>
                  <a:lnTo>
                    <a:pt x="5691944" y="47479"/>
                  </a:lnTo>
                  <a:lnTo>
                    <a:pt x="5578448" y="41017"/>
                  </a:lnTo>
                  <a:lnTo>
                    <a:pt x="5460234" y="34978"/>
                  </a:lnTo>
                  <a:lnTo>
                    <a:pt x="5337251" y="29375"/>
                  </a:lnTo>
                  <a:lnTo>
                    <a:pt x="5209450" y="24219"/>
                  </a:lnTo>
                  <a:lnTo>
                    <a:pt x="5076779" y="19523"/>
                  </a:lnTo>
                  <a:lnTo>
                    <a:pt x="4939189" y="15300"/>
                  </a:lnTo>
                  <a:lnTo>
                    <a:pt x="4796629" y="11561"/>
                  </a:lnTo>
                  <a:lnTo>
                    <a:pt x="4649048" y="8319"/>
                  </a:lnTo>
                  <a:lnTo>
                    <a:pt x="4496397" y="5587"/>
                  </a:lnTo>
                  <a:lnTo>
                    <a:pt x="4338625" y="3376"/>
                  </a:lnTo>
                  <a:lnTo>
                    <a:pt x="4175682" y="1700"/>
                  </a:lnTo>
                  <a:lnTo>
                    <a:pt x="4007517" y="570"/>
                  </a:lnTo>
                  <a:lnTo>
                    <a:pt x="3834080" y="0"/>
                  </a:lnTo>
                  <a:close/>
                </a:path>
              </a:pathLst>
            </a:custGeom>
            <a:solidFill>
              <a:srgbClr val="EAEEF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" name="object 4"/>
            <p:cNvSpPr/>
            <p:nvPr/>
          </p:nvSpPr>
          <p:spPr>
            <a:xfrm>
              <a:off x="14070343" y="4257071"/>
              <a:ext cx="4394835" cy="3395345"/>
            </a:xfrm>
            <a:custGeom>
              <a:avLst/>
              <a:gdLst/>
              <a:ahLst/>
              <a:cxnLst/>
              <a:rect l="l" t="t" r="r" b="b"/>
              <a:pathLst>
                <a:path w="4394834" h="3395345">
                  <a:moveTo>
                    <a:pt x="4394555" y="28321"/>
                  </a:moveTo>
                  <a:lnTo>
                    <a:pt x="4263060" y="0"/>
                  </a:lnTo>
                  <a:lnTo>
                    <a:pt x="3548621" y="3265525"/>
                  </a:lnTo>
                  <a:lnTo>
                    <a:pt x="0" y="3265525"/>
                  </a:lnTo>
                  <a:lnTo>
                    <a:pt x="0" y="3308261"/>
                  </a:lnTo>
                  <a:lnTo>
                    <a:pt x="6819" y="3342017"/>
                  </a:lnTo>
                  <a:lnTo>
                    <a:pt x="25412" y="3369589"/>
                  </a:lnTo>
                  <a:lnTo>
                    <a:pt x="52984" y="3388182"/>
                  </a:lnTo>
                  <a:lnTo>
                    <a:pt x="86741" y="3395002"/>
                  </a:lnTo>
                  <a:lnTo>
                    <a:pt x="3571062" y="3395002"/>
                  </a:lnTo>
                  <a:lnTo>
                    <a:pt x="3621455" y="3384829"/>
                  </a:lnTo>
                  <a:lnTo>
                    <a:pt x="3662603" y="3357080"/>
                  </a:lnTo>
                  <a:lnTo>
                    <a:pt x="3690353" y="3315919"/>
                  </a:lnTo>
                  <a:lnTo>
                    <a:pt x="3692944" y="3303079"/>
                  </a:lnTo>
                  <a:lnTo>
                    <a:pt x="3694976" y="3303143"/>
                  </a:lnTo>
                  <a:lnTo>
                    <a:pt x="4394555" y="28321"/>
                  </a:lnTo>
                  <a:close/>
                </a:path>
              </a:pathLst>
            </a:custGeom>
            <a:solidFill>
              <a:srgbClr val="31313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" name="object 5"/>
            <p:cNvSpPr/>
            <p:nvPr/>
          </p:nvSpPr>
          <p:spPr>
            <a:xfrm>
              <a:off x="17091235" y="4257066"/>
              <a:ext cx="1242695" cy="3296285"/>
            </a:xfrm>
            <a:custGeom>
              <a:avLst/>
              <a:gdLst/>
              <a:ahLst/>
              <a:cxnLst/>
              <a:rect l="l" t="t" r="r" b="b"/>
              <a:pathLst>
                <a:path w="1242694" h="3296284">
                  <a:moveTo>
                    <a:pt x="1242171" y="0"/>
                  </a:moveTo>
                  <a:lnTo>
                    <a:pt x="577856" y="530151"/>
                  </a:lnTo>
                  <a:lnTo>
                    <a:pt x="0" y="3049750"/>
                  </a:lnTo>
                  <a:lnTo>
                    <a:pt x="521020" y="3296203"/>
                  </a:lnTo>
                  <a:lnTo>
                    <a:pt x="1242171" y="0"/>
                  </a:lnTo>
                  <a:close/>
                </a:path>
              </a:pathLst>
            </a:custGeom>
            <a:solidFill>
              <a:srgbClr val="61616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" name="object 6"/>
            <p:cNvSpPr/>
            <p:nvPr/>
          </p:nvSpPr>
          <p:spPr>
            <a:xfrm>
              <a:off x="17118669" y="4340699"/>
              <a:ext cx="1163955" cy="3075305"/>
            </a:xfrm>
            <a:custGeom>
              <a:avLst/>
              <a:gdLst/>
              <a:ahLst/>
              <a:cxnLst/>
              <a:rect l="l" t="t" r="r" b="b"/>
              <a:pathLst>
                <a:path w="1163955" h="3075304">
                  <a:moveTo>
                    <a:pt x="1163451" y="0"/>
                  </a:moveTo>
                  <a:lnTo>
                    <a:pt x="558119" y="464907"/>
                  </a:lnTo>
                  <a:lnTo>
                    <a:pt x="0" y="2919251"/>
                  </a:lnTo>
                  <a:lnTo>
                    <a:pt x="493231" y="3075225"/>
                  </a:lnTo>
                  <a:lnTo>
                    <a:pt x="1163451" y="0"/>
                  </a:lnTo>
                  <a:close/>
                </a:path>
              </a:pathLst>
            </a:custGeom>
            <a:solidFill>
              <a:srgbClr val="DADAEA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14070355" y="7306814"/>
              <a:ext cx="3554729" cy="248285"/>
            </a:xfrm>
            <a:custGeom>
              <a:avLst/>
              <a:gdLst/>
              <a:ahLst/>
              <a:cxnLst/>
              <a:rect l="l" t="t" r="r" b="b"/>
              <a:pathLst>
                <a:path w="3554730" h="248284">
                  <a:moveTo>
                    <a:pt x="3020871" y="0"/>
                  </a:moveTo>
                  <a:lnTo>
                    <a:pt x="464310" y="0"/>
                  </a:lnTo>
                  <a:lnTo>
                    <a:pt x="0" y="215784"/>
                  </a:lnTo>
                  <a:lnTo>
                    <a:pt x="3554520" y="248254"/>
                  </a:lnTo>
                  <a:lnTo>
                    <a:pt x="302087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4068438" y="7305046"/>
              <a:ext cx="3558540" cy="252095"/>
            </a:xfrm>
            <a:custGeom>
              <a:avLst/>
              <a:gdLst/>
              <a:ahLst/>
              <a:cxnLst/>
              <a:rect l="l" t="t" r="r" b="b"/>
              <a:pathLst>
                <a:path w="3558540" h="252095">
                  <a:moveTo>
                    <a:pt x="3050222" y="179108"/>
                  </a:moveTo>
                  <a:lnTo>
                    <a:pt x="2807157" y="16268"/>
                  </a:lnTo>
                  <a:lnTo>
                    <a:pt x="1501190" y="16268"/>
                  </a:lnTo>
                  <a:lnTo>
                    <a:pt x="1360652" y="179108"/>
                  </a:lnTo>
                  <a:lnTo>
                    <a:pt x="3050222" y="179108"/>
                  </a:lnTo>
                  <a:close/>
                </a:path>
                <a:path w="3558540" h="252095">
                  <a:moveTo>
                    <a:pt x="3558349" y="249605"/>
                  </a:moveTo>
                  <a:lnTo>
                    <a:pt x="3557943" y="248767"/>
                  </a:lnTo>
                  <a:lnTo>
                    <a:pt x="3556673" y="248183"/>
                  </a:lnTo>
                  <a:lnTo>
                    <a:pt x="3548278" y="244284"/>
                  </a:lnTo>
                  <a:lnTo>
                    <a:pt x="3548278" y="248183"/>
                  </a:lnTo>
                  <a:lnTo>
                    <a:pt x="9779" y="215861"/>
                  </a:lnTo>
                  <a:lnTo>
                    <a:pt x="466610" y="3543"/>
                  </a:lnTo>
                  <a:lnTo>
                    <a:pt x="3022396" y="3543"/>
                  </a:lnTo>
                  <a:lnTo>
                    <a:pt x="3548278" y="248183"/>
                  </a:lnTo>
                  <a:lnTo>
                    <a:pt x="3548278" y="244284"/>
                  </a:lnTo>
                  <a:lnTo>
                    <a:pt x="3030791" y="3543"/>
                  </a:lnTo>
                  <a:lnTo>
                    <a:pt x="3023298" y="50"/>
                  </a:lnTo>
                  <a:lnTo>
                    <a:pt x="3023044" y="0"/>
                  </a:lnTo>
                  <a:lnTo>
                    <a:pt x="465963" y="0"/>
                  </a:lnTo>
                  <a:lnTo>
                    <a:pt x="465709" y="50"/>
                  </a:lnTo>
                  <a:lnTo>
                    <a:pt x="419" y="216306"/>
                  </a:lnTo>
                  <a:lnTo>
                    <a:pt x="0" y="217131"/>
                  </a:lnTo>
                  <a:lnTo>
                    <a:pt x="355" y="218744"/>
                  </a:lnTo>
                  <a:lnTo>
                    <a:pt x="1066" y="219329"/>
                  </a:lnTo>
                  <a:lnTo>
                    <a:pt x="3556406" y="251802"/>
                  </a:lnTo>
                  <a:lnTo>
                    <a:pt x="3557257" y="251802"/>
                  </a:lnTo>
                  <a:lnTo>
                    <a:pt x="3557968" y="251218"/>
                  </a:lnTo>
                  <a:lnTo>
                    <a:pt x="3558349" y="249605"/>
                  </a:lnTo>
                  <a:close/>
                </a:path>
              </a:pathLst>
            </a:custGeom>
            <a:solidFill>
              <a:srgbClr val="31313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9"/>
            <p:cNvSpPr/>
            <p:nvPr/>
          </p:nvSpPr>
          <p:spPr>
            <a:xfrm>
              <a:off x="14466349" y="7336420"/>
              <a:ext cx="739140" cy="132715"/>
            </a:xfrm>
            <a:custGeom>
              <a:avLst/>
              <a:gdLst/>
              <a:ahLst/>
              <a:cxnLst/>
              <a:rect l="l" t="t" r="r" b="b"/>
              <a:pathLst>
                <a:path w="739140" h="132715">
                  <a:moveTo>
                    <a:pt x="734762" y="0"/>
                  </a:moveTo>
                  <a:lnTo>
                    <a:pt x="727433" y="0"/>
                  </a:lnTo>
                  <a:lnTo>
                    <a:pt x="278399" y="0"/>
                  </a:lnTo>
                  <a:lnTo>
                    <a:pt x="271237" y="1455"/>
                  </a:lnTo>
                  <a:lnTo>
                    <a:pt x="5528" y="114582"/>
                  </a:lnTo>
                  <a:lnTo>
                    <a:pt x="693" y="119093"/>
                  </a:lnTo>
                  <a:lnTo>
                    <a:pt x="0" y="125107"/>
                  </a:lnTo>
                  <a:lnTo>
                    <a:pt x="2990" y="130369"/>
                  </a:lnTo>
                  <a:lnTo>
                    <a:pt x="9203" y="132624"/>
                  </a:lnTo>
                  <a:lnTo>
                    <a:pt x="591971" y="132624"/>
                  </a:lnTo>
                  <a:lnTo>
                    <a:pt x="634294" y="119137"/>
                  </a:lnTo>
                  <a:lnTo>
                    <a:pt x="738584" y="8732"/>
                  </a:lnTo>
                  <a:lnTo>
                    <a:pt x="734762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63710" y="7334649"/>
              <a:ext cx="741045" cy="136525"/>
            </a:xfrm>
            <a:custGeom>
              <a:avLst/>
              <a:gdLst/>
              <a:ahLst/>
              <a:cxnLst/>
              <a:rect l="l" t="t" r="r" b="b"/>
              <a:pathLst>
                <a:path w="741044" h="136525">
                  <a:moveTo>
                    <a:pt x="734176" y="0"/>
                  </a:moveTo>
                  <a:lnTo>
                    <a:pt x="280755" y="0"/>
                  </a:lnTo>
                  <a:lnTo>
                    <a:pt x="273447" y="1486"/>
                  </a:lnTo>
                  <a:lnTo>
                    <a:pt x="1675" y="117190"/>
                  </a:lnTo>
                  <a:lnTo>
                    <a:pt x="0" y="122781"/>
                  </a:lnTo>
                  <a:lnTo>
                    <a:pt x="1811" y="131681"/>
                  </a:lnTo>
                  <a:lnTo>
                    <a:pt x="5549" y="136163"/>
                  </a:lnTo>
                  <a:lnTo>
                    <a:pt x="594610" y="136163"/>
                  </a:lnTo>
                  <a:lnTo>
                    <a:pt x="609990" y="134556"/>
                  </a:lnTo>
                  <a:lnTo>
                    <a:pt x="616024" y="132624"/>
                  </a:lnTo>
                  <a:lnTo>
                    <a:pt x="7245" y="132624"/>
                  </a:lnTo>
                  <a:lnTo>
                    <a:pt x="4952" y="129336"/>
                  </a:lnTo>
                  <a:lnTo>
                    <a:pt x="3800" y="123703"/>
                  </a:lnTo>
                  <a:lnTo>
                    <a:pt x="4628" y="119786"/>
                  </a:lnTo>
                  <a:lnTo>
                    <a:pt x="274389" y="4942"/>
                  </a:lnTo>
                  <a:lnTo>
                    <a:pt x="281237" y="3539"/>
                  </a:lnTo>
                  <a:lnTo>
                    <a:pt x="738273" y="3539"/>
                  </a:lnTo>
                  <a:lnTo>
                    <a:pt x="737747" y="2335"/>
                  </a:lnTo>
                  <a:lnTo>
                    <a:pt x="734176" y="0"/>
                  </a:lnTo>
                  <a:close/>
                </a:path>
                <a:path w="741044" h="136525">
                  <a:moveTo>
                    <a:pt x="738273" y="3539"/>
                  </a:moveTo>
                  <a:lnTo>
                    <a:pt x="733276" y="3539"/>
                  </a:lnTo>
                  <a:lnTo>
                    <a:pt x="735307" y="5591"/>
                  </a:lnTo>
                  <a:lnTo>
                    <a:pt x="736993" y="9434"/>
                  </a:lnTo>
                  <a:lnTo>
                    <a:pt x="646996" y="109724"/>
                  </a:lnTo>
                  <a:lnTo>
                    <a:pt x="609268" y="131092"/>
                  </a:lnTo>
                  <a:lnTo>
                    <a:pt x="594610" y="132624"/>
                  </a:lnTo>
                  <a:lnTo>
                    <a:pt x="616024" y="132624"/>
                  </a:lnTo>
                  <a:lnTo>
                    <a:pt x="649582" y="112132"/>
                  </a:lnTo>
                  <a:lnTo>
                    <a:pt x="740323" y="14072"/>
                  </a:lnTo>
                  <a:lnTo>
                    <a:pt x="741035" y="9863"/>
                  </a:lnTo>
                  <a:lnTo>
                    <a:pt x="738273" y="3539"/>
                  </a:lnTo>
                  <a:close/>
                </a:path>
              </a:pathLst>
            </a:custGeom>
            <a:solidFill>
              <a:srgbClr val="31313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59087" y="7312945"/>
              <a:ext cx="1174115" cy="188595"/>
            </a:xfrm>
            <a:custGeom>
              <a:avLst/>
              <a:gdLst/>
              <a:ahLst/>
              <a:cxnLst/>
              <a:rect l="l" t="t" r="r" b="b"/>
              <a:pathLst>
                <a:path w="1174115" h="188595">
                  <a:moveTo>
                    <a:pt x="132651" y="6121"/>
                  </a:moveTo>
                  <a:lnTo>
                    <a:pt x="126847" y="2057"/>
                  </a:lnTo>
                  <a:lnTo>
                    <a:pt x="0" y="183629"/>
                  </a:lnTo>
                  <a:lnTo>
                    <a:pt x="5791" y="187693"/>
                  </a:lnTo>
                  <a:lnTo>
                    <a:pt x="132651" y="6121"/>
                  </a:lnTo>
                  <a:close/>
                </a:path>
                <a:path w="1174115" h="188595">
                  <a:moveTo>
                    <a:pt x="358813" y="3987"/>
                  </a:moveTo>
                  <a:lnTo>
                    <a:pt x="352488" y="825"/>
                  </a:lnTo>
                  <a:lnTo>
                    <a:pt x="260565" y="184073"/>
                  </a:lnTo>
                  <a:lnTo>
                    <a:pt x="266890" y="187248"/>
                  </a:lnTo>
                  <a:lnTo>
                    <a:pt x="358813" y="3987"/>
                  </a:lnTo>
                  <a:close/>
                </a:path>
                <a:path w="1174115" h="188595">
                  <a:moveTo>
                    <a:pt x="589711" y="2679"/>
                  </a:moveTo>
                  <a:lnTo>
                    <a:pt x="582650" y="2133"/>
                  </a:lnTo>
                  <a:lnTo>
                    <a:pt x="568502" y="185394"/>
                  </a:lnTo>
                  <a:lnTo>
                    <a:pt x="575551" y="185928"/>
                  </a:lnTo>
                  <a:lnTo>
                    <a:pt x="589711" y="2679"/>
                  </a:lnTo>
                  <a:close/>
                </a:path>
                <a:path w="1174115" h="188595">
                  <a:moveTo>
                    <a:pt x="874064" y="184365"/>
                  </a:moveTo>
                  <a:lnTo>
                    <a:pt x="803262" y="4648"/>
                  </a:lnTo>
                  <a:lnTo>
                    <a:pt x="796671" y="7251"/>
                  </a:lnTo>
                  <a:lnTo>
                    <a:pt x="867473" y="186956"/>
                  </a:lnTo>
                  <a:lnTo>
                    <a:pt x="874064" y="184365"/>
                  </a:lnTo>
                  <a:close/>
                </a:path>
                <a:path w="1174115" h="188595">
                  <a:moveTo>
                    <a:pt x="1173670" y="183248"/>
                  </a:moveTo>
                  <a:lnTo>
                    <a:pt x="1003757" y="0"/>
                  </a:lnTo>
                  <a:lnTo>
                    <a:pt x="998550" y="4813"/>
                  </a:lnTo>
                  <a:lnTo>
                    <a:pt x="1168476" y="188061"/>
                  </a:lnTo>
                  <a:lnTo>
                    <a:pt x="1173670" y="183248"/>
                  </a:lnTo>
                  <a:close/>
                </a:path>
              </a:pathLst>
            </a:custGeom>
            <a:solidFill>
              <a:srgbClr val="EAEEF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2" name="object 12"/>
            <p:cNvSpPr/>
            <p:nvPr/>
          </p:nvSpPr>
          <p:spPr>
            <a:xfrm>
              <a:off x="16962908" y="7579734"/>
              <a:ext cx="469900" cy="42545"/>
            </a:xfrm>
            <a:custGeom>
              <a:avLst/>
              <a:gdLst/>
              <a:ahLst/>
              <a:cxnLst/>
              <a:rect l="l" t="t" r="r" b="b"/>
              <a:pathLst>
                <a:path w="469900" h="42545">
                  <a:moveTo>
                    <a:pt x="212394" y="21234"/>
                  </a:moveTo>
                  <a:lnTo>
                    <a:pt x="210718" y="12992"/>
                  </a:lnTo>
                  <a:lnTo>
                    <a:pt x="206159" y="6235"/>
                  </a:lnTo>
                  <a:lnTo>
                    <a:pt x="199402" y="1676"/>
                  </a:lnTo>
                  <a:lnTo>
                    <a:pt x="191160" y="0"/>
                  </a:lnTo>
                  <a:lnTo>
                    <a:pt x="21234" y="0"/>
                  </a:lnTo>
                  <a:lnTo>
                    <a:pt x="12992" y="1676"/>
                  </a:lnTo>
                  <a:lnTo>
                    <a:pt x="6235" y="6235"/>
                  </a:lnTo>
                  <a:lnTo>
                    <a:pt x="1676" y="12992"/>
                  </a:lnTo>
                  <a:lnTo>
                    <a:pt x="0" y="21234"/>
                  </a:lnTo>
                  <a:lnTo>
                    <a:pt x="1676" y="29476"/>
                  </a:lnTo>
                  <a:lnTo>
                    <a:pt x="6235" y="36233"/>
                  </a:lnTo>
                  <a:lnTo>
                    <a:pt x="12992" y="40805"/>
                  </a:lnTo>
                  <a:lnTo>
                    <a:pt x="21234" y="42481"/>
                  </a:lnTo>
                  <a:lnTo>
                    <a:pt x="191160" y="42481"/>
                  </a:lnTo>
                  <a:lnTo>
                    <a:pt x="199402" y="40805"/>
                  </a:lnTo>
                  <a:lnTo>
                    <a:pt x="206159" y="36233"/>
                  </a:lnTo>
                  <a:lnTo>
                    <a:pt x="210718" y="29476"/>
                  </a:lnTo>
                  <a:lnTo>
                    <a:pt x="212394" y="21234"/>
                  </a:lnTo>
                  <a:close/>
                </a:path>
                <a:path w="469900" h="42545">
                  <a:moveTo>
                    <a:pt x="469620" y="21234"/>
                  </a:moveTo>
                  <a:lnTo>
                    <a:pt x="467944" y="12992"/>
                  </a:lnTo>
                  <a:lnTo>
                    <a:pt x="463384" y="6235"/>
                  </a:lnTo>
                  <a:lnTo>
                    <a:pt x="456628" y="1676"/>
                  </a:lnTo>
                  <a:lnTo>
                    <a:pt x="448386" y="0"/>
                  </a:lnTo>
                  <a:lnTo>
                    <a:pt x="278472" y="0"/>
                  </a:lnTo>
                  <a:lnTo>
                    <a:pt x="270217" y="1676"/>
                  </a:lnTo>
                  <a:lnTo>
                    <a:pt x="263474" y="6235"/>
                  </a:lnTo>
                  <a:lnTo>
                    <a:pt x="258914" y="12992"/>
                  </a:lnTo>
                  <a:lnTo>
                    <a:pt x="257238" y="21234"/>
                  </a:lnTo>
                  <a:lnTo>
                    <a:pt x="258914" y="29476"/>
                  </a:lnTo>
                  <a:lnTo>
                    <a:pt x="263474" y="36233"/>
                  </a:lnTo>
                  <a:lnTo>
                    <a:pt x="270217" y="40805"/>
                  </a:lnTo>
                  <a:lnTo>
                    <a:pt x="278472" y="42481"/>
                  </a:lnTo>
                  <a:lnTo>
                    <a:pt x="448386" y="42481"/>
                  </a:lnTo>
                  <a:lnTo>
                    <a:pt x="456628" y="40805"/>
                  </a:lnTo>
                  <a:lnTo>
                    <a:pt x="463384" y="36233"/>
                  </a:lnTo>
                  <a:lnTo>
                    <a:pt x="467944" y="29476"/>
                  </a:lnTo>
                  <a:lnTo>
                    <a:pt x="469620" y="21234"/>
                  </a:lnTo>
                  <a:close/>
                </a:path>
              </a:pathLst>
            </a:custGeom>
            <a:solidFill>
              <a:srgbClr val="61616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45" name="object 245"/>
          <p:cNvSpPr/>
          <p:nvPr/>
        </p:nvSpPr>
        <p:spPr>
          <a:xfrm>
            <a:off x="230648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34" y="0"/>
                </a:moveTo>
                <a:lnTo>
                  <a:pt x="261502" y="3685"/>
                </a:lnTo>
                <a:lnTo>
                  <a:pt x="216520" y="14378"/>
                </a:lnTo>
                <a:lnTo>
                  <a:pt x="174320" y="31534"/>
                </a:lnTo>
                <a:lnTo>
                  <a:pt x="135432" y="54606"/>
                </a:lnTo>
                <a:lnTo>
                  <a:pt x="100388" y="83051"/>
                </a:lnTo>
                <a:lnTo>
                  <a:pt x="69717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47" y="239636"/>
                </a:lnTo>
                <a:lnTo>
                  <a:pt x="249886" y="244674"/>
                </a:lnTo>
                <a:lnTo>
                  <a:pt x="269706" y="258404"/>
                </a:lnTo>
                <a:lnTo>
                  <a:pt x="283082" y="278752"/>
                </a:lnTo>
                <a:lnTo>
                  <a:pt x="287991" y="303645"/>
                </a:lnTo>
                <a:lnTo>
                  <a:pt x="287991" y="633153"/>
                </a:lnTo>
                <a:lnTo>
                  <a:pt x="294430" y="633593"/>
                </a:lnTo>
                <a:lnTo>
                  <a:pt x="300933" y="633834"/>
                </a:lnTo>
                <a:lnTo>
                  <a:pt x="307488" y="633855"/>
                </a:lnTo>
                <a:lnTo>
                  <a:pt x="307444" y="217490"/>
                </a:lnTo>
                <a:lnTo>
                  <a:pt x="175848" y="217490"/>
                </a:lnTo>
                <a:lnTo>
                  <a:pt x="156989" y="213572"/>
                </a:lnTo>
                <a:lnTo>
                  <a:pt x="141574" y="202891"/>
                </a:lnTo>
                <a:lnTo>
                  <a:pt x="131173" y="187063"/>
                </a:lnTo>
                <a:lnTo>
                  <a:pt x="127357" y="167701"/>
                </a:lnTo>
                <a:lnTo>
                  <a:pt x="131191" y="148322"/>
                </a:lnTo>
                <a:lnTo>
                  <a:pt x="141574" y="132524"/>
                </a:lnTo>
                <a:lnTo>
                  <a:pt x="156989" y="121843"/>
                </a:lnTo>
                <a:lnTo>
                  <a:pt x="175848" y="117923"/>
                </a:lnTo>
                <a:lnTo>
                  <a:pt x="348879" y="117923"/>
                </a:lnTo>
                <a:lnTo>
                  <a:pt x="348879" y="2659"/>
                </a:lnTo>
                <a:lnTo>
                  <a:pt x="338971" y="1506"/>
                </a:lnTo>
                <a:lnTo>
                  <a:pt x="328975" y="674"/>
                </a:lnTo>
                <a:lnTo>
                  <a:pt x="318895" y="169"/>
                </a:lnTo>
                <a:lnTo>
                  <a:pt x="308734" y="0"/>
                </a:lnTo>
                <a:close/>
              </a:path>
              <a:path w="617855" h="634365">
                <a:moveTo>
                  <a:pt x="348879" y="117923"/>
                </a:moveTo>
                <a:lnTo>
                  <a:pt x="175848" y="117923"/>
                </a:lnTo>
                <a:lnTo>
                  <a:pt x="191567" y="120611"/>
                </a:lnTo>
                <a:lnTo>
                  <a:pt x="205144" y="128073"/>
                </a:lnTo>
                <a:lnTo>
                  <a:pt x="215703" y="139404"/>
                </a:lnTo>
                <a:lnTo>
                  <a:pt x="222370" y="153702"/>
                </a:lnTo>
                <a:lnTo>
                  <a:pt x="266923" y="153702"/>
                </a:lnTo>
                <a:lnTo>
                  <a:pt x="310986" y="172469"/>
                </a:lnTo>
                <a:lnTo>
                  <a:pt x="329224" y="217490"/>
                </a:lnTo>
                <a:lnTo>
                  <a:pt x="329267" y="633163"/>
                </a:lnTo>
                <a:lnTo>
                  <a:pt x="335874" y="632724"/>
                </a:lnTo>
                <a:lnTo>
                  <a:pt x="342397" y="632074"/>
                </a:lnTo>
                <a:lnTo>
                  <a:pt x="348879" y="631205"/>
                </a:lnTo>
                <a:lnTo>
                  <a:pt x="348922" y="416489"/>
                </a:lnTo>
                <a:lnTo>
                  <a:pt x="353786" y="391823"/>
                </a:lnTo>
                <a:lnTo>
                  <a:pt x="367160" y="371478"/>
                </a:lnTo>
                <a:lnTo>
                  <a:pt x="386979" y="357749"/>
                </a:lnTo>
                <a:lnTo>
                  <a:pt x="411223" y="352711"/>
                </a:lnTo>
                <a:lnTo>
                  <a:pt x="455776" y="352711"/>
                </a:lnTo>
                <a:lnTo>
                  <a:pt x="462442" y="338410"/>
                </a:lnTo>
                <a:lnTo>
                  <a:pt x="472998" y="327079"/>
                </a:lnTo>
                <a:lnTo>
                  <a:pt x="486574" y="319619"/>
                </a:lnTo>
                <a:lnTo>
                  <a:pt x="50229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98" y="253981"/>
                </a:lnTo>
                <a:lnTo>
                  <a:pt x="486574" y="251296"/>
                </a:lnTo>
                <a:lnTo>
                  <a:pt x="472998" y="243839"/>
                </a:lnTo>
                <a:lnTo>
                  <a:pt x="462442" y="232508"/>
                </a:lnTo>
                <a:lnTo>
                  <a:pt x="455776" y="218202"/>
                </a:lnTo>
                <a:lnTo>
                  <a:pt x="411223" y="218202"/>
                </a:lnTo>
                <a:lnTo>
                  <a:pt x="386979" y="213165"/>
                </a:lnTo>
                <a:lnTo>
                  <a:pt x="367160" y="199436"/>
                </a:lnTo>
                <a:lnTo>
                  <a:pt x="353786" y="179091"/>
                </a:lnTo>
                <a:lnTo>
                  <a:pt x="348922" y="154424"/>
                </a:lnTo>
                <a:lnTo>
                  <a:pt x="348879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101" y="285949"/>
                </a:lnTo>
                <a:lnTo>
                  <a:pt x="107825" y="288634"/>
                </a:lnTo>
                <a:lnTo>
                  <a:pt x="121402" y="296091"/>
                </a:lnTo>
                <a:lnTo>
                  <a:pt x="131958" y="307422"/>
                </a:lnTo>
                <a:lnTo>
                  <a:pt x="138624" y="321728"/>
                </a:lnTo>
                <a:lnTo>
                  <a:pt x="183188" y="321728"/>
                </a:lnTo>
                <a:lnTo>
                  <a:pt x="227250" y="340494"/>
                </a:lnTo>
                <a:lnTo>
                  <a:pt x="245488" y="385506"/>
                </a:lnTo>
                <a:lnTo>
                  <a:pt x="245531" y="627206"/>
                </a:lnTo>
                <a:lnTo>
                  <a:pt x="252337" y="628661"/>
                </a:lnTo>
                <a:lnTo>
                  <a:pt x="259238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99" y="375067"/>
                </a:moveTo>
                <a:lnTo>
                  <a:pt x="411223" y="375067"/>
                </a:lnTo>
                <a:lnTo>
                  <a:pt x="395449" y="378346"/>
                </a:lnTo>
                <a:lnTo>
                  <a:pt x="382553" y="387281"/>
                </a:lnTo>
                <a:lnTo>
                  <a:pt x="373851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98" y="416489"/>
                </a:lnTo>
                <a:lnTo>
                  <a:pt x="485269" y="413320"/>
                </a:lnTo>
                <a:lnTo>
                  <a:pt x="470871" y="404585"/>
                </a:lnTo>
                <a:lnTo>
                  <a:pt x="460237" y="391447"/>
                </a:lnTo>
                <a:lnTo>
                  <a:pt x="454499" y="375067"/>
                </a:lnTo>
                <a:close/>
              </a:path>
              <a:path w="617855" h="634365">
                <a:moveTo>
                  <a:pt x="225647" y="262002"/>
                </a:moveTo>
                <a:lnTo>
                  <a:pt x="4628" y="262002"/>
                </a:lnTo>
                <a:lnTo>
                  <a:pt x="2623" y="275478"/>
                </a:lnTo>
                <a:lnTo>
                  <a:pt x="1228" y="288634"/>
                </a:lnTo>
                <a:lnTo>
                  <a:pt x="1128" y="289866"/>
                </a:lnTo>
                <a:lnTo>
                  <a:pt x="296" y="302956"/>
                </a:lnTo>
                <a:lnTo>
                  <a:pt x="0" y="316932"/>
                </a:lnTo>
                <a:lnTo>
                  <a:pt x="3420" y="364265"/>
                </a:lnTo>
                <a:lnTo>
                  <a:pt x="13351" y="409413"/>
                </a:lnTo>
                <a:lnTo>
                  <a:pt x="29301" y="451869"/>
                </a:lnTo>
                <a:lnTo>
                  <a:pt x="50775" y="491127"/>
                </a:lnTo>
                <a:lnTo>
                  <a:pt x="77280" y="526679"/>
                </a:lnTo>
                <a:lnTo>
                  <a:pt x="108324" y="558019"/>
                </a:lnTo>
                <a:lnTo>
                  <a:pt x="143413" y="584640"/>
                </a:lnTo>
                <a:lnTo>
                  <a:pt x="182053" y="606035"/>
                </a:lnTo>
                <a:lnTo>
                  <a:pt x="223752" y="621698"/>
                </a:lnTo>
                <a:lnTo>
                  <a:pt x="223708" y="385506"/>
                </a:lnTo>
                <a:lnTo>
                  <a:pt x="92101" y="385506"/>
                </a:lnTo>
                <a:lnTo>
                  <a:pt x="73243" y="381588"/>
                </a:lnTo>
                <a:lnTo>
                  <a:pt x="57828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8" y="300543"/>
                </a:lnTo>
                <a:lnTo>
                  <a:pt x="73243" y="289866"/>
                </a:lnTo>
                <a:lnTo>
                  <a:pt x="92101" y="285949"/>
                </a:lnTo>
                <a:lnTo>
                  <a:pt x="262021" y="285949"/>
                </a:lnTo>
                <a:lnTo>
                  <a:pt x="254307" y="274212"/>
                </a:lnTo>
                <a:lnTo>
                  <a:pt x="241415" y="265280"/>
                </a:lnTo>
                <a:lnTo>
                  <a:pt x="22564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98" y="316932"/>
                </a:lnTo>
                <a:lnTo>
                  <a:pt x="521157" y="320851"/>
                </a:lnTo>
                <a:lnTo>
                  <a:pt x="536572" y="331530"/>
                </a:lnTo>
                <a:lnTo>
                  <a:pt x="546974" y="347361"/>
                </a:lnTo>
                <a:lnTo>
                  <a:pt x="550789" y="366711"/>
                </a:lnTo>
                <a:lnTo>
                  <a:pt x="547040" y="385726"/>
                </a:lnTo>
                <a:lnTo>
                  <a:pt x="546951" y="386100"/>
                </a:lnTo>
                <a:lnTo>
                  <a:pt x="536572" y="401892"/>
                </a:lnTo>
                <a:lnTo>
                  <a:pt x="521157" y="412571"/>
                </a:lnTo>
                <a:lnTo>
                  <a:pt x="50229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5" y="341443"/>
                </a:lnTo>
                <a:lnTo>
                  <a:pt x="483944" y="347321"/>
                </a:lnTo>
                <a:lnTo>
                  <a:pt x="478220" y="356038"/>
                </a:lnTo>
                <a:lnTo>
                  <a:pt x="476121" y="366711"/>
                </a:lnTo>
                <a:lnTo>
                  <a:pt x="478220" y="377383"/>
                </a:lnTo>
                <a:lnTo>
                  <a:pt x="483944" y="386100"/>
                </a:lnTo>
                <a:lnTo>
                  <a:pt x="492435" y="391978"/>
                </a:lnTo>
                <a:lnTo>
                  <a:pt x="502832" y="394134"/>
                </a:lnTo>
                <a:lnTo>
                  <a:pt x="513230" y="391978"/>
                </a:lnTo>
                <a:lnTo>
                  <a:pt x="521721" y="386100"/>
                </a:lnTo>
                <a:lnTo>
                  <a:pt x="527445" y="377383"/>
                </a:lnTo>
                <a:lnTo>
                  <a:pt x="529544" y="366711"/>
                </a:lnTo>
                <a:lnTo>
                  <a:pt x="527445" y="356038"/>
                </a:lnTo>
                <a:lnTo>
                  <a:pt x="521721" y="347321"/>
                </a:lnTo>
                <a:lnTo>
                  <a:pt x="513230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88" y="344083"/>
                </a:moveTo>
                <a:lnTo>
                  <a:pt x="139901" y="344083"/>
                </a:lnTo>
                <a:lnTo>
                  <a:pt x="134164" y="360464"/>
                </a:lnTo>
                <a:lnTo>
                  <a:pt x="123532" y="373602"/>
                </a:lnTo>
                <a:lnTo>
                  <a:pt x="109135" y="382337"/>
                </a:lnTo>
                <a:lnTo>
                  <a:pt x="92101" y="385506"/>
                </a:lnTo>
                <a:lnTo>
                  <a:pt x="223708" y="385506"/>
                </a:lnTo>
                <a:lnTo>
                  <a:pt x="220559" y="369532"/>
                </a:lnTo>
                <a:lnTo>
                  <a:pt x="211857" y="356294"/>
                </a:lnTo>
                <a:lnTo>
                  <a:pt x="198933" y="347355"/>
                </a:lnTo>
                <a:lnTo>
                  <a:pt x="183188" y="344083"/>
                </a:lnTo>
                <a:close/>
              </a:path>
              <a:path w="617855" h="634365">
                <a:moveTo>
                  <a:pt x="91567" y="308304"/>
                </a:moveTo>
                <a:lnTo>
                  <a:pt x="81170" y="310460"/>
                </a:lnTo>
                <a:lnTo>
                  <a:pt x="72679" y="316338"/>
                </a:lnTo>
                <a:lnTo>
                  <a:pt x="66955" y="325055"/>
                </a:lnTo>
                <a:lnTo>
                  <a:pt x="64856" y="335727"/>
                </a:lnTo>
                <a:lnTo>
                  <a:pt x="66955" y="346400"/>
                </a:lnTo>
                <a:lnTo>
                  <a:pt x="72679" y="355117"/>
                </a:lnTo>
                <a:lnTo>
                  <a:pt x="81170" y="360995"/>
                </a:lnTo>
                <a:lnTo>
                  <a:pt x="91567" y="363151"/>
                </a:lnTo>
                <a:lnTo>
                  <a:pt x="101965" y="360995"/>
                </a:lnTo>
                <a:lnTo>
                  <a:pt x="110456" y="355117"/>
                </a:lnTo>
                <a:lnTo>
                  <a:pt x="116180" y="346400"/>
                </a:lnTo>
                <a:lnTo>
                  <a:pt x="118279" y="335727"/>
                </a:lnTo>
                <a:lnTo>
                  <a:pt x="116180" y="325055"/>
                </a:lnTo>
                <a:lnTo>
                  <a:pt x="110456" y="316338"/>
                </a:lnTo>
                <a:lnTo>
                  <a:pt x="101965" y="310460"/>
                </a:lnTo>
                <a:lnTo>
                  <a:pt x="9156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98" y="154424"/>
                </a:lnTo>
                <a:lnTo>
                  <a:pt x="521157" y="158343"/>
                </a:lnTo>
                <a:lnTo>
                  <a:pt x="536572" y="169022"/>
                </a:lnTo>
                <a:lnTo>
                  <a:pt x="546973" y="184847"/>
                </a:lnTo>
                <a:lnTo>
                  <a:pt x="550789" y="204203"/>
                </a:lnTo>
                <a:lnTo>
                  <a:pt x="546973" y="223563"/>
                </a:lnTo>
                <a:lnTo>
                  <a:pt x="536572" y="239387"/>
                </a:lnTo>
                <a:lnTo>
                  <a:pt x="521157" y="250064"/>
                </a:lnTo>
                <a:lnTo>
                  <a:pt x="50229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5" y="178944"/>
                </a:lnTo>
                <a:lnTo>
                  <a:pt x="483926" y="184847"/>
                </a:lnTo>
                <a:lnTo>
                  <a:pt x="478220" y="193532"/>
                </a:lnTo>
                <a:lnTo>
                  <a:pt x="476121" y="204203"/>
                </a:lnTo>
                <a:lnTo>
                  <a:pt x="478220" y="214880"/>
                </a:lnTo>
                <a:lnTo>
                  <a:pt x="483944" y="223596"/>
                </a:lnTo>
                <a:lnTo>
                  <a:pt x="492435" y="229472"/>
                </a:lnTo>
                <a:lnTo>
                  <a:pt x="502832" y="231626"/>
                </a:lnTo>
                <a:lnTo>
                  <a:pt x="513230" y="229472"/>
                </a:lnTo>
                <a:lnTo>
                  <a:pt x="521721" y="223596"/>
                </a:lnTo>
                <a:lnTo>
                  <a:pt x="527445" y="214880"/>
                </a:lnTo>
                <a:lnTo>
                  <a:pt x="529544" y="204203"/>
                </a:lnTo>
                <a:lnTo>
                  <a:pt x="527445" y="193532"/>
                </a:lnTo>
                <a:lnTo>
                  <a:pt x="521721" y="184818"/>
                </a:lnTo>
                <a:lnTo>
                  <a:pt x="513230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23" y="176067"/>
                </a:moveTo>
                <a:lnTo>
                  <a:pt x="223637" y="176067"/>
                </a:lnTo>
                <a:lnTo>
                  <a:pt x="217900" y="192448"/>
                </a:lnTo>
                <a:lnTo>
                  <a:pt x="207269" y="205586"/>
                </a:lnTo>
                <a:lnTo>
                  <a:pt x="192875" y="214321"/>
                </a:lnTo>
                <a:lnTo>
                  <a:pt x="175848" y="217490"/>
                </a:lnTo>
                <a:lnTo>
                  <a:pt x="307444" y="217490"/>
                </a:lnTo>
                <a:lnTo>
                  <a:pt x="304295" y="201516"/>
                </a:lnTo>
                <a:lnTo>
                  <a:pt x="295593" y="188278"/>
                </a:lnTo>
                <a:lnTo>
                  <a:pt x="282697" y="179345"/>
                </a:lnTo>
                <a:lnTo>
                  <a:pt x="26692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9" y="192569"/>
                </a:lnTo>
                <a:lnTo>
                  <a:pt x="411223" y="195847"/>
                </a:lnTo>
                <a:lnTo>
                  <a:pt x="454499" y="195847"/>
                </a:lnTo>
                <a:lnTo>
                  <a:pt x="460237" y="179466"/>
                </a:lnTo>
                <a:lnTo>
                  <a:pt x="470871" y="166328"/>
                </a:lnTo>
                <a:lnTo>
                  <a:pt x="485269" y="157594"/>
                </a:lnTo>
                <a:lnTo>
                  <a:pt x="50229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303" y="140288"/>
                </a:moveTo>
                <a:lnTo>
                  <a:pt x="164905" y="142444"/>
                </a:lnTo>
                <a:lnTo>
                  <a:pt x="156397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5" y="187101"/>
                </a:lnTo>
                <a:lnTo>
                  <a:pt x="164905" y="192979"/>
                </a:lnTo>
                <a:lnTo>
                  <a:pt x="175303" y="195135"/>
                </a:lnTo>
                <a:lnTo>
                  <a:pt x="185701" y="192979"/>
                </a:lnTo>
                <a:lnTo>
                  <a:pt x="194191" y="187101"/>
                </a:lnTo>
                <a:lnTo>
                  <a:pt x="199915" y="178384"/>
                </a:lnTo>
                <a:lnTo>
                  <a:pt x="202012" y="167701"/>
                </a:lnTo>
                <a:lnTo>
                  <a:pt x="199915" y="157039"/>
                </a:lnTo>
                <a:lnTo>
                  <a:pt x="194191" y="148322"/>
                </a:lnTo>
                <a:lnTo>
                  <a:pt x="185701" y="142444"/>
                </a:lnTo>
                <a:lnTo>
                  <a:pt x="17530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246" name="object 24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247" name="object 247"/>
          <p:cNvSpPr txBox="1"/>
          <p:nvPr/>
        </p:nvSpPr>
        <p:spPr>
          <a:xfrm>
            <a:off x="699645" y="275951"/>
            <a:ext cx="1626965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248" name="object 248"/>
          <p:cNvSpPr/>
          <p:nvPr/>
        </p:nvSpPr>
        <p:spPr>
          <a:xfrm>
            <a:off x="2422619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249" name="object 249"/>
          <p:cNvGrpSpPr/>
          <p:nvPr/>
        </p:nvGrpSpPr>
        <p:grpSpPr>
          <a:xfrm>
            <a:off x="2599439" y="348593"/>
            <a:ext cx="374668" cy="388145"/>
            <a:chOff x="4285962" y="574855"/>
            <a:chExt cx="617855" cy="640080"/>
          </a:xfrm>
        </p:grpSpPr>
        <p:pic>
          <p:nvPicPr>
            <p:cNvPr id="250" name="object 2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3" y="574855"/>
              <a:ext cx="77306" cy="79369"/>
            </a:xfrm>
            <a:prstGeom prst="rect">
              <a:avLst/>
            </a:prstGeom>
          </p:spPr>
        </p:pic>
        <p:sp>
          <p:nvSpPr>
            <p:cNvPr id="251" name="object 251"/>
            <p:cNvSpPr/>
            <p:nvPr/>
          </p:nvSpPr>
          <p:spPr>
            <a:xfrm>
              <a:off x="4465597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5" y="61684"/>
                  </a:lnTo>
                  <a:lnTo>
                    <a:pt x="72567" y="46972"/>
                  </a:lnTo>
                  <a:lnTo>
                    <a:pt x="94258" y="38946"/>
                  </a:lnTo>
                  <a:lnTo>
                    <a:pt x="118027" y="37605"/>
                  </a:lnTo>
                  <a:lnTo>
                    <a:pt x="130041" y="39246"/>
                  </a:lnTo>
                  <a:lnTo>
                    <a:pt x="180718" y="67902"/>
                  </a:lnTo>
                  <a:lnTo>
                    <a:pt x="201592" y="109714"/>
                  </a:lnTo>
                  <a:lnTo>
                    <a:pt x="202800" y="135141"/>
                  </a:lnTo>
                  <a:lnTo>
                    <a:pt x="201330" y="148224"/>
                  </a:lnTo>
                  <a:lnTo>
                    <a:pt x="198712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103" y="214644"/>
                  </a:lnTo>
                  <a:lnTo>
                    <a:pt x="204179" y="266506"/>
                  </a:lnTo>
                  <a:lnTo>
                    <a:pt x="229300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57" y="294393"/>
                  </a:lnTo>
                  <a:lnTo>
                    <a:pt x="265379" y="283403"/>
                  </a:lnTo>
                  <a:lnTo>
                    <a:pt x="250570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296" y="146219"/>
                  </a:lnTo>
                  <a:lnTo>
                    <a:pt x="240642" y="108610"/>
                  </a:lnTo>
                  <a:lnTo>
                    <a:pt x="216741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2" name="object 2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81" y="860898"/>
              <a:ext cx="79212" cy="77695"/>
            </a:xfrm>
            <a:prstGeom prst="rect">
              <a:avLst/>
            </a:prstGeom>
          </p:spPr>
        </p:pic>
        <p:sp>
          <p:nvSpPr>
            <p:cNvPr id="253" name="object 253"/>
            <p:cNvSpPr/>
            <p:nvPr/>
          </p:nvSpPr>
          <p:spPr>
            <a:xfrm>
              <a:off x="4576401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409" y="0"/>
                  </a:moveTo>
                  <a:lnTo>
                    <a:pt x="147147" y="37496"/>
                  </a:lnTo>
                  <a:lnTo>
                    <a:pt x="173054" y="47167"/>
                  </a:lnTo>
                  <a:lnTo>
                    <a:pt x="193308" y="60978"/>
                  </a:lnTo>
                  <a:lnTo>
                    <a:pt x="207907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4" y="124439"/>
                  </a:lnTo>
                  <a:lnTo>
                    <a:pt x="219558" y="135545"/>
                  </a:lnTo>
                  <a:lnTo>
                    <a:pt x="194401" y="189149"/>
                  </a:lnTo>
                  <a:lnTo>
                    <a:pt x="151785" y="212726"/>
                  </a:lnTo>
                  <a:lnTo>
                    <a:pt x="114314" y="217174"/>
                  </a:lnTo>
                  <a:lnTo>
                    <a:pt x="102436" y="216077"/>
                  </a:lnTo>
                  <a:lnTo>
                    <a:pt x="72818" y="227295"/>
                  </a:lnTo>
                  <a:lnTo>
                    <a:pt x="27976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21" y="322088"/>
                  </a:lnTo>
                  <a:lnTo>
                    <a:pt x="16114" y="330680"/>
                  </a:lnTo>
                  <a:lnTo>
                    <a:pt x="25130" y="340418"/>
                  </a:lnTo>
                  <a:lnTo>
                    <a:pt x="27067" y="340418"/>
                  </a:lnTo>
                  <a:lnTo>
                    <a:pt x="31676" y="319762"/>
                  </a:lnTo>
                  <a:lnTo>
                    <a:pt x="39849" y="301346"/>
                  </a:lnTo>
                  <a:lnTo>
                    <a:pt x="66877" y="271227"/>
                  </a:lnTo>
                  <a:lnTo>
                    <a:pt x="153461" y="251772"/>
                  </a:lnTo>
                  <a:lnTo>
                    <a:pt x="189179" y="239980"/>
                  </a:lnTo>
                  <a:lnTo>
                    <a:pt x="238721" y="197847"/>
                  </a:lnTo>
                  <a:lnTo>
                    <a:pt x="255292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5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409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4" name="object 2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2" y="670975"/>
              <a:ext cx="79082" cy="77695"/>
            </a:xfrm>
            <a:prstGeom prst="rect">
              <a:avLst/>
            </a:prstGeom>
          </p:spPr>
        </p:pic>
        <p:sp>
          <p:nvSpPr>
            <p:cNvPr id="255" name="object 255"/>
            <p:cNvSpPr/>
            <p:nvPr/>
          </p:nvSpPr>
          <p:spPr>
            <a:xfrm>
              <a:off x="4310171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62" y="189787"/>
                  </a:lnTo>
                  <a:lnTo>
                    <a:pt x="46505" y="166449"/>
                  </a:lnTo>
                  <a:lnTo>
                    <a:pt x="38655" y="143208"/>
                  </a:lnTo>
                  <a:lnTo>
                    <a:pt x="43969" y="97015"/>
                  </a:lnTo>
                  <a:lnTo>
                    <a:pt x="70639" y="60555"/>
                  </a:lnTo>
                  <a:lnTo>
                    <a:pt x="115124" y="40229"/>
                  </a:lnTo>
                  <a:lnTo>
                    <a:pt x="138743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80" y="87420"/>
                  </a:lnTo>
                  <a:lnTo>
                    <a:pt x="288356" y="87018"/>
                  </a:lnTo>
                  <a:lnTo>
                    <a:pt x="311207" y="81947"/>
                  </a:lnTo>
                  <a:lnTo>
                    <a:pt x="342970" y="55302"/>
                  </a:lnTo>
                  <a:lnTo>
                    <a:pt x="343188" y="46124"/>
                  </a:lnTo>
                  <a:lnTo>
                    <a:pt x="342648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4" y="34171"/>
                  </a:lnTo>
                  <a:lnTo>
                    <a:pt x="306015" y="43931"/>
                  </a:lnTo>
                  <a:lnTo>
                    <a:pt x="286938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6" name="object 2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62" y="1017755"/>
              <a:ext cx="78233" cy="78693"/>
            </a:xfrm>
            <a:prstGeom prst="rect">
              <a:avLst/>
            </a:prstGeom>
          </p:spPr>
        </p:pic>
        <p:sp>
          <p:nvSpPr>
            <p:cNvPr id="257" name="object 257"/>
            <p:cNvSpPr/>
            <p:nvPr/>
          </p:nvSpPr>
          <p:spPr>
            <a:xfrm>
              <a:off x="4345644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9" y="40489"/>
                  </a:lnTo>
                  <a:lnTo>
                    <a:pt x="99206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9" y="220719"/>
                  </a:lnTo>
                  <a:lnTo>
                    <a:pt x="6274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7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8" name="object 2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61" y="1136111"/>
              <a:ext cx="78097" cy="78814"/>
            </a:xfrm>
            <a:prstGeom prst="rect">
              <a:avLst/>
            </a:prstGeom>
          </p:spPr>
        </p:pic>
        <p:sp>
          <p:nvSpPr>
            <p:cNvPr id="259" name="object 259"/>
            <p:cNvSpPr/>
            <p:nvPr/>
          </p:nvSpPr>
          <p:spPr>
            <a:xfrm>
              <a:off x="4410449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89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1" y="35094"/>
                  </a:lnTo>
                  <a:lnTo>
                    <a:pt x="41613" y="37833"/>
                  </a:lnTo>
                  <a:lnTo>
                    <a:pt x="78081" y="55479"/>
                  </a:lnTo>
                  <a:lnTo>
                    <a:pt x="120729" y="133309"/>
                  </a:lnTo>
                  <a:lnTo>
                    <a:pt x="141948" y="164378"/>
                  </a:lnTo>
                  <a:lnTo>
                    <a:pt x="167081" y="186717"/>
                  </a:lnTo>
                  <a:lnTo>
                    <a:pt x="196128" y="200326"/>
                  </a:lnTo>
                  <a:lnTo>
                    <a:pt x="229092" y="205203"/>
                  </a:lnTo>
                  <a:lnTo>
                    <a:pt x="240057" y="204900"/>
                  </a:lnTo>
                  <a:lnTo>
                    <a:pt x="291195" y="191936"/>
                  </a:lnTo>
                  <a:lnTo>
                    <a:pt x="335972" y="155567"/>
                  </a:lnTo>
                  <a:lnTo>
                    <a:pt x="359224" y="106766"/>
                  </a:lnTo>
                  <a:lnTo>
                    <a:pt x="362536" y="80671"/>
                  </a:lnTo>
                  <a:lnTo>
                    <a:pt x="362449" y="71971"/>
                  </a:lnTo>
                  <a:lnTo>
                    <a:pt x="361025" y="57930"/>
                  </a:lnTo>
                  <a:lnTo>
                    <a:pt x="324827" y="67982"/>
                  </a:lnTo>
                  <a:lnTo>
                    <a:pt x="322748" y="95540"/>
                  </a:lnTo>
                  <a:lnTo>
                    <a:pt x="315097" y="118814"/>
                  </a:lnTo>
                  <a:lnTo>
                    <a:pt x="283080" y="152503"/>
                  </a:lnTo>
                  <a:lnTo>
                    <a:pt x="239783" y="165780"/>
                  </a:lnTo>
                  <a:lnTo>
                    <a:pt x="214309" y="163547"/>
                  </a:lnTo>
                  <a:lnTo>
                    <a:pt x="173268" y="141063"/>
                  </a:lnTo>
                  <a:lnTo>
                    <a:pt x="151480" y="109308"/>
                  </a:lnTo>
                  <a:lnTo>
                    <a:pt x="140833" y="74421"/>
                  </a:lnTo>
                  <a:lnTo>
                    <a:pt x="121873" y="49064"/>
                  </a:lnTo>
                  <a:lnTo>
                    <a:pt x="81540" y="13953"/>
                  </a:lnTo>
                  <a:lnTo>
                    <a:pt x="41263" y="142"/>
                  </a:lnTo>
                  <a:lnTo>
                    <a:pt x="33089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60" name="object 260"/>
          <p:cNvSpPr txBox="1"/>
          <p:nvPr/>
        </p:nvSpPr>
        <p:spPr>
          <a:xfrm>
            <a:off x="3045048" y="435105"/>
            <a:ext cx="1506362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261" name="object 261"/>
          <p:cNvGrpSpPr/>
          <p:nvPr/>
        </p:nvGrpSpPr>
        <p:grpSpPr>
          <a:xfrm>
            <a:off x="9680065" y="0"/>
            <a:ext cx="2511776" cy="1928018"/>
            <a:chOff x="15962439" y="0"/>
            <a:chExt cx="4142104" cy="3179445"/>
          </a:xfrm>
        </p:grpSpPr>
        <p:sp>
          <p:nvSpPr>
            <p:cNvPr id="262" name="object 262"/>
            <p:cNvSpPr/>
            <p:nvPr/>
          </p:nvSpPr>
          <p:spPr>
            <a:xfrm>
              <a:off x="15962439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76" y="0"/>
                  </a:moveTo>
                  <a:lnTo>
                    <a:pt x="0" y="0"/>
                  </a:lnTo>
                  <a:lnTo>
                    <a:pt x="832871" y="705145"/>
                  </a:lnTo>
                  <a:lnTo>
                    <a:pt x="877823" y="1246521"/>
                  </a:lnTo>
                  <a:lnTo>
                    <a:pt x="3021737" y="3061607"/>
                  </a:lnTo>
                  <a:lnTo>
                    <a:pt x="3047861" y="3030750"/>
                  </a:lnTo>
                  <a:lnTo>
                    <a:pt x="916754" y="1226501"/>
                  </a:lnTo>
                  <a:lnTo>
                    <a:pt x="871792" y="685114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63" name="object 2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64" name="object 264"/>
            <p:cNvSpPr/>
            <p:nvPr/>
          </p:nvSpPr>
          <p:spPr>
            <a:xfrm>
              <a:off x="18274741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74" y="2955290"/>
                  </a:lnTo>
                  <a:lnTo>
                    <a:pt x="822274" y="3033014"/>
                  </a:lnTo>
                  <a:lnTo>
                    <a:pt x="817867" y="3073209"/>
                  </a:lnTo>
                  <a:lnTo>
                    <a:pt x="797699" y="3109874"/>
                  </a:lnTo>
                  <a:lnTo>
                    <a:pt x="764870" y="3135807"/>
                  </a:lnTo>
                  <a:lnTo>
                    <a:pt x="725944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72" y="3010268"/>
                  </a:lnTo>
                  <a:lnTo>
                    <a:pt x="636739" y="2973603"/>
                  </a:lnTo>
                  <a:lnTo>
                    <a:pt x="669582" y="2947670"/>
                  </a:lnTo>
                  <a:lnTo>
                    <a:pt x="708494" y="2936697"/>
                  </a:lnTo>
                  <a:lnTo>
                    <a:pt x="748690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74" y="3033014"/>
                  </a:lnTo>
                  <a:lnTo>
                    <a:pt x="822274" y="2955290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94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893" y="277977"/>
                  </a:lnTo>
                  <a:lnTo>
                    <a:pt x="62560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9316034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24" y="0"/>
                  </a:moveTo>
                  <a:lnTo>
                    <a:pt x="0" y="30857"/>
                  </a:lnTo>
                  <a:lnTo>
                    <a:pt x="788064" y="698058"/>
                  </a:lnTo>
                  <a:lnTo>
                    <a:pt x="788064" y="645085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66" name="object 26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50" y="537520"/>
              <a:ext cx="242404" cy="242397"/>
            </a:xfrm>
            <a:prstGeom prst="rect">
              <a:avLst/>
            </a:prstGeom>
          </p:spPr>
        </p:pic>
        <p:sp>
          <p:nvSpPr>
            <p:cNvPr id="267" name="object 267"/>
            <p:cNvSpPr/>
            <p:nvPr/>
          </p:nvSpPr>
          <p:spPr>
            <a:xfrm>
              <a:off x="19196960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56" y="0"/>
                  </a:moveTo>
                  <a:lnTo>
                    <a:pt x="105091" y="3494"/>
                  </a:lnTo>
                  <a:lnTo>
                    <a:pt x="65706" y="19703"/>
                  </a:lnTo>
                  <a:lnTo>
                    <a:pt x="32226" y="48356"/>
                  </a:lnTo>
                  <a:lnTo>
                    <a:pt x="9488" y="86109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5"/>
                  </a:lnTo>
                  <a:lnTo>
                    <a:pt x="48363" y="242571"/>
                  </a:lnTo>
                  <a:lnTo>
                    <a:pt x="86109" y="265309"/>
                  </a:lnTo>
                  <a:lnTo>
                    <a:pt x="127627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8" y="242445"/>
                  </a:lnTo>
                  <a:lnTo>
                    <a:pt x="146117" y="242445"/>
                  </a:lnTo>
                  <a:lnTo>
                    <a:pt x="105922" y="238047"/>
                  </a:lnTo>
                  <a:lnTo>
                    <a:pt x="69262" y="217880"/>
                  </a:lnTo>
                  <a:lnTo>
                    <a:pt x="43323" y="185047"/>
                  </a:lnTo>
                  <a:lnTo>
                    <a:pt x="32352" y="146124"/>
                  </a:lnTo>
                  <a:lnTo>
                    <a:pt x="36749" y="105924"/>
                  </a:lnTo>
                  <a:lnTo>
                    <a:pt x="56916" y="69256"/>
                  </a:lnTo>
                  <a:lnTo>
                    <a:pt x="89749" y="43323"/>
                  </a:lnTo>
                  <a:lnTo>
                    <a:pt x="128671" y="32356"/>
                  </a:lnTo>
                  <a:lnTo>
                    <a:pt x="226536" y="32356"/>
                  </a:lnTo>
                  <a:lnTo>
                    <a:pt x="188677" y="9489"/>
                  </a:lnTo>
                  <a:lnTo>
                    <a:pt x="147156" y="0"/>
                  </a:lnTo>
                  <a:close/>
                </a:path>
                <a:path w="274955" h="274955">
                  <a:moveTo>
                    <a:pt x="205530" y="56922"/>
                  </a:moveTo>
                  <a:lnTo>
                    <a:pt x="231469" y="89755"/>
                  </a:lnTo>
                  <a:lnTo>
                    <a:pt x="242440" y="128676"/>
                  </a:lnTo>
                  <a:lnTo>
                    <a:pt x="238042" y="168873"/>
                  </a:lnTo>
                  <a:lnTo>
                    <a:pt x="217875" y="205535"/>
                  </a:lnTo>
                  <a:lnTo>
                    <a:pt x="185037" y="231474"/>
                  </a:lnTo>
                  <a:lnTo>
                    <a:pt x="146117" y="242445"/>
                  </a:lnTo>
                  <a:lnTo>
                    <a:pt x="223858" y="242445"/>
                  </a:lnTo>
                  <a:lnTo>
                    <a:pt x="242565" y="226435"/>
                  </a:lnTo>
                  <a:lnTo>
                    <a:pt x="265304" y="188683"/>
                  </a:lnTo>
                  <a:lnTo>
                    <a:pt x="274792" y="147162"/>
                  </a:lnTo>
                  <a:lnTo>
                    <a:pt x="271297" y="105096"/>
                  </a:lnTo>
                  <a:lnTo>
                    <a:pt x="255924" y="67745"/>
                  </a:lnTo>
                  <a:lnTo>
                    <a:pt x="218313" y="67745"/>
                  </a:lnTo>
                  <a:lnTo>
                    <a:pt x="205530" y="56922"/>
                  </a:lnTo>
                  <a:close/>
                </a:path>
                <a:path w="274955" h="274955">
                  <a:moveTo>
                    <a:pt x="238300" y="46099"/>
                  </a:moveTo>
                  <a:lnTo>
                    <a:pt x="192746" y="46099"/>
                  </a:lnTo>
                  <a:lnTo>
                    <a:pt x="218313" y="67745"/>
                  </a:lnTo>
                  <a:lnTo>
                    <a:pt x="255924" y="67745"/>
                  </a:lnTo>
                  <a:lnTo>
                    <a:pt x="255087" y="65711"/>
                  </a:lnTo>
                  <a:lnTo>
                    <a:pt x="238300" y="46099"/>
                  </a:lnTo>
                  <a:close/>
                </a:path>
                <a:path w="274955" h="274955">
                  <a:moveTo>
                    <a:pt x="226536" y="32356"/>
                  </a:moveTo>
                  <a:lnTo>
                    <a:pt x="128671" y="32356"/>
                  </a:lnTo>
                  <a:lnTo>
                    <a:pt x="168868" y="36754"/>
                  </a:lnTo>
                  <a:lnTo>
                    <a:pt x="205530" y="56922"/>
                  </a:lnTo>
                  <a:lnTo>
                    <a:pt x="192746" y="46099"/>
                  </a:lnTo>
                  <a:lnTo>
                    <a:pt x="238300" y="46099"/>
                  </a:lnTo>
                  <a:lnTo>
                    <a:pt x="226536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7532252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81" y="1914894"/>
                  </a:moveTo>
                  <a:lnTo>
                    <a:pt x="2483495" y="1914894"/>
                  </a:lnTo>
                  <a:lnTo>
                    <a:pt x="2571847" y="1989700"/>
                  </a:lnTo>
                  <a:lnTo>
                    <a:pt x="2571847" y="1936710"/>
                  </a:lnTo>
                  <a:lnTo>
                    <a:pt x="2546081" y="1914894"/>
                  </a:lnTo>
                  <a:close/>
                </a:path>
                <a:path w="2572384" h="1990089">
                  <a:moveTo>
                    <a:pt x="26135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81" y="1914894"/>
                  </a:lnTo>
                  <a:lnTo>
                    <a:pt x="2519888" y="1892717"/>
                  </a:lnTo>
                  <a:lnTo>
                    <a:pt x="2261732" y="1892717"/>
                  </a:lnTo>
                  <a:lnTo>
                    <a:pt x="26135" y="0"/>
                  </a:lnTo>
                  <a:close/>
                </a:path>
                <a:path w="2572384" h="1990089">
                  <a:moveTo>
                    <a:pt x="2496824" y="1873189"/>
                  </a:moveTo>
                  <a:lnTo>
                    <a:pt x="2261732" y="1892717"/>
                  </a:lnTo>
                  <a:lnTo>
                    <a:pt x="2519888" y="1892717"/>
                  </a:lnTo>
                  <a:lnTo>
                    <a:pt x="249682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69" name="object 2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5" y="81409"/>
              <a:ext cx="242402" cy="242400"/>
            </a:xfrm>
            <a:prstGeom prst="rect">
              <a:avLst/>
            </a:prstGeom>
          </p:spPr>
        </p:pic>
        <p:sp>
          <p:nvSpPr>
            <p:cNvPr id="270" name="object 270"/>
            <p:cNvSpPr/>
            <p:nvPr/>
          </p:nvSpPr>
          <p:spPr>
            <a:xfrm>
              <a:off x="17413184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1" y="265304"/>
                  </a:lnTo>
                  <a:lnTo>
                    <a:pt x="127633" y="274792"/>
                  </a:lnTo>
                  <a:lnTo>
                    <a:pt x="169698" y="271299"/>
                  </a:lnTo>
                  <a:lnTo>
                    <a:pt x="209083" y="255093"/>
                  </a:lnTo>
                  <a:lnTo>
                    <a:pt x="223868" y="242440"/>
                  </a:lnTo>
                  <a:lnTo>
                    <a:pt x="146122" y="242440"/>
                  </a:lnTo>
                  <a:lnTo>
                    <a:pt x="105925" y="238042"/>
                  </a:lnTo>
                  <a:lnTo>
                    <a:pt x="69259" y="217875"/>
                  </a:lnTo>
                  <a:lnTo>
                    <a:pt x="43320" y="185042"/>
                  </a:lnTo>
                  <a:lnTo>
                    <a:pt x="32351" y="146120"/>
                  </a:lnTo>
                  <a:lnTo>
                    <a:pt x="36752" y="105923"/>
                  </a:lnTo>
                  <a:lnTo>
                    <a:pt x="56925" y="69262"/>
                  </a:lnTo>
                  <a:lnTo>
                    <a:pt x="89758" y="43323"/>
                  </a:lnTo>
                  <a:lnTo>
                    <a:pt x="128679" y="32352"/>
                  </a:lnTo>
                  <a:lnTo>
                    <a:pt x="226545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05538" y="56916"/>
                  </a:moveTo>
                  <a:lnTo>
                    <a:pt x="231477" y="89749"/>
                  </a:lnTo>
                  <a:lnTo>
                    <a:pt x="242446" y="128671"/>
                  </a:lnTo>
                  <a:lnTo>
                    <a:pt x="238046" y="168868"/>
                  </a:lnTo>
                  <a:lnTo>
                    <a:pt x="217873" y="205530"/>
                  </a:lnTo>
                  <a:lnTo>
                    <a:pt x="185041" y="231469"/>
                  </a:lnTo>
                  <a:lnTo>
                    <a:pt x="146122" y="242440"/>
                  </a:lnTo>
                  <a:lnTo>
                    <a:pt x="223868" y="242440"/>
                  </a:lnTo>
                  <a:lnTo>
                    <a:pt x="242563" y="226440"/>
                  </a:lnTo>
                  <a:lnTo>
                    <a:pt x="265306" y="188688"/>
                  </a:lnTo>
                  <a:lnTo>
                    <a:pt x="274798" y="147166"/>
                  </a:lnTo>
                  <a:lnTo>
                    <a:pt x="271305" y="105099"/>
                  </a:lnTo>
                  <a:lnTo>
                    <a:pt x="255930" y="67739"/>
                  </a:lnTo>
                  <a:lnTo>
                    <a:pt x="218321" y="67739"/>
                  </a:lnTo>
                  <a:lnTo>
                    <a:pt x="205538" y="56916"/>
                  </a:lnTo>
                  <a:close/>
                </a:path>
                <a:path w="274955" h="274955">
                  <a:moveTo>
                    <a:pt x="238306" y="46093"/>
                  </a:moveTo>
                  <a:lnTo>
                    <a:pt x="192755" y="46093"/>
                  </a:lnTo>
                  <a:lnTo>
                    <a:pt x="218321" y="67739"/>
                  </a:lnTo>
                  <a:lnTo>
                    <a:pt x="255930" y="67739"/>
                  </a:lnTo>
                  <a:lnTo>
                    <a:pt x="255095" y="65711"/>
                  </a:lnTo>
                  <a:lnTo>
                    <a:pt x="238306" y="46093"/>
                  </a:lnTo>
                  <a:close/>
                </a:path>
                <a:path w="274955" h="274955">
                  <a:moveTo>
                    <a:pt x="226545" y="32352"/>
                  </a:moveTo>
                  <a:lnTo>
                    <a:pt x="128679" y="32352"/>
                  </a:lnTo>
                  <a:lnTo>
                    <a:pt x="168876" y="36749"/>
                  </a:lnTo>
                  <a:lnTo>
                    <a:pt x="205538" y="56916"/>
                  </a:lnTo>
                  <a:lnTo>
                    <a:pt x="192755" y="46093"/>
                  </a:lnTo>
                  <a:lnTo>
                    <a:pt x="238306" y="46093"/>
                  </a:lnTo>
                  <a:lnTo>
                    <a:pt x="226545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7805403" y="0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30">
                  <a:moveTo>
                    <a:pt x="2012703" y="1425860"/>
                  </a:moveTo>
                  <a:lnTo>
                    <a:pt x="1950140" y="1425860"/>
                  </a:lnTo>
                  <a:lnTo>
                    <a:pt x="2214153" y="1649414"/>
                  </a:lnTo>
                  <a:lnTo>
                    <a:pt x="2240288" y="1618556"/>
                  </a:lnTo>
                  <a:lnTo>
                    <a:pt x="2012703" y="1425860"/>
                  </a:lnTo>
                  <a:close/>
                </a:path>
                <a:path w="2240915" h="1649730">
                  <a:moveTo>
                    <a:pt x="62580" y="0"/>
                  </a:moveTo>
                  <a:lnTo>
                    <a:pt x="0" y="0"/>
                  </a:lnTo>
                  <a:lnTo>
                    <a:pt x="1707927" y="1445975"/>
                  </a:lnTo>
                  <a:lnTo>
                    <a:pt x="1950140" y="1425860"/>
                  </a:lnTo>
                  <a:lnTo>
                    <a:pt x="2012703" y="1425860"/>
                  </a:lnTo>
                  <a:lnTo>
                    <a:pt x="1987215" y="1404280"/>
                  </a:lnTo>
                  <a:lnTo>
                    <a:pt x="1721257" y="1404280"/>
                  </a:lnTo>
                  <a:lnTo>
                    <a:pt x="62580" y="0"/>
                  </a:lnTo>
                  <a:close/>
                </a:path>
                <a:path w="2240915" h="1649730">
                  <a:moveTo>
                    <a:pt x="1963459" y="1384165"/>
                  </a:moveTo>
                  <a:lnTo>
                    <a:pt x="1721257" y="1404280"/>
                  </a:lnTo>
                  <a:lnTo>
                    <a:pt x="1987215" y="1404280"/>
                  </a:lnTo>
                  <a:lnTo>
                    <a:pt x="1963459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2" name="object 27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49" y="1508322"/>
              <a:ext cx="197948" cy="242400"/>
            </a:xfrm>
            <a:prstGeom prst="rect">
              <a:avLst/>
            </a:prstGeom>
          </p:spPr>
        </p:pic>
        <p:sp>
          <p:nvSpPr>
            <p:cNvPr id="273" name="object 273"/>
            <p:cNvSpPr/>
            <p:nvPr/>
          </p:nvSpPr>
          <p:spPr>
            <a:xfrm>
              <a:off x="19889955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0" y="0"/>
                  </a:moveTo>
                  <a:lnTo>
                    <a:pt x="105096" y="3494"/>
                  </a:lnTo>
                  <a:lnTo>
                    <a:pt x="65711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4" y="265304"/>
                  </a:lnTo>
                  <a:lnTo>
                    <a:pt x="127626" y="274792"/>
                  </a:lnTo>
                  <a:lnTo>
                    <a:pt x="169693" y="271297"/>
                  </a:lnTo>
                  <a:lnTo>
                    <a:pt x="209081" y="255087"/>
                  </a:lnTo>
                  <a:lnTo>
                    <a:pt x="214144" y="250754"/>
                  </a:lnTo>
                  <a:lnTo>
                    <a:pt x="214144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19" y="185042"/>
                  </a:lnTo>
                  <a:lnTo>
                    <a:pt x="32351" y="146120"/>
                  </a:lnTo>
                  <a:lnTo>
                    <a:pt x="36750" y="105923"/>
                  </a:lnTo>
                  <a:lnTo>
                    <a:pt x="56917" y="69262"/>
                  </a:lnTo>
                  <a:lnTo>
                    <a:pt x="89750" y="43323"/>
                  </a:lnTo>
                  <a:lnTo>
                    <a:pt x="128671" y="32352"/>
                  </a:lnTo>
                  <a:lnTo>
                    <a:pt x="214144" y="32352"/>
                  </a:lnTo>
                  <a:lnTo>
                    <a:pt x="214144" y="24826"/>
                  </a:lnTo>
                  <a:lnTo>
                    <a:pt x="188679" y="9488"/>
                  </a:lnTo>
                  <a:lnTo>
                    <a:pt x="147160" y="0"/>
                  </a:lnTo>
                  <a:close/>
                </a:path>
                <a:path w="214630" h="274955">
                  <a:moveTo>
                    <a:pt x="214144" y="208478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4" y="242440"/>
                  </a:lnTo>
                  <a:lnTo>
                    <a:pt x="214144" y="208478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4" y="67819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4" y="46093"/>
                  </a:moveTo>
                  <a:lnTo>
                    <a:pt x="192747" y="46093"/>
                  </a:lnTo>
                  <a:lnTo>
                    <a:pt x="214144" y="64209"/>
                  </a:lnTo>
                  <a:lnTo>
                    <a:pt x="214144" y="46093"/>
                  </a:lnTo>
                  <a:close/>
                </a:path>
                <a:path w="214630" h="274955">
                  <a:moveTo>
                    <a:pt x="214144" y="32352"/>
                  </a:moveTo>
                  <a:lnTo>
                    <a:pt x="128671" y="32352"/>
                  </a:lnTo>
                  <a:lnTo>
                    <a:pt x="168869" y="36749"/>
                  </a:lnTo>
                  <a:lnTo>
                    <a:pt x="205530" y="56916"/>
                  </a:lnTo>
                  <a:lnTo>
                    <a:pt x="192747" y="46093"/>
                  </a:lnTo>
                  <a:lnTo>
                    <a:pt x="214144" y="46093"/>
                  </a:lnTo>
                  <a:lnTo>
                    <a:pt x="214144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9334071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0" y="0"/>
                  </a:moveTo>
                  <a:lnTo>
                    <a:pt x="0" y="0"/>
                  </a:lnTo>
                  <a:lnTo>
                    <a:pt x="770026" y="651934"/>
                  </a:lnTo>
                  <a:lnTo>
                    <a:pt x="770026" y="598953"/>
                  </a:lnTo>
                  <a:lnTo>
                    <a:pt x="6257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9755791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83" y="0"/>
                  </a:moveTo>
                  <a:lnTo>
                    <a:pt x="0" y="0"/>
                  </a:lnTo>
                  <a:lnTo>
                    <a:pt x="348307" y="294888"/>
                  </a:lnTo>
                  <a:lnTo>
                    <a:pt x="348307" y="241904"/>
                  </a:lnTo>
                  <a:lnTo>
                    <a:pt x="62583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6455177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7" name="object 27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3" y="1866990"/>
              <a:ext cx="242400" cy="242402"/>
            </a:xfrm>
            <a:prstGeom prst="rect">
              <a:avLst/>
            </a:prstGeom>
          </p:spPr>
        </p:pic>
        <p:sp>
          <p:nvSpPr>
            <p:cNvPr id="278" name="object 278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2" y="265304"/>
                  </a:lnTo>
                  <a:lnTo>
                    <a:pt x="127633" y="274792"/>
                  </a:lnTo>
                  <a:lnTo>
                    <a:pt x="169700" y="271297"/>
                  </a:lnTo>
                  <a:lnTo>
                    <a:pt x="209088" y="255087"/>
                  </a:lnTo>
                  <a:lnTo>
                    <a:pt x="223867" y="242440"/>
                  </a:lnTo>
                  <a:lnTo>
                    <a:pt x="146123" y="242440"/>
                  </a:lnTo>
                  <a:lnTo>
                    <a:pt x="105925" y="238042"/>
                  </a:lnTo>
                  <a:lnTo>
                    <a:pt x="69259" y="217875"/>
                  </a:lnTo>
                  <a:lnTo>
                    <a:pt x="43322" y="185042"/>
                  </a:lnTo>
                  <a:lnTo>
                    <a:pt x="32355" y="146120"/>
                  </a:lnTo>
                  <a:lnTo>
                    <a:pt x="36756" y="105923"/>
                  </a:lnTo>
                  <a:lnTo>
                    <a:pt x="56925" y="69262"/>
                  </a:lnTo>
                  <a:lnTo>
                    <a:pt x="89758" y="43323"/>
                  </a:lnTo>
                  <a:lnTo>
                    <a:pt x="128679" y="32352"/>
                  </a:lnTo>
                  <a:lnTo>
                    <a:pt x="226545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05538" y="56916"/>
                  </a:moveTo>
                  <a:lnTo>
                    <a:pt x="231475" y="89749"/>
                  </a:lnTo>
                  <a:lnTo>
                    <a:pt x="242444" y="128671"/>
                  </a:lnTo>
                  <a:lnTo>
                    <a:pt x="238046" y="168868"/>
                  </a:lnTo>
                  <a:lnTo>
                    <a:pt x="217883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7" y="242440"/>
                  </a:lnTo>
                  <a:lnTo>
                    <a:pt x="242573" y="226430"/>
                  </a:lnTo>
                  <a:lnTo>
                    <a:pt x="265312" y="188683"/>
                  </a:lnTo>
                  <a:lnTo>
                    <a:pt x="274800" y="147164"/>
                  </a:lnTo>
                  <a:lnTo>
                    <a:pt x="271305" y="105099"/>
                  </a:lnTo>
                  <a:lnTo>
                    <a:pt x="255930" y="67739"/>
                  </a:lnTo>
                  <a:lnTo>
                    <a:pt x="218321" y="67739"/>
                  </a:lnTo>
                  <a:lnTo>
                    <a:pt x="205538" y="56916"/>
                  </a:lnTo>
                  <a:close/>
                </a:path>
                <a:path w="274955" h="274955">
                  <a:moveTo>
                    <a:pt x="238306" y="46093"/>
                  </a:moveTo>
                  <a:lnTo>
                    <a:pt x="192755" y="46093"/>
                  </a:lnTo>
                  <a:lnTo>
                    <a:pt x="218321" y="67739"/>
                  </a:lnTo>
                  <a:lnTo>
                    <a:pt x="255930" y="67739"/>
                  </a:lnTo>
                  <a:lnTo>
                    <a:pt x="255096" y="65711"/>
                  </a:lnTo>
                  <a:lnTo>
                    <a:pt x="238306" y="46093"/>
                  </a:lnTo>
                  <a:close/>
                </a:path>
                <a:path w="274955" h="274955">
                  <a:moveTo>
                    <a:pt x="226545" y="32352"/>
                  </a:moveTo>
                  <a:lnTo>
                    <a:pt x="128679" y="32352"/>
                  </a:lnTo>
                  <a:lnTo>
                    <a:pt x="168876" y="36749"/>
                  </a:lnTo>
                  <a:lnTo>
                    <a:pt x="205538" y="56916"/>
                  </a:lnTo>
                  <a:lnTo>
                    <a:pt x="192755" y="46093"/>
                  </a:lnTo>
                  <a:lnTo>
                    <a:pt x="238306" y="46093"/>
                  </a:lnTo>
                  <a:lnTo>
                    <a:pt x="226545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6863337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80" name="object 28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5" y="1110025"/>
              <a:ext cx="242397" cy="242397"/>
            </a:xfrm>
            <a:prstGeom prst="rect">
              <a:avLst/>
            </a:prstGeom>
          </p:spPr>
        </p:pic>
        <p:sp>
          <p:nvSpPr>
            <p:cNvPr id="281" name="object 281"/>
            <p:cNvSpPr/>
            <p:nvPr/>
          </p:nvSpPr>
          <p:spPr>
            <a:xfrm>
              <a:off x="18211483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9"/>
                  </a:lnTo>
                  <a:lnTo>
                    <a:pt x="209085" y="255093"/>
                  </a:lnTo>
                  <a:lnTo>
                    <a:pt x="223870" y="242440"/>
                  </a:lnTo>
                  <a:lnTo>
                    <a:pt x="146120" y="242440"/>
                  </a:lnTo>
                  <a:lnTo>
                    <a:pt x="105923" y="238042"/>
                  </a:lnTo>
                  <a:lnTo>
                    <a:pt x="88937" y="228698"/>
                  </a:lnTo>
                  <a:lnTo>
                    <a:pt x="82045" y="228698"/>
                  </a:lnTo>
                  <a:lnTo>
                    <a:pt x="56478" y="207052"/>
                  </a:lnTo>
                  <a:lnTo>
                    <a:pt x="60711" y="207052"/>
                  </a:lnTo>
                  <a:lnTo>
                    <a:pt x="43323" y="185042"/>
                  </a:lnTo>
                  <a:lnTo>
                    <a:pt x="32352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50" y="43323"/>
                  </a:lnTo>
                  <a:lnTo>
                    <a:pt x="128672" y="32352"/>
                  </a:lnTo>
                  <a:lnTo>
                    <a:pt x="226548" y="32352"/>
                  </a:lnTo>
                  <a:lnTo>
                    <a:pt x="226431" y="32221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5">
                  <a:moveTo>
                    <a:pt x="226548" y="32352"/>
                  </a:moveTo>
                  <a:lnTo>
                    <a:pt x="128672" y="32352"/>
                  </a:lnTo>
                  <a:lnTo>
                    <a:pt x="168873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42" y="231469"/>
                  </a:lnTo>
                  <a:lnTo>
                    <a:pt x="146120" y="242440"/>
                  </a:lnTo>
                  <a:lnTo>
                    <a:pt x="223870" y="242440"/>
                  </a:lnTo>
                  <a:lnTo>
                    <a:pt x="242565" y="226440"/>
                  </a:lnTo>
                  <a:lnTo>
                    <a:pt x="265305" y="188688"/>
                  </a:lnTo>
                  <a:lnTo>
                    <a:pt x="274795" y="147166"/>
                  </a:lnTo>
                  <a:lnTo>
                    <a:pt x="271304" y="105099"/>
                  </a:lnTo>
                  <a:lnTo>
                    <a:pt x="255097" y="65711"/>
                  </a:lnTo>
                  <a:lnTo>
                    <a:pt x="226548" y="32352"/>
                  </a:lnTo>
                  <a:close/>
                </a:path>
                <a:path w="274955" h="274955">
                  <a:moveTo>
                    <a:pt x="69262" y="217875"/>
                  </a:moveTo>
                  <a:lnTo>
                    <a:pt x="82045" y="228698"/>
                  </a:lnTo>
                  <a:lnTo>
                    <a:pt x="88937" y="228698"/>
                  </a:lnTo>
                  <a:lnTo>
                    <a:pt x="69262" y="217875"/>
                  </a:lnTo>
                  <a:close/>
                </a:path>
                <a:path w="274955" h="274955">
                  <a:moveTo>
                    <a:pt x="60711" y="207052"/>
                  </a:moveTo>
                  <a:lnTo>
                    <a:pt x="56478" y="207052"/>
                  </a:lnTo>
                  <a:lnTo>
                    <a:pt x="69262" y="217875"/>
                  </a:lnTo>
                  <a:lnTo>
                    <a:pt x="60711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282" name="object 28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42306" y="4696963"/>
            <a:ext cx="146992" cy="146993"/>
          </a:xfrm>
          <a:prstGeom prst="rect">
            <a:avLst/>
          </a:prstGeom>
        </p:spPr>
      </p:pic>
      <p:pic>
        <p:nvPicPr>
          <p:cNvPr id="283" name="object 28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34685" y="6142028"/>
            <a:ext cx="146994" cy="146994"/>
          </a:xfrm>
          <a:prstGeom prst="rect">
            <a:avLst/>
          </a:prstGeom>
        </p:spPr>
      </p:pic>
      <p:pic>
        <p:nvPicPr>
          <p:cNvPr id="284" name="object 28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475385" y="6661160"/>
            <a:ext cx="146992" cy="146992"/>
          </a:xfrm>
          <a:prstGeom prst="rect">
            <a:avLst/>
          </a:prstGeom>
        </p:spPr>
      </p:pic>
      <p:pic>
        <p:nvPicPr>
          <p:cNvPr id="285" name="object 28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28" y="5795878"/>
            <a:ext cx="120037" cy="146992"/>
          </a:xfrm>
          <a:prstGeom prst="rect">
            <a:avLst/>
          </a:prstGeom>
        </p:spPr>
      </p:pic>
      <p:pic>
        <p:nvPicPr>
          <p:cNvPr id="287" name="object 28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32276" y="5794865"/>
            <a:ext cx="146995" cy="146990"/>
          </a:xfrm>
          <a:prstGeom prst="rect">
            <a:avLst/>
          </a:prstGeom>
        </p:spPr>
      </p:pic>
      <p:grpSp>
        <p:nvGrpSpPr>
          <p:cNvPr id="288" name="object 288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289" name="object 289"/>
            <p:cNvSpPr/>
            <p:nvPr/>
          </p:nvSpPr>
          <p:spPr>
            <a:xfrm>
              <a:off x="0" y="8129428"/>
              <a:ext cx="4142104" cy="3179445"/>
            </a:xfrm>
            <a:custGeom>
              <a:avLst/>
              <a:gdLst/>
              <a:ahLst/>
              <a:cxnLst/>
              <a:rect l="l" t="t" r="r" b="b"/>
              <a:pathLst>
                <a:path w="4142104" h="3179445">
                  <a:moveTo>
                    <a:pt x="1829346" y="3179127"/>
                  </a:moveTo>
                  <a:lnTo>
                    <a:pt x="1501025" y="2901162"/>
                  </a:lnTo>
                  <a:lnTo>
                    <a:pt x="1451775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15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46" y="3179127"/>
                  </a:lnTo>
                  <a:close/>
                </a:path>
                <a:path w="4142104" h="3179445">
                  <a:moveTo>
                    <a:pt x="4141660" y="3179127"/>
                  </a:moveTo>
                  <a:lnTo>
                    <a:pt x="3308781" y="2473985"/>
                  </a:lnTo>
                  <a:lnTo>
                    <a:pt x="3263836" y="1932609"/>
                  </a:lnTo>
                  <a:lnTo>
                    <a:pt x="1227848" y="208915"/>
                  </a:lnTo>
                  <a:lnTo>
                    <a:pt x="1240028" y="188683"/>
                  </a:lnTo>
                  <a:lnTo>
                    <a:pt x="1249514" y="147167"/>
                  </a:ln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39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202537" y="187477"/>
                  </a:lnTo>
                  <a:lnTo>
                    <a:pt x="1119924" y="117525"/>
                  </a:lnTo>
                  <a:lnTo>
                    <a:pt x="1093800" y="148386"/>
                  </a:lnTo>
                  <a:lnTo>
                    <a:pt x="1176401" y="218325"/>
                  </a:lnTo>
                  <a:lnTo>
                    <a:pt x="1159764" y="231470"/>
                  </a:lnTo>
                  <a:lnTo>
                    <a:pt x="1120851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57" y="185039"/>
                  </a:lnTo>
                  <a:lnTo>
                    <a:pt x="1007084" y="146126"/>
                  </a:lnTo>
                  <a:lnTo>
                    <a:pt x="1011478" y="105918"/>
                  </a:lnTo>
                  <a:lnTo>
                    <a:pt x="1031646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39"/>
                  </a:lnTo>
                  <a:lnTo>
                    <a:pt x="1201267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11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22" y="209080"/>
                  </a:lnTo>
                  <a:lnTo>
                    <a:pt x="1023073" y="242570"/>
                  </a:lnTo>
                  <a:lnTo>
                    <a:pt x="1060831" y="265303"/>
                  </a:lnTo>
                  <a:lnTo>
                    <a:pt x="1102347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600" y="242443"/>
                  </a:lnTo>
                  <a:lnTo>
                    <a:pt x="1201724" y="239776"/>
                  </a:lnTo>
                  <a:lnTo>
                    <a:pt x="3224898" y="1952637"/>
                  </a:lnTo>
                  <a:lnTo>
                    <a:pt x="3269869" y="2494013"/>
                  </a:lnTo>
                  <a:lnTo>
                    <a:pt x="4079075" y="3179127"/>
                  </a:lnTo>
                  <a:lnTo>
                    <a:pt x="4141660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0" name="object 290"/>
            <p:cNvSpPr/>
            <p:nvPr/>
          </p:nvSpPr>
          <p:spPr>
            <a:xfrm>
              <a:off x="0" y="9971652"/>
              <a:ext cx="907415" cy="815975"/>
            </a:xfrm>
            <a:custGeom>
              <a:avLst/>
              <a:gdLst/>
              <a:ahLst/>
              <a:cxnLst/>
              <a:rect l="l" t="t" r="r" b="b"/>
              <a:pathLst>
                <a:path w="907415" h="815975">
                  <a:moveTo>
                    <a:pt x="907135" y="687959"/>
                  </a:moveTo>
                  <a:lnTo>
                    <a:pt x="903643" y="645896"/>
                  </a:lnTo>
                  <a:lnTo>
                    <a:pt x="887437" y="606501"/>
                  </a:lnTo>
                  <a:lnTo>
                    <a:pt x="874788" y="591731"/>
                  </a:lnTo>
                  <a:lnTo>
                    <a:pt x="874788" y="669467"/>
                  </a:lnTo>
                  <a:lnTo>
                    <a:pt x="870381" y="709663"/>
                  </a:lnTo>
                  <a:lnTo>
                    <a:pt x="850214" y="746340"/>
                  </a:lnTo>
                  <a:lnTo>
                    <a:pt x="817384" y="772274"/>
                  </a:lnTo>
                  <a:lnTo>
                    <a:pt x="778459" y="783234"/>
                  </a:lnTo>
                  <a:lnTo>
                    <a:pt x="738263" y="778840"/>
                  </a:lnTo>
                  <a:lnTo>
                    <a:pt x="721283" y="769493"/>
                  </a:lnTo>
                  <a:lnTo>
                    <a:pt x="701611" y="758672"/>
                  </a:lnTo>
                  <a:lnTo>
                    <a:pt x="714387" y="769493"/>
                  </a:lnTo>
                  <a:lnTo>
                    <a:pt x="688822" y="747852"/>
                  </a:lnTo>
                  <a:lnTo>
                    <a:pt x="701611" y="758672"/>
                  </a:lnTo>
                  <a:lnTo>
                    <a:pt x="693051" y="747852"/>
                  </a:lnTo>
                  <a:lnTo>
                    <a:pt x="675665" y="725843"/>
                  </a:lnTo>
                  <a:lnTo>
                    <a:pt x="664692" y="686917"/>
                  </a:lnTo>
                  <a:lnTo>
                    <a:pt x="669099" y="646722"/>
                  </a:lnTo>
                  <a:lnTo>
                    <a:pt x="679310" y="628129"/>
                  </a:lnTo>
                  <a:lnTo>
                    <a:pt x="761936" y="698068"/>
                  </a:lnTo>
                  <a:lnTo>
                    <a:pt x="788060" y="667207"/>
                  </a:lnTo>
                  <a:lnTo>
                    <a:pt x="705446" y="597268"/>
                  </a:lnTo>
                  <a:lnTo>
                    <a:pt x="722096" y="584123"/>
                  </a:lnTo>
                  <a:lnTo>
                    <a:pt x="761009" y="573151"/>
                  </a:lnTo>
                  <a:lnTo>
                    <a:pt x="801217" y="577545"/>
                  </a:lnTo>
                  <a:lnTo>
                    <a:pt x="837869" y="597712"/>
                  </a:lnTo>
                  <a:lnTo>
                    <a:pt x="863815" y="630542"/>
                  </a:lnTo>
                  <a:lnTo>
                    <a:pt x="874788" y="669467"/>
                  </a:lnTo>
                  <a:lnTo>
                    <a:pt x="874788" y="591731"/>
                  </a:lnTo>
                  <a:lnTo>
                    <a:pt x="858888" y="573151"/>
                  </a:lnTo>
                  <a:lnTo>
                    <a:pt x="858774" y="573024"/>
                  </a:lnTo>
                  <a:lnTo>
                    <a:pt x="821029" y="550278"/>
                  </a:lnTo>
                  <a:lnTo>
                    <a:pt x="779513" y="540791"/>
                  </a:lnTo>
                  <a:lnTo>
                    <a:pt x="737438" y="544283"/>
                  </a:lnTo>
                  <a:lnTo>
                    <a:pt x="698055" y="560501"/>
                  </a:lnTo>
                  <a:lnTo>
                    <a:pt x="680123" y="575843"/>
                  </a:lnTo>
                  <a:lnTo>
                    <a:pt x="0" y="0"/>
                  </a:lnTo>
                  <a:lnTo>
                    <a:pt x="0" y="52984"/>
                  </a:lnTo>
                  <a:lnTo>
                    <a:pt x="653999" y="606691"/>
                  </a:lnTo>
                  <a:lnTo>
                    <a:pt x="641832" y="626910"/>
                  </a:lnTo>
                  <a:lnTo>
                    <a:pt x="632345" y="668426"/>
                  </a:lnTo>
                  <a:lnTo>
                    <a:pt x="635838" y="710501"/>
                  </a:lnTo>
                  <a:lnTo>
                    <a:pt x="652043" y="749884"/>
                  </a:lnTo>
                  <a:lnTo>
                    <a:pt x="680694" y="783361"/>
                  </a:lnTo>
                  <a:lnTo>
                    <a:pt x="718451" y="806094"/>
                  </a:lnTo>
                  <a:lnTo>
                    <a:pt x="759980" y="815581"/>
                  </a:lnTo>
                  <a:lnTo>
                    <a:pt x="802043" y="812088"/>
                  </a:lnTo>
                  <a:lnTo>
                    <a:pt x="841425" y="795883"/>
                  </a:lnTo>
                  <a:lnTo>
                    <a:pt x="856195" y="783234"/>
                  </a:lnTo>
                  <a:lnTo>
                    <a:pt x="874915" y="767219"/>
                  </a:lnTo>
                  <a:lnTo>
                    <a:pt x="897648" y="729475"/>
                  </a:lnTo>
                  <a:lnTo>
                    <a:pt x="907135" y="687959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1" name="object 291"/>
            <p:cNvSpPr/>
            <p:nvPr/>
          </p:nvSpPr>
          <p:spPr>
            <a:xfrm>
              <a:off x="0" y="9136132"/>
              <a:ext cx="2691130" cy="2107565"/>
            </a:xfrm>
            <a:custGeom>
              <a:avLst/>
              <a:gdLst/>
              <a:ahLst/>
              <a:cxnLst/>
              <a:rect l="l" t="t" r="r" b="b"/>
              <a:pathLst>
                <a:path w="2691130" h="2107565">
                  <a:moveTo>
                    <a:pt x="2690914" y="1979587"/>
                  </a:moveTo>
                  <a:lnTo>
                    <a:pt x="2687409" y="1937524"/>
                  </a:lnTo>
                  <a:lnTo>
                    <a:pt x="2671203" y="1898129"/>
                  </a:lnTo>
                  <a:lnTo>
                    <a:pt x="2658554" y="1883359"/>
                  </a:lnTo>
                  <a:lnTo>
                    <a:pt x="2658554" y="1961095"/>
                  </a:lnTo>
                  <a:lnTo>
                    <a:pt x="2654160" y="2001291"/>
                  </a:lnTo>
                  <a:lnTo>
                    <a:pt x="2633980" y="2037956"/>
                  </a:lnTo>
                  <a:lnTo>
                    <a:pt x="2601150" y="2063902"/>
                  </a:lnTo>
                  <a:lnTo>
                    <a:pt x="2562237" y="2074862"/>
                  </a:lnTo>
                  <a:lnTo>
                    <a:pt x="2522029" y="2070468"/>
                  </a:lnTo>
                  <a:lnTo>
                    <a:pt x="2505049" y="2061121"/>
                  </a:lnTo>
                  <a:lnTo>
                    <a:pt x="2485377" y="2050300"/>
                  </a:lnTo>
                  <a:lnTo>
                    <a:pt x="2498153" y="2061121"/>
                  </a:lnTo>
                  <a:lnTo>
                    <a:pt x="2472588" y="2039480"/>
                  </a:lnTo>
                  <a:lnTo>
                    <a:pt x="2485377" y="2050300"/>
                  </a:lnTo>
                  <a:lnTo>
                    <a:pt x="2476817" y="2039480"/>
                  </a:lnTo>
                  <a:lnTo>
                    <a:pt x="2459431" y="2017471"/>
                  </a:lnTo>
                  <a:lnTo>
                    <a:pt x="2448458" y="1978545"/>
                  </a:lnTo>
                  <a:lnTo>
                    <a:pt x="2452865" y="1938350"/>
                  </a:lnTo>
                  <a:lnTo>
                    <a:pt x="2463088" y="1919757"/>
                  </a:lnTo>
                  <a:lnTo>
                    <a:pt x="2545715" y="1989696"/>
                  </a:lnTo>
                  <a:lnTo>
                    <a:pt x="2571839" y="1958835"/>
                  </a:lnTo>
                  <a:lnTo>
                    <a:pt x="2489225" y="1888896"/>
                  </a:lnTo>
                  <a:lnTo>
                    <a:pt x="2505862" y="1875751"/>
                  </a:lnTo>
                  <a:lnTo>
                    <a:pt x="2544788" y="1864779"/>
                  </a:lnTo>
                  <a:lnTo>
                    <a:pt x="2584983" y="1869173"/>
                  </a:lnTo>
                  <a:lnTo>
                    <a:pt x="2621648" y="1889340"/>
                  </a:lnTo>
                  <a:lnTo>
                    <a:pt x="2647594" y="1922183"/>
                  </a:lnTo>
                  <a:lnTo>
                    <a:pt x="2658554" y="1961095"/>
                  </a:lnTo>
                  <a:lnTo>
                    <a:pt x="2658554" y="1883359"/>
                  </a:lnTo>
                  <a:lnTo>
                    <a:pt x="2642654" y="1864779"/>
                  </a:lnTo>
                  <a:lnTo>
                    <a:pt x="2642539" y="1864652"/>
                  </a:lnTo>
                  <a:lnTo>
                    <a:pt x="2604795" y="1841919"/>
                  </a:lnTo>
                  <a:lnTo>
                    <a:pt x="2563279" y="1832432"/>
                  </a:lnTo>
                  <a:lnTo>
                    <a:pt x="2521216" y="1835924"/>
                  </a:lnTo>
                  <a:lnTo>
                    <a:pt x="2481821" y="1852129"/>
                  </a:lnTo>
                  <a:lnTo>
                    <a:pt x="2463901" y="1867471"/>
                  </a:lnTo>
                  <a:lnTo>
                    <a:pt x="372681" y="96977"/>
                  </a:lnTo>
                  <a:lnTo>
                    <a:pt x="346494" y="74815"/>
                  </a:lnTo>
                  <a:lnTo>
                    <a:pt x="323430" y="55283"/>
                  </a:lnTo>
                  <a:lnTo>
                    <a:pt x="88353" y="74815"/>
                  </a:lnTo>
                  <a:lnTo>
                    <a:pt x="0" y="0"/>
                  </a:lnTo>
                  <a:lnTo>
                    <a:pt x="0" y="52984"/>
                  </a:lnTo>
                  <a:lnTo>
                    <a:pt x="75018" y="116509"/>
                  </a:lnTo>
                  <a:lnTo>
                    <a:pt x="310108" y="96977"/>
                  </a:lnTo>
                  <a:lnTo>
                    <a:pt x="2437777" y="1898319"/>
                  </a:lnTo>
                  <a:lnTo>
                    <a:pt x="2425598" y="1918538"/>
                  </a:lnTo>
                  <a:lnTo>
                    <a:pt x="2416111" y="1960054"/>
                  </a:lnTo>
                  <a:lnTo>
                    <a:pt x="2419604" y="2002116"/>
                  </a:lnTo>
                  <a:lnTo>
                    <a:pt x="2435809" y="2041512"/>
                  </a:lnTo>
                  <a:lnTo>
                    <a:pt x="2464460" y="2074989"/>
                  </a:lnTo>
                  <a:lnTo>
                    <a:pt x="2502217" y="2097735"/>
                  </a:lnTo>
                  <a:lnTo>
                    <a:pt x="2543746" y="2107222"/>
                  </a:lnTo>
                  <a:lnTo>
                    <a:pt x="2585809" y="2103729"/>
                  </a:lnTo>
                  <a:lnTo>
                    <a:pt x="2625191" y="2087511"/>
                  </a:lnTo>
                  <a:lnTo>
                    <a:pt x="2639974" y="2074862"/>
                  </a:lnTo>
                  <a:lnTo>
                    <a:pt x="2658681" y="2058860"/>
                  </a:lnTo>
                  <a:lnTo>
                    <a:pt x="2681414" y="2021103"/>
                  </a:lnTo>
                  <a:lnTo>
                    <a:pt x="2690914" y="1979587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2" name="object 292"/>
            <p:cNvSpPr/>
            <p:nvPr/>
          </p:nvSpPr>
          <p:spPr>
            <a:xfrm>
              <a:off x="0" y="9541643"/>
              <a:ext cx="2298700" cy="1767205"/>
            </a:xfrm>
            <a:custGeom>
              <a:avLst/>
              <a:gdLst/>
              <a:ahLst/>
              <a:cxnLst/>
              <a:rect l="l" t="t" r="r" b="b"/>
              <a:pathLst>
                <a:path w="2298700" h="1767204">
                  <a:moveTo>
                    <a:pt x="2298700" y="1766912"/>
                  </a:moveTo>
                  <a:lnTo>
                    <a:pt x="640016" y="362635"/>
                  </a:lnTo>
                  <a:lnTo>
                    <a:pt x="614527" y="341058"/>
                  </a:lnTo>
                  <a:lnTo>
                    <a:pt x="590765" y="320929"/>
                  </a:lnTo>
                  <a:lnTo>
                    <a:pt x="348564" y="341058"/>
                  </a:lnTo>
                  <a:lnTo>
                    <a:pt x="192468" y="208902"/>
                  </a:lnTo>
                  <a:lnTo>
                    <a:pt x="204647" y="188683"/>
                  </a:lnTo>
                  <a:lnTo>
                    <a:pt x="214134" y="147167"/>
                  </a:lnTo>
                  <a:lnTo>
                    <a:pt x="210642" y="105092"/>
                  </a:lnTo>
                  <a:lnTo>
                    <a:pt x="194437" y="65709"/>
                  </a:lnTo>
                  <a:lnTo>
                    <a:pt x="165887" y="32359"/>
                  </a:lnTo>
                  <a:lnTo>
                    <a:pt x="128028" y="9486"/>
                  </a:lnTo>
                  <a:lnTo>
                    <a:pt x="86512" y="0"/>
                  </a:lnTo>
                  <a:lnTo>
                    <a:pt x="44437" y="3492"/>
                  </a:lnTo>
                  <a:lnTo>
                    <a:pt x="5054" y="19710"/>
                  </a:lnTo>
                  <a:lnTo>
                    <a:pt x="0" y="24041"/>
                  </a:lnTo>
                  <a:lnTo>
                    <a:pt x="0" y="66319"/>
                  </a:lnTo>
                  <a:lnTo>
                    <a:pt x="29095" y="43332"/>
                  </a:lnTo>
                  <a:lnTo>
                    <a:pt x="68021" y="32359"/>
                  </a:lnTo>
                  <a:lnTo>
                    <a:pt x="108216" y="36753"/>
                  </a:lnTo>
                  <a:lnTo>
                    <a:pt x="144881" y="56921"/>
                  </a:lnTo>
                  <a:lnTo>
                    <a:pt x="170815" y="89750"/>
                  </a:lnTo>
                  <a:lnTo>
                    <a:pt x="181787" y="128676"/>
                  </a:lnTo>
                  <a:lnTo>
                    <a:pt x="177393" y="168871"/>
                  </a:lnTo>
                  <a:lnTo>
                    <a:pt x="167157" y="187477"/>
                  </a:lnTo>
                  <a:lnTo>
                    <a:pt x="84531" y="117500"/>
                  </a:lnTo>
                  <a:lnTo>
                    <a:pt x="58407" y="148361"/>
                  </a:lnTo>
                  <a:lnTo>
                    <a:pt x="141033" y="218325"/>
                  </a:lnTo>
                  <a:lnTo>
                    <a:pt x="124383" y="231470"/>
                  </a:lnTo>
                  <a:lnTo>
                    <a:pt x="85471" y="242443"/>
                  </a:lnTo>
                  <a:lnTo>
                    <a:pt x="45275" y="238048"/>
                  </a:lnTo>
                  <a:lnTo>
                    <a:pt x="28282" y="228701"/>
                  </a:lnTo>
                  <a:lnTo>
                    <a:pt x="8623" y="217893"/>
                  </a:lnTo>
                  <a:lnTo>
                    <a:pt x="0" y="206971"/>
                  </a:lnTo>
                  <a:lnTo>
                    <a:pt x="0" y="210578"/>
                  </a:lnTo>
                  <a:lnTo>
                    <a:pt x="0" y="249974"/>
                  </a:lnTo>
                  <a:lnTo>
                    <a:pt x="25463" y="265303"/>
                  </a:lnTo>
                  <a:lnTo>
                    <a:pt x="66979" y="274789"/>
                  </a:lnTo>
                  <a:lnTo>
                    <a:pt x="109042" y="271297"/>
                  </a:lnTo>
                  <a:lnTo>
                    <a:pt x="148424" y="255092"/>
                  </a:lnTo>
                  <a:lnTo>
                    <a:pt x="163207" y="242443"/>
                  </a:lnTo>
                  <a:lnTo>
                    <a:pt x="166344" y="239763"/>
                  </a:lnTo>
                  <a:lnTo>
                    <a:pt x="335229" y="382752"/>
                  </a:lnTo>
                  <a:lnTo>
                    <a:pt x="577430" y="362635"/>
                  </a:lnTo>
                  <a:lnTo>
                    <a:pt x="2236114" y="1766912"/>
                  </a:lnTo>
                  <a:lnTo>
                    <a:pt x="2298700" y="176691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3" name="object 293"/>
            <p:cNvSpPr/>
            <p:nvPr/>
          </p:nvSpPr>
          <p:spPr>
            <a:xfrm>
              <a:off x="0" y="1065662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4"/>
                  </a:lnTo>
                  <a:lnTo>
                    <a:pt x="707455" y="651936"/>
                  </a:lnTo>
                  <a:lnTo>
                    <a:pt x="770034" y="6519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4" name="object 294"/>
            <p:cNvSpPr/>
            <p:nvPr/>
          </p:nvSpPr>
          <p:spPr>
            <a:xfrm>
              <a:off x="0" y="11013664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29" y="294891"/>
                  </a:lnTo>
                  <a:lnTo>
                    <a:pt x="348312" y="294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5" name="object 295"/>
            <p:cNvSpPr/>
            <p:nvPr/>
          </p:nvSpPr>
          <p:spPr>
            <a:xfrm>
              <a:off x="1585582" y="9182982"/>
              <a:ext cx="2063750" cy="2125980"/>
            </a:xfrm>
            <a:custGeom>
              <a:avLst/>
              <a:gdLst/>
              <a:ahLst/>
              <a:cxnLst/>
              <a:rect l="l" t="t" r="r" b="b"/>
              <a:pathLst>
                <a:path w="2063750" h="2125979">
                  <a:moveTo>
                    <a:pt x="2063330" y="2125573"/>
                  </a:moveTo>
                  <a:lnTo>
                    <a:pt x="1325575" y="1500962"/>
                  </a:lnTo>
                  <a:lnTo>
                    <a:pt x="1291272" y="1087818"/>
                  </a:lnTo>
                  <a:lnTo>
                    <a:pt x="253123" y="208902"/>
                  </a:lnTo>
                  <a:lnTo>
                    <a:pt x="265303" y="188671"/>
                  </a:lnTo>
                  <a:lnTo>
                    <a:pt x="274802" y="147154"/>
                  </a:lnTo>
                  <a:lnTo>
                    <a:pt x="271310" y="105092"/>
                  </a:lnTo>
                  <a:lnTo>
                    <a:pt x="255092" y="65697"/>
                  </a:lnTo>
                  <a:lnTo>
                    <a:pt x="242443" y="50927"/>
                  </a:lnTo>
                  <a:lnTo>
                    <a:pt x="242443" y="128663"/>
                  </a:lnTo>
                  <a:lnTo>
                    <a:pt x="238036" y="168859"/>
                  </a:lnTo>
                  <a:lnTo>
                    <a:pt x="227799" y="187464"/>
                  </a:lnTo>
                  <a:lnTo>
                    <a:pt x="145199" y="117513"/>
                  </a:lnTo>
                  <a:lnTo>
                    <a:pt x="119062" y="148361"/>
                  </a:lnTo>
                  <a:lnTo>
                    <a:pt x="201676" y="218325"/>
                  </a:lnTo>
                  <a:lnTo>
                    <a:pt x="185039" y="231470"/>
                  </a:lnTo>
                  <a:lnTo>
                    <a:pt x="146126" y="242430"/>
                  </a:lnTo>
                  <a:lnTo>
                    <a:pt x="105918" y="238036"/>
                  </a:lnTo>
                  <a:lnTo>
                    <a:pt x="88938" y="228688"/>
                  </a:lnTo>
                  <a:lnTo>
                    <a:pt x="69265" y="217868"/>
                  </a:lnTo>
                  <a:lnTo>
                    <a:pt x="82042" y="228688"/>
                  </a:lnTo>
                  <a:lnTo>
                    <a:pt x="56476" y="207048"/>
                  </a:lnTo>
                  <a:lnTo>
                    <a:pt x="69265" y="217868"/>
                  </a:lnTo>
                  <a:lnTo>
                    <a:pt x="60706" y="207048"/>
                  </a:lnTo>
                  <a:lnTo>
                    <a:pt x="43319" y="185039"/>
                  </a:lnTo>
                  <a:lnTo>
                    <a:pt x="32346" y="146113"/>
                  </a:lnTo>
                  <a:lnTo>
                    <a:pt x="36753" y="105918"/>
                  </a:lnTo>
                  <a:lnTo>
                    <a:pt x="56921" y="69253"/>
                  </a:lnTo>
                  <a:lnTo>
                    <a:pt x="89750" y="43319"/>
                  </a:lnTo>
                  <a:lnTo>
                    <a:pt x="128676" y="32346"/>
                  </a:lnTo>
                  <a:lnTo>
                    <a:pt x="168871" y="36741"/>
                  </a:lnTo>
                  <a:lnTo>
                    <a:pt x="205536" y="56908"/>
                  </a:lnTo>
                  <a:lnTo>
                    <a:pt x="231470" y="89750"/>
                  </a:lnTo>
                  <a:lnTo>
                    <a:pt x="242443" y="128663"/>
                  </a:lnTo>
                  <a:lnTo>
                    <a:pt x="242443" y="50927"/>
                  </a:lnTo>
                  <a:lnTo>
                    <a:pt x="226542" y="32346"/>
                  </a:lnTo>
                  <a:lnTo>
                    <a:pt x="226441" y="32219"/>
                  </a:lnTo>
                  <a:lnTo>
                    <a:pt x="188683" y="9486"/>
                  </a:lnTo>
                  <a:lnTo>
                    <a:pt x="147167" y="0"/>
                  </a:lnTo>
                  <a:lnTo>
                    <a:pt x="105092" y="3492"/>
                  </a:lnTo>
                  <a:lnTo>
                    <a:pt x="65709" y="19697"/>
                  </a:lnTo>
                  <a:lnTo>
                    <a:pt x="32219" y="48361"/>
                  </a:lnTo>
                  <a:lnTo>
                    <a:pt x="9486" y="86106"/>
                  </a:lnTo>
                  <a:lnTo>
                    <a:pt x="0" y="127622"/>
                  </a:lnTo>
                  <a:lnTo>
                    <a:pt x="3492" y="169684"/>
                  </a:lnTo>
                  <a:lnTo>
                    <a:pt x="19697" y="209080"/>
                  </a:lnTo>
                  <a:lnTo>
                    <a:pt x="48361" y="242557"/>
                  </a:lnTo>
                  <a:lnTo>
                    <a:pt x="86106" y="265303"/>
                  </a:lnTo>
                  <a:lnTo>
                    <a:pt x="127635" y="274789"/>
                  </a:lnTo>
                  <a:lnTo>
                    <a:pt x="169697" y="271297"/>
                  </a:lnTo>
                  <a:lnTo>
                    <a:pt x="209080" y="255079"/>
                  </a:lnTo>
                  <a:lnTo>
                    <a:pt x="223862" y="242430"/>
                  </a:lnTo>
                  <a:lnTo>
                    <a:pt x="226999" y="239750"/>
                  </a:lnTo>
                  <a:lnTo>
                    <a:pt x="1252334" y="1107833"/>
                  </a:lnTo>
                  <a:lnTo>
                    <a:pt x="1286649" y="1520990"/>
                  </a:lnTo>
                  <a:lnTo>
                    <a:pt x="2000745" y="2125573"/>
                  </a:lnTo>
                  <a:lnTo>
                    <a:pt x="2063330" y="2125573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6" name="object 296"/>
            <p:cNvSpPr/>
            <p:nvPr/>
          </p:nvSpPr>
          <p:spPr>
            <a:xfrm>
              <a:off x="1617814" y="9939940"/>
              <a:ext cx="1623060" cy="1369060"/>
            </a:xfrm>
            <a:custGeom>
              <a:avLst/>
              <a:gdLst/>
              <a:ahLst/>
              <a:cxnLst/>
              <a:rect l="l" t="t" r="r" b="b"/>
              <a:pathLst>
                <a:path w="1623060" h="1369059">
                  <a:moveTo>
                    <a:pt x="1622945" y="1368615"/>
                  </a:moveTo>
                  <a:lnTo>
                    <a:pt x="253123" y="208889"/>
                  </a:lnTo>
                  <a:lnTo>
                    <a:pt x="265303" y="188683"/>
                  </a:lnTo>
                  <a:lnTo>
                    <a:pt x="274789" y="147167"/>
                  </a:lnTo>
                  <a:lnTo>
                    <a:pt x="271297" y="105105"/>
                  </a:lnTo>
                  <a:lnTo>
                    <a:pt x="255930" y="67741"/>
                  </a:lnTo>
                  <a:lnTo>
                    <a:pt x="255092" y="65709"/>
                  </a:lnTo>
                  <a:lnTo>
                    <a:pt x="242443" y="50939"/>
                  </a:lnTo>
                  <a:lnTo>
                    <a:pt x="242443" y="128676"/>
                  </a:lnTo>
                  <a:lnTo>
                    <a:pt x="238036" y="168871"/>
                  </a:lnTo>
                  <a:lnTo>
                    <a:pt x="227812" y="187452"/>
                  </a:lnTo>
                  <a:lnTo>
                    <a:pt x="145211" y="117513"/>
                  </a:lnTo>
                  <a:lnTo>
                    <a:pt x="119075" y="148386"/>
                  </a:lnTo>
                  <a:lnTo>
                    <a:pt x="201676" y="218325"/>
                  </a:lnTo>
                  <a:lnTo>
                    <a:pt x="185039" y="231470"/>
                  </a:lnTo>
                  <a:lnTo>
                    <a:pt x="146113" y="242443"/>
                  </a:lnTo>
                  <a:lnTo>
                    <a:pt x="105918" y="238048"/>
                  </a:lnTo>
                  <a:lnTo>
                    <a:pt x="69253" y="217881"/>
                  </a:lnTo>
                  <a:lnTo>
                    <a:pt x="43319" y="185039"/>
                  </a:lnTo>
                  <a:lnTo>
                    <a:pt x="32346" y="146126"/>
                  </a:lnTo>
                  <a:lnTo>
                    <a:pt x="36753" y="105930"/>
                  </a:lnTo>
                  <a:lnTo>
                    <a:pt x="56921" y="69265"/>
                  </a:lnTo>
                  <a:lnTo>
                    <a:pt x="89750" y="43319"/>
                  </a:lnTo>
                  <a:lnTo>
                    <a:pt x="128676" y="32359"/>
                  </a:lnTo>
                  <a:lnTo>
                    <a:pt x="168871" y="36753"/>
                  </a:lnTo>
                  <a:lnTo>
                    <a:pt x="205524" y="56921"/>
                  </a:lnTo>
                  <a:lnTo>
                    <a:pt x="231470" y="89750"/>
                  </a:lnTo>
                  <a:lnTo>
                    <a:pt x="242443" y="128676"/>
                  </a:lnTo>
                  <a:lnTo>
                    <a:pt x="242443" y="50939"/>
                  </a:lnTo>
                  <a:lnTo>
                    <a:pt x="238302" y="46101"/>
                  </a:lnTo>
                  <a:lnTo>
                    <a:pt x="226542" y="32359"/>
                  </a:lnTo>
                  <a:lnTo>
                    <a:pt x="226441" y="32232"/>
                  </a:lnTo>
                  <a:lnTo>
                    <a:pt x="188683" y="9486"/>
                  </a:lnTo>
                  <a:lnTo>
                    <a:pt x="147154" y="0"/>
                  </a:lnTo>
                  <a:lnTo>
                    <a:pt x="105092" y="3492"/>
                  </a:lnTo>
                  <a:lnTo>
                    <a:pt x="65709" y="19710"/>
                  </a:lnTo>
                  <a:lnTo>
                    <a:pt x="32219" y="48361"/>
                  </a:lnTo>
                  <a:lnTo>
                    <a:pt x="9486" y="86118"/>
                  </a:lnTo>
                  <a:lnTo>
                    <a:pt x="0" y="127635"/>
                  </a:lnTo>
                  <a:lnTo>
                    <a:pt x="3492" y="169697"/>
                  </a:lnTo>
                  <a:lnTo>
                    <a:pt x="19697" y="209092"/>
                  </a:lnTo>
                  <a:lnTo>
                    <a:pt x="48361" y="242570"/>
                  </a:lnTo>
                  <a:lnTo>
                    <a:pt x="86106" y="265303"/>
                  </a:lnTo>
                  <a:lnTo>
                    <a:pt x="127635" y="274789"/>
                  </a:lnTo>
                  <a:lnTo>
                    <a:pt x="169697" y="271297"/>
                  </a:lnTo>
                  <a:lnTo>
                    <a:pt x="209080" y="255092"/>
                  </a:lnTo>
                  <a:lnTo>
                    <a:pt x="223862" y="242443"/>
                  </a:lnTo>
                  <a:lnTo>
                    <a:pt x="226987" y="239763"/>
                  </a:lnTo>
                  <a:lnTo>
                    <a:pt x="1560347" y="1368615"/>
                  </a:lnTo>
                  <a:lnTo>
                    <a:pt x="1622945" y="1368615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298" name="object 13">
            <a:extLst>
              <a:ext uri="{FF2B5EF4-FFF2-40B4-BE49-F238E27FC236}">
                <a16:creationId xmlns:a16="http://schemas.microsoft.com/office/drawing/2014/main" id="{4E747828-C8E6-45F4-B00A-2D7602F48FB3}"/>
              </a:ext>
            </a:extLst>
          </p:cNvPr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352530" y="1416306"/>
            <a:ext cx="5692837" cy="447367"/>
          </a:xfrm>
          <a:prstGeom prst="rect">
            <a:avLst/>
          </a:prstGeom>
        </p:spPr>
      </p:pic>
      <p:sp>
        <p:nvSpPr>
          <p:cNvPr id="299" name="object 14">
            <a:extLst>
              <a:ext uri="{FF2B5EF4-FFF2-40B4-BE49-F238E27FC236}">
                <a16:creationId xmlns:a16="http://schemas.microsoft.com/office/drawing/2014/main" id="{1EE42D61-CFB1-415C-B8FF-20B90F269F8D}"/>
              </a:ext>
            </a:extLst>
          </p:cNvPr>
          <p:cNvSpPr/>
          <p:nvPr/>
        </p:nvSpPr>
        <p:spPr>
          <a:xfrm>
            <a:off x="1351981" y="1347198"/>
            <a:ext cx="5704732" cy="39662"/>
          </a:xfrm>
          <a:custGeom>
            <a:avLst/>
            <a:gdLst/>
            <a:ahLst/>
            <a:cxnLst/>
            <a:rect l="l" t="t" r="r" b="b"/>
            <a:pathLst>
              <a:path w="9407525" h="65405">
                <a:moveTo>
                  <a:pt x="9349055" y="0"/>
                </a:moveTo>
                <a:lnTo>
                  <a:pt x="57956" y="0"/>
                </a:lnTo>
                <a:lnTo>
                  <a:pt x="35396" y="4554"/>
                </a:lnTo>
                <a:lnTo>
                  <a:pt x="16974" y="16975"/>
                </a:lnTo>
                <a:lnTo>
                  <a:pt x="4554" y="35401"/>
                </a:lnTo>
                <a:lnTo>
                  <a:pt x="0" y="57966"/>
                </a:lnTo>
                <a:lnTo>
                  <a:pt x="0" y="64793"/>
                </a:lnTo>
                <a:lnTo>
                  <a:pt x="9407022" y="64793"/>
                </a:lnTo>
                <a:lnTo>
                  <a:pt x="9407022" y="57966"/>
                </a:lnTo>
                <a:lnTo>
                  <a:pt x="9402466" y="35401"/>
                </a:lnTo>
                <a:lnTo>
                  <a:pt x="9390042" y="16975"/>
                </a:lnTo>
                <a:lnTo>
                  <a:pt x="9371616" y="4554"/>
                </a:lnTo>
                <a:lnTo>
                  <a:pt x="9349055" y="0"/>
                </a:lnTo>
                <a:close/>
              </a:path>
            </a:pathLst>
          </a:custGeom>
          <a:solidFill>
            <a:srgbClr val="0C8F3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300" name="object 15">
            <a:extLst>
              <a:ext uri="{FF2B5EF4-FFF2-40B4-BE49-F238E27FC236}">
                <a16:creationId xmlns:a16="http://schemas.microsoft.com/office/drawing/2014/main" id="{BD8CD3E0-B09B-4F73-B363-3342A15D2AF8}"/>
              </a:ext>
            </a:extLst>
          </p:cNvPr>
          <p:cNvGrpSpPr/>
          <p:nvPr/>
        </p:nvGrpSpPr>
        <p:grpSpPr>
          <a:xfrm>
            <a:off x="1351978" y="1347198"/>
            <a:ext cx="5704732" cy="398542"/>
            <a:chOff x="2201386" y="1764563"/>
            <a:chExt cx="9407525" cy="657225"/>
          </a:xfrm>
        </p:grpSpPr>
        <p:sp>
          <p:nvSpPr>
            <p:cNvPr id="301" name="object 16">
              <a:extLst>
                <a:ext uri="{FF2B5EF4-FFF2-40B4-BE49-F238E27FC236}">
                  <a16:creationId xmlns:a16="http://schemas.microsoft.com/office/drawing/2014/main" id="{CF7EDE04-B2E1-4217-8E37-474136432C87}"/>
                </a:ext>
              </a:extLst>
            </p:cNvPr>
            <p:cNvSpPr/>
            <p:nvPr/>
          </p:nvSpPr>
          <p:spPr>
            <a:xfrm>
              <a:off x="2201386" y="2356958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5">
                  <a:moveTo>
                    <a:pt x="9407022" y="0"/>
                  </a:moveTo>
                  <a:lnTo>
                    <a:pt x="0" y="0"/>
                  </a:lnTo>
                  <a:lnTo>
                    <a:pt x="0" y="6827"/>
                  </a:lnTo>
                  <a:lnTo>
                    <a:pt x="4555" y="29388"/>
                  </a:lnTo>
                  <a:lnTo>
                    <a:pt x="16979" y="47813"/>
                  </a:lnTo>
                  <a:lnTo>
                    <a:pt x="35405" y="60237"/>
                  </a:lnTo>
                  <a:lnTo>
                    <a:pt x="57966" y="64793"/>
                  </a:lnTo>
                  <a:lnTo>
                    <a:pt x="9349066" y="64793"/>
                  </a:lnTo>
                  <a:lnTo>
                    <a:pt x="9371625" y="60237"/>
                  </a:lnTo>
                  <a:lnTo>
                    <a:pt x="9390047" y="47813"/>
                  </a:lnTo>
                  <a:lnTo>
                    <a:pt x="9402468" y="29388"/>
                  </a:lnTo>
                  <a:lnTo>
                    <a:pt x="9407022" y="6827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1111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2" name="object 17">
              <a:extLst>
                <a:ext uri="{FF2B5EF4-FFF2-40B4-BE49-F238E27FC236}">
                  <a16:creationId xmlns:a16="http://schemas.microsoft.com/office/drawing/2014/main" id="{B3F35BCF-AD65-47E8-847F-448B9DBEBED9}"/>
                </a:ext>
              </a:extLst>
            </p:cNvPr>
            <p:cNvSpPr/>
            <p:nvPr/>
          </p:nvSpPr>
          <p:spPr>
            <a:xfrm>
              <a:off x="2201388" y="1829357"/>
              <a:ext cx="9407525" cy="527685"/>
            </a:xfrm>
            <a:custGeom>
              <a:avLst/>
              <a:gdLst/>
              <a:ahLst/>
              <a:cxnLst/>
              <a:rect l="l" t="t" r="r" b="b"/>
              <a:pathLst>
                <a:path w="9407525" h="527685">
                  <a:moveTo>
                    <a:pt x="9407022" y="0"/>
                  </a:moveTo>
                  <a:lnTo>
                    <a:pt x="0" y="0"/>
                  </a:lnTo>
                  <a:lnTo>
                    <a:pt x="0" y="527596"/>
                  </a:lnTo>
                  <a:lnTo>
                    <a:pt x="9407022" y="527596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3" name="object 18">
              <a:extLst>
                <a:ext uri="{FF2B5EF4-FFF2-40B4-BE49-F238E27FC236}">
                  <a16:creationId xmlns:a16="http://schemas.microsoft.com/office/drawing/2014/main" id="{2224C81C-4766-4196-A13F-D59133CD75D3}"/>
                </a:ext>
              </a:extLst>
            </p:cNvPr>
            <p:cNvSpPr/>
            <p:nvPr/>
          </p:nvSpPr>
          <p:spPr>
            <a:xfrm>
              <a:off x="2409666" y="1767755"/>
              <a:ext cx="617220" cy="599440"/>
            </a:xfrm>
            <a:custGeom>
              <a:avLst/>
              <a:gdLst/>
              <a:ahLst/>
              <a:cxnLst/>
              <a:rect l="l" t="t" r="r" b="b"/>
              <a:pathLst>
                <a:path w="617219" h="599439">
                  <a:moveTo>
                    <a:pt x="555438" y="0"/>
                  </a:moveTo>
                  <a:lnTo>
                    <a:pt x="0" y="0"/>
                  </a:lnTo>
                  <a:lnTo>
                    <a:pt x="0" y="245270"/>
                  </a:lnTo>
                  <a:lnTo>
                    <a:pt x="3104" y="290546"/>
                  </a:lnTo>
                  <a:lnTo>
                    <a:pt x="12150" y="334711"/>
                  </a:lnTo>
                  <a:lnTo>
                    <a:pt x="26738" y="377235"/>
                  </a:lnTo>
                  <a:lnTo>
                    <a:pt x="46466" y="417590"/>
                  </a:lnTo>
                  <a:lnTo>
                    <a:pt x="70935" y="455247"/>
                  </a:lnTo>
                  <a:lnTo>
                    <a:pt x="99744" y="489676"/>
                  </a:lnTo>
                  <a:lnTo>
                    <a:pt x="132492" y="520348"/>
                  </a:lnTo>
                  <a:lnTo>
                    <a:pt x="168779" y="546736"/>
                  </a:lnTo>
                  <a:lnTo>
                    <a:pt x="208205" y="568308"/>
                  </a:lnTo>
                  <a:lnTo>
                    <a:pt x="250369" y="584538"/>
                  </a:lnTo>
                  <a:lnTo>
                    <a:pt x="294870" y="594895"/>
                  </a:lnTo>
                  <a:lnTo>
                    <a:pt x="341308" y="598850"/>
                  </a:lnTo>
                  <a:lnTo>
                    <a:pt x="387394" y="595982"/>
                  </a:lnTo>
                  <a:lnTo>
                    <a:pt x="430165" y="586562"/>
                  </a:lnTo>
                  <a:lnTo>
                    <a:pt x="469322" y="571118"/>
                  </a:lnTo>
                  <a:lnTo>
                    <a:pt x="504563" y="550180"/>
                  </a:lnTo>
                  <a:lnTo>
                    <a:pt x="535589" y="524276"/>
                  </a:lnTo>
                  <a:lnTo>
                    <a:pt x="562099" y="493935"/>
                  </a:lnTo>
                  <a:lnTo>
                    <a:pt x="583792" y="459685"/>
                  </a:lnTo>
                  <a:lnTo>
                    <a:pt x="600369" y="422055"/>
                  </a:lnTo>
                  <a:lnTo>
                    <a:pt x="611528" y="381573"/>
                  </a:lnTo>
                  <a:lnTo>
                    <a:pt x="616970" y="338769"/>
                  </a:lnTo>
                  <a:lnTo>
                    <a:pt x="616394" y="294170"/>
                  </a:lnTo>
                  <a:lnTo>
                    <a:pt x="609499" y="248306"/>
                  </a:lnTo>
                  <a:lnTo>
                    <a:pt x="555438" y="0"/>
                  </a:lnTo>
                  <a:close/>
                </a:path>
              </a:pathLst>
            </a:custGeom>
            <a:solidFill>
              <a:srgbClr val="FBFCFC">
                <a:alpha val="476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4" name="object 19">
              <a:extLst>
                <a:ext uri="{FF2B5EF4-FFF2-40B4-BE49-F238E27FC236}">
                  <a16:creationId xmlns:a16="http://schemas.microsoft.com/office/drawing/2014/main" id="{BB63E62C-1D7D-46FE-B3F0-03016C919499}"/>
                </a:ext>
              </a:extLst>
            </p:cNvPr>
            <p:cNvSpPr/>
            <p:nvPr/>
          </p:nvSpPr>
          <p:spPr>
            <a:xfrm>
              <a:off x="2409669" y="1767760"/>
              <a:ext cx="614045" cy="594995"/>
            </a:xfrm>
            <a:custGeom>
              <a:avLst/>
              <a:gdLst/>
              <a:ahLst/>
              <a:cxnLst/>
              <a:rect l="l" t="t" r="r" b="b"/>
              <a:pathLst>
                <a:path w="614044" h="594994">
                  <a:moveTo>
                    <a:pt x="555449" y="0"/>
                  </a:moveTo>
                  <a:lnTo>
                    <a:pt x="0" y="0"/>
                  </a:lnTo>
                  <a:lnTo>
                    <a:pt x="0" y="245039"/>
                  </a:lnTo>
                  <a:lnTo>
                    <a:pt x="3075" y="289940"/>
                  </a:lnTo>
                  <a:lnTo>
                    <a:pt x="12039" y="333707"/>
                  </a:lnTo>
                  <a:lnTo>
                    <a:pt x="26492" y="375821"/>
                  </a:lnTo>
                  <a:lnTo>
                    <a:pt x="46039" y="415763"/>
                  </a:lnTo>
                  <a:lnTo>
                    <a:pt x="70282" y="453015"/>
                  </a:lnTo>
                  <a:lnTo>
                    <a:pt x="98825" y="487057"/>
                  </a:lnTo>
                  <a:lnTo>
                    <a:pt x="131270" y="517370"/>
                  </a:lnTo>
                  <a:lnTo>
                    <a:pt x="167220" y="543435"/>
                  </a:lnTo>
                  <a:lnTo>
                    <a:pt x="206279" y="564734"/>
                  </a:lnTo>
                  <a:lnTo>
                    <a:pt x="248049" y="580747"/>
                  </a:lnTo>
                  <a:lnTo>
                    <a:pt x="292134" y="590955"/>
                  </a:lnTo>
                  <a:lnTo>
                    <a:pt x="338136" y="594840"/>
                  </a:lnTo>
                  <a:lnTo>
                    <a:pt x="387799" y="591398"/>
                  </a:lnTo>
                  <a:lnTo>
                    <a:pt x="433591" y="580318"/>
                  </a:lnTo>
                  <a:lnTo>
                    <a:pt x="475119" y="562271"/>
                  </a:lnTo>
                  <a:lnTo>
                    <a:pt x="511992" y="537932"/>
                  </a:lnTo>
                  <a:lnTo>
                    <a:pt x="543817" y="507973"/>
                  </a:lnTo>
                  <a:lnTo>
                    <a:pt x="570202" y="473069"/>
                  </a:lnTo>
                  <a:lnTo>
                    <a:pt x="590756" y="433892"/>
                  </a:lnTo>
                  <a:lnTo>
                    <a:pt x="605085" y="391117"/>
                  </a:lnTo>
                  <a:lnTo>
                    <a:pt x="612798" y="345415"/>
                  </a:lnTo>
                  <a:lnTo>
                    <a:pt x="613503" y="297462"/>
                  </a:lnTo>
                  <a:lnTo>
                    <a:pt x="606808" y="247929"/>
                  </a:lnTo>
                  <a:lnTo>
                    <a:pt x="555449" y="0"/>
                  </a:lnTo>
                  <a:close/>
                </a:path>
              </a:pathLst>
            </a:custGeom>
            <a:solidFill>
              <a:srgbClr val="F8F9F9">
                <a:alpha val="9524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5" name="object 20">
              <a:extLst>
                <a:ext uri="{FF2B5EF4-FFF2-40B4-BE49-F238E27FC236}">
                  <a16:creationId xmlns:a16="http://schemas.microsoft.com/office/drawing/2014/main" id="{F9A37A07-38E1-44AF-97D6-99D32815CA4B}"/>
                </a:ext>
              </a:extLst>
            </p:cNvPr>
            <p:cNvSpPr/>
            <p:nvPr/>
          </p:nvSpPr>
          <p:spPr>
            <a:xfrm>
              <a:off x="2409666" y="1767757"/>
              <a:ext cx="610870" cy="591185"/>
            </a:xfrm>
            <a:custGeom>
              <a:avLst/>
              <a:gdLst/>
              <a:ahLst/>
              <a:cxnLst/>
              <a:rect l="l" t="t" r="r" b="b"/>
              <a:pathLst>
                <a:path w="610869" h="591185">
                  <a:moveTo>
                    <a:pt x="555480" y="0"/>
                  </a:moveTo>
                  <a:lnTo>
                    <a:pt x="0" y="0"/>
                  </a:lnTo>
                  <a:lnTo>
                    <a:pt x="0" y="244819"/>
                  </a:lnTo>
                  <a:lnTo>
                    <a:pt x="3047" y="289342"/>
                  </a:lnTo>
                  <a:lnTo>
                    <a:pt x="11928" y="332709"/>
                  </a:lnTo>
                  <a:lnTo>
                    <a:pt x="26249" y="374412"/>
                  </a:lnTo>
                  <a:lnTo>
                    <a:pt x="45615" y="413942"/>
                  </a:lnTo>
                  <a:lnTo>
                    <a:pt x="69634" y="450789"/>
                  </a:lnTo>
                  <a:lnTo>
                    <a:pt x="97911" y="484444"/>
                  </a:lnTo>
                  <a:lnTo>
                    <a:pt x="130054" y="514399"/>
                  </a:lnTo>
                  <a:lnTo>
                    <a:pt x="165669" y="540143"/>
                  </a:lnTo>
                  <a:lnTo>
                    <a:pt x="204362" y="561169"/>
                  </a:lnTo>
                  <a:lnTo>
                    <a:pt x="245739" y="576966"/>
                  </a:lnTo>
                  <a:lnTo>
                    <a:pt x="289408" y="587026"/>
                  </a:lnTo>
                  <a:lnTo>
                    <a:pt x="334974" y="590840"/>
                  </a:lnTo>
                  <a:lnTo>
                    <a:pt x="384185" y="587421"/>
                  </a:lnTo>
                  <a:lnTo>
                    <a:pt x="429629" y="576463"/>
                  </a:lnTo>
                  <a:lnTo>
                    <a:pt x="470913" y="558626"/>
                  </a:lnTo>
                  <a:lnTo>
                    <a:pt x="507643" y="534571"/>
                  </a:lnTo>
                  <a:lnTo>
                    <a:pt x="539425" y="504958"/>
                  </a:lnTo>
                  <a:lnTo>
                    <a:pt x="565865" y="470448"/>
                  </a:lnTo>
                  <a:lnTo>
                    <a:pt x="586568" y="431702"/>
                  </a:lnTo>
                  <a:lnTo>
                    <a:pt x="601141" y="389379"/>
                  </a:lnTo>
                  <a:lnTo>
                    <a:pt x="609190" y="344142"/>
                  </a:lnTo>
                  <a:lnTo>
                    <a:pt x="610320" y="296649"/>
                  </a:lnTo>
                  <a:lnTo>
                    <a:pt x="604138" y="247563"/>
                  </a:lnTo>
                  <a:lnTo>
                    <a:pt x="555480" y="0"/>
                  </a:lnTo>
                  <a:close/>
                </a:path>
              </a:pathLst>
            </a:custGeom>
            <a:solidFill>
              <a:srgbClr val="F4F6F7">
                <a:alpha val="1428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6" name="object 21">
              <a:extLst>
                <a:ext uri="{FF2B5EF4-FFF2-40B4-BE49-F238E27FC236}">
                  <a16:creationId xmlns:a16="http://schemas.microsoft.com/office/drawing/2014/main" id="{B5D8294E-1A56-4D5F-A824-CF0C92920DC2}"/>
                </a:ext>
              </a:extLst>
            </p:cNvPr>
            <p:cNvSpPr/>
            <p:nvPr/>
          </p:nvSpPr>
          <p:spPr>
            <a:xfrm>
              <a:off x="2409670" y="1767754"/>
              <a:ext cx="607695" cy="587375"/>
            </a:xfrm>
            <a:custGeom>
              <a:avLst/>
              <a:gdLst/>
              <a:ahLst/>
              <a:cxnLst/>
              <a:rect l="l" t="t" r="r" b="b"/>
              <a:pathLst>
                <a:path w="607694" h="587375">
                  <a:moveTo>
                    <a:pt x="555501" y="0"/>
                  </a:moveTo>
                  <a:lnTo>
                    <a:pt x="0" y="0"/>
                  </a:lnTo>
                  <a:lnTo>
                    <a:pt x="0" y="244599"/>
                  </a:lnTo>
                  <a:lnTo>
                    <a:pt x="3586" y="292706"/>
                  </a:lnTo>
                  <a:lnTo>
                    <a:pt x="14007" y="339359"/>
                  </a:lnTo>
                  <a:lnTo>
                    <a:pt x="30756" y="383909"/>
                  </a:lnTo>
                  <a:lnTo>
                    <a:pt x="53327" y="425708"/>
                  </a:lnTo>
                  <a:lnTo>
                    <a:pt x="81214" y="464109"/>
                  </a:lnTo>
                  <a:lnTo>
                    <a:pt x="113910" y="498462"/>
                  </a:lnTo>
                  <a:lnTo>
                    <a:pt x="150909" y="528120"/>
                  </a:lnTo>
                  <a:lnTo>
                    <a:pt x="191703" y="552435"/>
                  </a:lnTo>
                  <a:lnTo>
                    <a:pt x="235788" y="570759"/>
                  </a:lnTo>
                  <a:lnTo>
                    <a:pt x="282656" y="582444"/>
                  </a:lnTo>
                  <a:lnTo>
                    <a:pt x="331801" y="586840"/>
                  </a:lnTo>
                  <a:lnTo>
                    <a:pt x="380560" y="583444"/>
                  </a:lnTo>
                  <a:lnTo>
                    <a:pt x="425658" y="572609"/>
                  </a:lnTo>
                  <a:lnTo>
                    <a:pt x="466699" y="554981"/>
                  </a:lnTo>
                  <a:lnTo>
                    <a:pt x="503287" y="531210"/>
                  </a:lnTo>
                  <a:lnTo>
                    <a:pt x="535025" y="501942"/>
                  </a:lnTo>
                  <a:lnTo>
                    <a:pt x="561519" y="467826"/>
                  </a:lnTo>
                  <a:lnTo>
                    <a:pt x="582371" y="429508"/>
                  </a:lnTo>
                  <a:lnTo>
                    <a:pt x="597187" y="387638"/>
                  </a:lnTo>
                  <a:lnTo>
                    <a:pt x="605568" y="342862"/>
                  </a:lnTo>
                  <a:lnTo>
                    <a:pt x="607120" y="295829"/>
                  </a:lnTo>
                  <a:lnTo>
                    <a:pt x="601447" y="247186"/>
                  </a:lnTo>
                  <a:lnTo>
                    <a:pt x="555501" y="0"/>
                  </a:lnTo>
                  <a:close/>
                </a:path>
              </a:pathLst>
            </a:custGeom>
            <a:solidFill>
              <a:srgbClr val="F1F3F4">
                <a:alpha val="1904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7" name="object 22">
              <a:extLst>
                <a:ext uri="{FF2B5EF4-FFF2-40B4-BE49-F238E27FC236}">
                  <a16:creationId xmlns:a16="http://schemas.microsoft.com/office/drawing/2014/main" id="{85876315-FBBF-4719-B3D8-787B521FC067}"/>
                </a:ext>
              </a:extLst>
            </p:cNvPr>
            <p:cNvSpPr/>
            <p:nvPr/>
          </p:nvSpPr>
          <p:spPr>
            <a:xfrm>
              <a:off x="2409672" y="1767759"/>
              <a:ext cx="604520" cy="582930"/>
            </a:xfrm>
            <a:custGeom>
              <a:avLst/>
              <a:gdLst/>
              <a:ahLst/>
              <a:cxnLst/>
              <a:rect l="l" t="t" r="r" b="b"/>
              <a:pathLst>
                <a:path w="604519" h="582930">
                  <a:moveTo>
                    <a:pt x="555511" y="0"/>
                  </a:moveTo>
                  <a:lnTo>
                    <a:pt x="0" y="0"/>
                  </a:lnTo>
                  <a:lnTo>
                    <a:pt x="0" y="244379"/>
                  </a:lnTo>
                  <a:lnTo>
                    <a:pt x="3552" y="292070"/>
                  </a:lnTo>
                  <a:lnTo>
                    <a:pt x="13875" y="338283"/>
                  </a:lnTo>
                  <a:lnTo>
                    <a:pt x="30466" y="382381"/>
                  </a:lnTo>
                  <a:lnTo>
                    <a:pt x="52823" y="423731"/>
                  </a:lnTo>
                  <a:lnTo>
                    <a:pt x="80445" y="461695"/>
                  </a:lnTo>
                  <a:lnTo>
                    <a:pt x="112830" y="495640"/>
                  </a:lnTo>
                  <a:lnTo>
                    <a:pt x="149476" y="524930"/>
                  </a:lnTo>
                  <a:lnTo>
                    <a:pt x="189880" y="548929"/>
                  </a:lnTo>
                  <a:lnTo>
                    <a:pt x="233542" y="567002"/>
                  </a:lnTo>
                  <a:lnTo>
                    <a:pt x="279958" y="578514"/>
                  </a:lnTo>
                  <a:lnTo>
                    <a:pt x="328628" y="582830"/>
                  </a:lnTo>
                  <a:lnTo>
                    <a:pt x="376935" y="579457"/>
                  </a:lnTo>
                  <a:lnTo>
                    <a:pt x="421686" y="568744"/>
                  </a:lnTo>
                  <a:lnTo>
                    <a:pt x="462484" y="551326"/>
                  </a:lnTo>
                  <a:lnTo>
                    <a:pt x="498930" y="527839"/>
                  </a:lnTo>
                  <a:lnTo>
                    <a:pt x="530627" y="498916"/>
                  </a:lnTo>
                  <a:lnTo>
                    <a:pt x="557175" y="465194"/>
                  </a:lnTo>
                  <a:lnTo>
                    <a:pt x="578178" y="427307"/>
                  </a:lnTo>
                  <a:lnTo>
                    <a:pt x="593236" y="385890"/>
                  </a:lnTo>
                  <a:lnTo>
                    <a:pt x="601953" y="341578"/>
                  </a:lnTo>
                  <a:lnTo>
                    <a:pt x="603929" y="295006"/>
                  </a:lnTo>
                  <a:lnTo>
                    <a:pt x="598767" y="246809"/>
                  </a:lnTo>
                  <a:lnTo>
                    <a:pt x="555511" y="0"/>
                  </a:lnTo>
                  <a:close/>
                </a:path>
              </a:pathLst>
            </a:custGeom>
            <a:solidFill>
              <a:srgbClr val="EDF0F1">
                <a:alpha val="2380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8" name="object 23">
              <a:extLst>
                <a:ext uri="{FF2B5EF4-FFF2-40B4-BE49-F238E27FC236}">
                  <a16:creationId xmlns:a16="http://schemas.microsoft.com/office/drawing/2014/main" id="{746BFEE8-494B-41A2-ADD2-87005EDFC9BD}"/>
                </a:ext>
              </a:extLst>
            </p:cNvPr>
            <p:cNvSpPr/>
            <p:nvPr/>
          </p:nvSpPr>
          <p:spPr>
            <a:xfrm>
              <a:off x="2409664" y="1767756"/>
              <a:ext cx="601345" cy="579120"/>
            </a:xfrm>
            <a:custGeom>
              <a:avLst/>
              <a:gdLst/>
              <a:ahLst/>
              <a:cxnLst/>
              <a:rect l="l" t="t" r="r" b="b"/>
              <a:pathLst>
                <a:path w="601344" h="579119">
                  <a:moveTo>
                    <a:pt x="555543" y="0"/>
                  </a:moveTo>
                  <a:lnTo>
                    <a:pt x="0" y="0"/>
                  </a:lnTo>
                  <a:lnTo>
                    <a:pt x="0" y="244160"/>
                  </a:lnTo>
                  <a:lnTo>
                    <a:pt x="3518" y="291437"/>
                  </a:lnTo>
                  <a:lnTo>
                    <a:pt x="13743" y="337211"/>
                  </a:lnTo>
                  <a:lnTo>
                    <a:pt x="30177" y="380860"/>
                  </a:lnTo>
                  <a:lnTo>
                    <a:pt x="52322" y="421761"/>
                  </a:lnTo>
                  <a:lnTo>
                    <a:pt x="79681" y="459291"/>
                  </a:lnTo>
                  <a:lnTo>
                    <a:pt x="111756" y="492828"/>
                  </a:lnTo>
                  <a:lnTo>
                    <a:pt x="148050" y="521750"/>
                  </a:lnTo>
                  <a:lnTo>
                    <a:pt x="188066" y="545433"/>
                  </a:lnTo>
                  <a:lnTo>
                    <a:pt x="231305" y="563256"/>
                  </a:lnTo>
                  <a:lnTo>
                    <a:pt x="277271" y="574596"/>
                  </a:lnTo>
                  <a:lnTo>
                    <a:pt x="325466" y="578830"/>
                  </a:lnTo>
                  <a:lnTo>
                    <a:pt x="373321" y="575480"/>
                  </a:lnTo>
                  <a:lnTo>
                    <a:pt x="417725" y="564889"/>
                  </a:lnTo>
                  <a:lnTo>
                    <a:pt x="458278" y="547682"/>
                  </a:lnTo>
                  <a:lnTo>
                    <a:pt x="494582" y="524478"/>
                  </a:lnTo>
                  <a:lnTo>
                    <a:pt x="526235" y="495901"/>
                  </a:lnTo>
                  <a:lnTo>
                    <a:pt x="552838" y="462574"/>
                  </a:lnTo>
                  <a:lnTo>
                    <a:pt x="573990" y="425117"/>
                  </a:lnTo>
                  <a:lnTo>
                    <a:pt x="589292" y="384153"/>
                  </a:lnTo>
                  <a:lnTo>
                    <a:pt x="598344" y="340304"/>
                  </a:lnTo>
                  <a:lnTo>
                    <a:pt x="600745" y="294194"/>
                  </a:lnTo>
                  <a:lnTo>
                    <a:pt x="596097" y="246442"/>
                  </a:lnTo>
                  <a:lnTo>
                    <a:pt x="555543" y="0"/>
                  </a:lnTo>
                  <a:close/>
                </a:path>
              </a:pathLst>
            </a:custGeom>
            <a:solidFill>
              <a:srgbClr val="EAECEE">
                <a:alpha val="2857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9" name="object 24">
              <a:extLst>
                <a:ext uri="{FF2B5EF4-FFF2-40B4-BE49-F238E27FC236}">
                  <a16:creationId xmlns:a16="http://schemas.microsoft.com/office/drawing/2014/main" id="{0797C5CB-5AE9-4019-BE66-20DA1ACC2B2F}"/>
                </a:ext>
              </a:extLst>
            </p:cNvPr>
            <p:cNvSpPr/>
            <p:nvPr/>
          </p:nvSpPr>
          <p:spPr>
            <a:xfrm>
              <a:off x="2409672" y="1767751"/>
              <a:ext cx="598170" cy="575310"/>
            </a:xfrm>
            <a:custGeom>
              <a:avLst/>
              <a:gdLst/>
              <a:ahLst/>
              <a:cxnLst/>
              <a:rect l="l" t="t" r="r" b="b"/>
              <a:pathLst>
                <a:path w="598169" h="575310">
                  <a:moveTo>
                    <a:pt x="555564" y="0"/>
                  </a:moveTo>
                  <a:lnTo>
                    <a:pt x="0" y="0"/>
                  </a:lnTo>
                  <a:lnTo>
                    <a:pt x="0" y="243940"/>
                  </a:lnTo>
                  <a:lnTo>
                    <a:pt x="3485" y="290804"/>
                  </a:lnTo>
                  <a:lnTo>
                    <a:pt x="13611" y="336140"/>
                  </a:lnTo>
                  <a:lnTo>
                    <a:pt x="29887" y="379339"/>
                  </a:lnTo>
                  <a:lnTo>
                    <a:pt x="51818" y="419791"/>
                  </a:lnTo>
                  <a:lnTo>
                    <a:pt x="78912" y="456887"/>
                  </a:lnTo>
                  <a:lnTo>
                    <a:pt x="110676" y="490016"/>
                  </a:lnTo>
                  <a:lnTo>
                    <a:pt x="146617" y="518569"/>
                  </a:lnTo>
                  <a:lnTo>
                    <a:pt x="186243" y="541937"/>
                  </a:lnTo>
                  <a:lnTo>
                    <a:pt x="229059" y="559509"/>
                  </a:lnTo>
                  <a:lnTo>
                    <a:pt x="274573" y="570677"/>
                  </a:lnTo>
                  <a:lnTo>
                    <a:pt x="322293" y="574830"/>
                  </a:lnTo>
                  <a:lnTo>
                    <a:pt x="369696" y="571503"/>
                  </a:lnTo>
                  <a:lnTo>
                    <a:pt x="413753" y="561035"/>
                  </a:lnTo>
                  <a:lnTo>
                    <a:pt x="454064" y="544037"/>
                  </a:lnTo>
                  <a:lnTo>
                    <a:pt x="490225" y="521117"/>
                  </a:lnTo>
                  <a:lnTo>
                    <a:pt x="521835" y="492885"/>
                  </a:lnTo>
                  <a:lnTo>
                    <a:pt x="548492" y="459951"/>
                  </a:lnTo>
                  <a:lnTo>
                    <a:pt x="569794" y="422923"/>
                  </a:lnTo>
                  <a:lnTo>
                    <a:pt x="585338" y="382412"/>
                  </a:lnTo>
                  <a:lnTo>
                    <a:pt x="594723" y="339025"/>
                  </a:lnTo>
                  <a:lnTo>
                    <a:pt x="597546" y="293373"/>
                  </a:lnTo>
                  <a:lnTo>
                    <a:pt x="593406" y="246065"/>
                  </a:lnTo>
                  <a:lnTo>
                    <a:pt x="555564" y="0"/>
                  </a:lnTo>
                  <a:close/>
                </a:path>
              </a:pathLst>
            </a:custGeom>
            <a:solidFill>
              <a:srgbClr val="E6E9EB">
                <a:alpha val="3333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0" name="object 25">
              <a:extLst>
                <a:ext uri="{FF2B5EF4-FFF2-40B4-BE49-F238E27FC236}">
                  <a16:creationId xmlns:a16="http://schemas.microsoft.com/office/drawing/2014/main" id="{4A301385-B38F-4535-AB96-02F375E9E8E8}"/>
                </a:ext>
              </a:extLst>
            </p:cNvPr>
            <p:cNvSpPr/>
            <p:nvPr/>
          </p:nvSpPr>
          <p:spPr>
            <a:xfrm>
              <a:off x="2409664" y="1767758"/>
              <a:ext cx="594360" cy="570865"/>
            </a:xfrm>
            <a:custGeom>
              <a:avLst/>
              <a:gdLst/>
              <a:ahLst/>
              <a:cxnLst/>
              <a:rect l="l" t="t" r="r" b="b"/>
              <a:pathLst>
                <a:path w="594360" h="570864">
                  <a:moveTo>
                    <a:pt x="555595" y="0"/>
                  </a:moveTo>
                  <a:lnTo>
                    <a:pt x="0" y="0"/>
                  </a:lnTo>
                  <a:lnTo>
                    <a:pt x="0" y="243709"/>
                  </a:lnTo>
                  <a:lnTo>
                    <a:pt x="3451" y="290160"/>
                  </a:lnTo>
                  <a:lnTo>
                    <a:pt x="13480" y="335058"/>
                  </a:lnTo>
                  <a:lnTo>
                    <a:pt x="29598" y="377807"/>
                  </a:lnTo>
                  <a:lnTo>
                    <a:pt x="51317" y="417811"/>
                  </a:lnTo>
                  <a:lnTo>
                    <a:pt x="78148" y="454472"/>
                  </a:lnTo>
                  <a:lnTo>
                    <a:pt x="109602" y="487193"/>
                  </a:lnTo>
                  <a:lnTo>
                    <a:pt x="145192" y="515378"/>
                  </a:lnTo>
                  <a:lnTo>
                    <a:pt x="184428" y="538430"/>
                  </a:lnTo>
                  <a:lnTo>
                    <a:pt x="226822" y="555752"/>
                  </a:lnTo>
                  <a:lnTo>
                    <a:pt x="271886" y="566748"/>
                  </a:lnTo>
                  <a:lnTo>
                    <a:pt x="319131" y="570820"/>
                  </a:lnTo>
                  <a:lnTo>
                    <a:pt x="366081" y="567515"/>
                  </a:lnTo>
                  <a:lnTo>
                    <a:pt x="409791" y="557170"/>
                  </a:lnTo>
                  <a:lnTo>
                    <a:pt x="449858" y="540382"/>
                  </a:lnTo>
                  <a:lnTo>
                    <a:pt x="485876" y="517746"/>
                  </a:lnTo>
                  <a:lnTo>
                    <a:pt x="517442" y="489860"/>
                  </a:lnTo>
                  <a:lnTo>
                    <a:pt x="544153" y="457320"/>
                  </a:lnTo>
                  <a:lnTo>
                    <a:pt x="565603" y="420722"/>
                  </a:lnTo>
                  <a:lnTo>
                    <a:pt x="581389" y="380664"/>
                  </a:lnTo>
                  <a:lnTo>
                    <a:pt x="591108" y="337741"/>
                  </a:lnTo>
                  <a:lnTo>
                    <a:pt x="594354" y="292550"/>
                  </a:lnTo>
                  <a:lnTo>
                    <a:pt x="590725" y="245688"/>
                  </a:lnTo>
                  <a:lnTo>
                    <a:pt x="555595" y="0"/>
                  </a:lnTo>
                  <a:close/>
                </a:path>
              </a:pathLst>
            </a:custGeom>
            <a:solidFill>
              <a:srgbClr val="E3E6E9">
                <a:alpha val="3809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1" name="object 26">
              <a:extLst>
                <a:ext uri="{FF2B5EF4-FFF2-40B4-BE49-F238E27FC236}">
                  <a16:creationId xmlns:a16="http://schemas.microsoft.com/office/drawing/2014/main" id="{13485E50-F6CD-49CF-B78E-35D5FE71D121}"/>
                </a:ext>
              </a:extLst>
            </p:cNvPr>
            <p:cNvSpPr/>
            <p:nvPr/>
          </p:nvSpPr>
          <p:spPr>
            <a:xfrm>
              <a:off x="2409667" y="1767755"/>
              <a:ext cx="591185" cy="567055"/>
            </a:xfrm>
            <a:custGeom>
              <a:avLst/>
              <a:gdLst/>
              <a:ahLst/>
              <a:cxnLst/>
              <a:rect l="l" t="t" r="r" b="b"/>
              <a:pathLst>
                <a:path w="591185" h="567055">
                  <a:moveTo>
                    <a:pt x="555606" y="0"/>
                  </a:moveTo>
                  <a:lnTo>
                    <a:pt x="0" y="0"/>
                  </a:lnTo>
                  <a:lnTo>
                    <a:pt x="0" y="243489"/>
                  </a:lnTo>
                  <a:lnTo>
                    <a:pt x="3417" y="289526"/>
                  </a:lnTo>
                  <a:lnTo>
                    <a:pt x="13348" y="333987"/>
                  </a:lnTo>
                  <a:lnTo>
                    <a:pt x="29308" y="376286"/>
                  </a:lnTo>
                  <a:lnTo>
                    <a:pt x="50813" y="415841"/>
                  </a:lnTo>
                  <a:lnTo>
                    <a:pt x="77379" y="452067"/>
                  </a:lnTo>
                  <a:lnTo>
                    <a:pt x="108523" y="484381"/>
                  </a:lnTo>
                  <a:lnTo>
                    <a:pt x="143759" y="512198"/>
                  </a:lnTo>
                  <a:lnTo>
                    <a:pt x="182605" y="534934"/>
                  </a:lnTo>
                  <a:lnTo>
                    <a:pt x="224576" y="552006"/>
                  </a:lnTo>
                  <a:lnTo>
                    <a:pt x="269189" y="562829"/>
                  </a:lnTo>
                  <a:lnTo>
                    <a:pt x="315958" y="566820"/>
                  </a:lnTo>
                  <a:lnTo>
                    <a:pt x="362457" y="563538"/>
                  </a:lnTo>
                  <a:lnTo>
                    <a:pt x="405820" y="553316"/>
                  </a:lnTo>
                  <a:lnTo>
                    <a:pt x="445643" y="536737"/>
                  </a:lnTo>
                  <a:lnTo>
                    <a:pt x="481520" y="514385"/>
                  </a:lnTo>
                  <a:lnTo>
                    <a:pt x="513043" y="486845"/>
                  </a:lnTo>
                  <a:lnTo>
                    <a:pt x="539809" y="454699"/>
                  </a:lnTo>
                  <a:lnTo>
                    <a:pt x="561409" y="418532"/>
                  </a:lnTo>
                  <a:lnTo>
                    <a:pt x="577439" y="378927"/>
                  </a:lnTo>
                  <a:lnTo>
                    <a:pt x="587492" y="336467"/>
                  </a:lnTo>
                  <a:lnTo>
                    <a:pt x="591163" y="291738"/>
                  </a:lnTo>
                  <a:lnTo>
                    <a:pt x="588044" y="245322"/>
                  </a:lnTo>
                  <a:lnTo>
                    <a:pt x="555606" y="0"/>
                  </a:lnTo>
                  <a:close/>
                </a:path>
              </a:pathLst>
            </a:custGeom>
            <a:solidFill>
              <a:srgbClr val="DFE3E6">
                <a:alpha val="4285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2" name="object 27">
              <a:extLst>
                <a:ext uri="{FF2B5EF4-FFF2-40B4-BE49-F238E27FC236}">
                  <a16:creationId xmlns:a16="http://schemas.microsoft.com/office/drawing/2014/main" id="{E276FB68-EC92-48B5-AC2E-AB6A352D8439}"/>
                </a:ext>
              </a:extLst>
            </p:cNvPr>
            <p:cNvSpPr/>
            <p:nvPr/>
          </p:nvSpPr>
          <p:spPr>
            <a:xfrm>
              <a:off x="2409664" y="1767761"/>
              <a:ext cx="588010" cy="563245"/>
            </a:xfrm>
            <a:custGeom>
              <a:avLst/>
              <a:gdLst/>
              <a:ahLst/>
              <a:cxnLst/>
              <a:rect l="l" t="t" r="r" b="b"/>
              <a:pathLst>
                <a:path w="588010" h="563244">
                  <a:moveTo>
                    <a:pt x="555637" y="0"/>
                  </a:moveTo>
                  <a:lnTo>
                    <a:pt x="0" y="0"/>
                  </a:lnTo>
                  <a:lnTo>
                    <a:pt x="0" y="243270"/>
                  </a:lnTo>
                  <a:lnTo>
                    <a:pt x="3384" y="288893"/>
                  </a:lnTo>
                  <a:lnTo>
                    <a:pt x="13217" y="332915"/>
                  </a:lnTo>
                  <a:lnTo>
                    <a:pt x="29020" y="374765"/>
                  </a:lnTo>
                  <a:lnTo>
                    <a:pt x="50312" y="413871"/>
                  </a:lnTo>
                  <a:lnTo>
                    <a:pt x="76615" y="449662"/>
                  </a:lnTo>
                  <a:lnTo>
                    <a:pt x="107449" y="481567"/>
                  </a:lnTo>
                  <a:lnTo>
                    <a:pt x="142334" y="509015"/>
                  </a:lnTo>
                  <a:lnTo>
                    <a:pt x="180790" y="531434"/>
                  </a:lnTo>
                  <a:lnTo>
                    <a:pt x="222339" y="548254"/>
                  </a:lnTo>
                  <a:lnTo>
                    <a:pt x="266501" y="558903"/>
                  </a:lnTo>
                  <a:lnTo>
                    <a:pt x="312796" y="562810"/>
                  </a:lnTo>
                  <a:lnTo>
                    <a:pt x="358840" y="559548"/>
                  </a:lnTo>
                  <a:lnTo>
                    <a:pt x="401855" y="549447"/>
                  </a:lnTo>
                  <a:lnTo>
                    <a:pt x="441435" y="533077"/>
                  </a:lnTo>
                  <a:lnTo>
                    <a:pt x="477169" y="511010"/>
                  </a:lnTo>
                  <a:lnTo>
                    <a:pt x="508651" y="483815"/>
                  </a:lnTo>
                  <a:lnTo>
                    <a:pt x="535472" y="452064"/>
                  </a:lnTo>
                  <a:lnTo>
                    <a:pt x="557223" y="416328"/>
                  </a:lnTo>
                  <a:lnTo>
                    <a:pt x="573498" y="377177"/>
                  </a:lnTo>
                  <a:lnTo>
                    <a:pt x="583886" y="335182"/>
                  </a:lnTo>
                  <a:lnTo>
                    <a:pt x="587981" y="290915"/>
                  </a:lnTo>
                  <a:lnTo>
                    <a:pt x="585374" y="244945"/>
                  </a:lnTo>
                  <a:lnTo>
                    <a:pt x="555637" y="0"/>
                  </a:lnTo>
                  <a:close/>
                </a:path>
              </a:pathLst>
            </a:custGeom>
            <a:solidFill>
              <a:srgbClr val="DCE0E3">
                <a:alpha val="4761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3" name="object 28">
              <a:extLst>
                <a:ext uri="{FF2B5EF4-FFF2-40B4-BE49-F238E27FC236}">
                  <a16:creationId xmlns:a16="http://schemas.microsoft.com/office/drawing/2014/main" id="{2C6EF311-935F-4B34-AA25-B65EB4F52F59}"/>
                </a:ext>
              </a:extLst>
            </p:cNvPr>
            <p:cNvSpPr/>
            <p:nvPr/>
          </p:nvSpPr>
          <p:spPr>
            <a:xfrm>
              <a:off x="2409667" y="1767757"/>
              <a:ext cx="584835" cy="559435"/>
            </a:xfrm>
            <a:custGeom>
              <a:avLst/>
              <a:gdLst/>
              <a:ahLst/>
              <a:cxnLst/>
              <a:rect l="l" t="t" r="r" b="b"/>
              <a:pathLst>
                <a:path w="584835" h="559435">
                  <a:moveTo>
                    <a:pt x="555658" y="0"/>
                  </a:moveTo>
                  <a:lnTo>
                    <a:pt x="0" y="0"/>
                  </a:lnTo>
                  <a:lnTo>
                    <a:pt x="0" y="243050"/>
                  </a:lnTo>
                  <a:lnTo>
                    <a:pt x="3350" y="288260"/>
                  </a:lnTo>
                  <a:lnTo>
                    <a:pt x="13085" y="331844"/>
                  </a:lnTo>
                  <a:lnTo>
                    <a:pt x="28729" y="373244"/>
                  </a:lnTo>
                  <a:lnTo>
                    <a:pt x="49808" y="411901"/>
                  </a:lnTo>
                  <a:lnTo>
                    <a:pt x="75846" y="447257"/>
                  </a:lnTo>
                  <a:lnTo>
                    <a:pt x="106369" y="478755"/>
                  </a:lnTo>
                  <a:lnTo>
                    <a:pt x="140901" y="505834"/>
                  </a:lnTo>
                  <a:lnTo>
                    <a:pt x="178967" y="527938"/>
                  </a:lnTo>
                  <a:lnTo>
                    <a:pt x="220093" y="544507"/>
                  </a:lnTo>
                  <a:lnTo>
                    <a:pt x="263804" y="554984"/>
                  </a:lnTo>
                  <a:lnTo>
                    <a:pt x="309624" y="558810"/>
                  </a:lnTo>
                  <a:lnTo>
                    <a:pt x="359623" y="554867"/>
                  </a:lnTo>
                  <a:lnTo>
                    <a:pt x="406034" y="542837"/>
                  </a:lnTo>
                  <a:lnTo>
                    <a:pt x="448312" y="523462"/>
                  </a:lnTo>
                  <a:lnTo>
                    <a:pt x="485911" y="497485"/>
                  </a:lnTo>
                  <a:lnTo>
                    <a:pt x="518285" y="465649"/>
                  </a:lnTo>
                  <a:lnTo>
                    <a:pt x="544888" y="428696"/>
                  </a:lnTo>
                  <a:lnTo>
                    <a:pt x="565176" y="387368"/>
                  </a:lnTo>
                  <a:lnTo>
                    <a:pt x="578601" y="342410"/>
                  </a:lnTo>
                  <a:lnTo>
                    <a:pt x="584619" y="294562"/>
                  </a:lnTo>
                  <a:lnTo>
                    <a:pt x="582683" y="244568"/>
                  </a:lnTo>
                  <a:lnTo>
                    <a:pt x="555658" y="0"/>
                  </a:lnTo>
                  <a:close/>
                </a:path>
              </a:pathLst>
            </a:custGeom>
            <a:solidFill>
              <a:srgbClr val="D8DDE0">
                <a:alpha val="5238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4" name="object 29">
              <a:extLst>
                <a:ext uri="{FF2B5EF4-FFF2-40B4-BE49-F238E27FC236}">
                  <a16:creationId xmlns:a16="http://schemas.microsoft.com/office/drawing/2014/main" id="{67788EC4-0B43-4BE3-AF07-6CE4262427C8}"/>
                </a:ext>
              </a:extLst>
            </p:cNvPr>
            <p:cNvSpPr/>
            <p:nvPr/>
          </p:nvSpPr>
          <p:spPr>
            <a:xfrm>
              <a:off x="2409671" y="1767754"/>
              <a:ext cx="581660" cy="554990"/>
            </a:xfrm>
            <a:custGeom>
              <a:avLst/>
              <a:gdLst/>
              <a:ahLst/>
              <a:cxnLst/>
              <a:rect l="l" t="t" r="r" b="b"/>
              <a:pathLst>
                <a:path w="581660" h="554989">
                  <a:moveTo>
                    <a:pt x="555679" y="0"/>
                  </a:moveTo>
                  <a:lnTo>
                    <a:pt x="0" y="0"/>
                  </a:lnTo>
                  <a:lnTo>
                    <a:pt x="0" y="242830"/>
                  </a:lnTo>
                  <a:lnTo>
                    <a:pt x="3316" y="287626"/>
                  </a:lnTo>
                  <a:lnTo>
                    <a:pt x="12953" y="330772"/>
                  </a:lnTo>
                  <a:lnTo>
                    <a:pt x="28439" y="371722"/>
                  </a:lnTo>
                  <a:lnTo>
                    <a:pt x="49304" y="409931"/>
                  </a:lnTo>
                  <a:lnTo>
                    <a:pt x="75077" y="444853"/>
                  </a:lnTo>
                  <a:lnTo>
                    <a:pt x="105289" y="475942"/>
                  </a:lnTo>
                  <a:lnTo>
                    <a:pt x="139468" y="502654"/>
                  </a:lnTo>
                  <a:lnTo>
                    <a:pt x="177144" y="524442"/>
                  </a:lnTo>
                  <a:lnTo>
                    <a:pt x="217847" y="540761"/>
                  </a:lnTo>
                  <a:lnTo>
                    <a:pt x="261106" y="551065"/>
                  </a:lnTo>
                  <a:lnTo>
                    <a:pt x="306451" y="554810"/>
                  </a:lnTo>
                  <a:lnTo>
                    <a:pt x="355959" y="550898"/>
                  </a:lnTo>
                  <a:lnTo>
                    <a:pt x="402006" y="539018"/>
                  </a:lnTo>
                  <a:lnTo>
                    <a:pt x="444044" y="519896"/>
                  </a:lnTo>
                  <a:lnTo>
                    <a:pt x="481526" y="494256"/>
                  </a:lnTo>
                  <a:lnTo>
                    <a:pt x="513901" y="462826"/>
                  </a:lnTo>
                  <a:lnTo>
                    <a:pt x="540623" y="426330"/>
                  </a:lnTo>
                  <a:lnTo>
                    <a:pt x="561143" y="385493"/>
                  </a:lnTo>
                  <a:lnTo>
                    <a:pt x="574911" y="341043"/>
                  </a:lnTo>
                  <a:lnTo>
                    <a:pt x="581381" y="293704"/>
                  </a:lnTo>
                  <a:lnTo>
                    <a:pt x="580003" y="244201"/>
                  </a:lnTo>
                  <a:lnTo>
                    <a:pt x="555679" y="0"/>
                  </a:lnTo>
                  <a:close/>
                </a:path>
              </a:pathLst>
            </a:custGeom>
            <a:solidFill>
              <a:srgbClr val="D5DADD">
                <a:alpha val="5714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5" name="object 30">
              <a:extLst>
                <a:ext uri="{FF2B5EF4-FFF2-40B4-BE49-F238E27FC236}">
                  <a16:creationId xmlns:a16="http://schemas.microsoft.com/office/drawing/2014/main" id="{A1F4A3E6-7B51-4A61-AC0A-0A9BA0E855B8}"/>
                </a:ext>
              </a:extLst>
            </p:cNvPr>
            <p:cNvSpPr/>
            <p:nvPr/>
          </p:nvSpPr>
          <p:spPr>
            <a:xfrm>
              <a:off x="2409673" y="1767760"/>
              <a:ext cx="578485" cy="551180"/>
            </a:xfrm>
            <a:custGeom>
              <a:avLst/>
              <a:gdLst/>
              <a:ahLst/>
              <a:cxnLst/>
              <a:rect l="l" t="t" r="r" b="b"/>
              <a:pathLst>
                <a:path w="578485" h="551180">
                  <a:moveTo>
                    <a:pt x="555689" y="0"/>
                  </a:moveTo>
                  <a:lnTo>
                    <a:pt x="0" y="0"/>
                  </a:lnTo>
                  <a:lnTo>
                    <a:pt x="0" y="242599"/>
                  </a:lnTo>
                  <a:lnTo>
                    <a:pt x="3963" y="291337"/>
                  </a:lnTo>
                  <a:lnTo>
                    <a:pt x="15438" y="337984"/>
                  </a:lnTo>
                  <a:lnTo>
                    <a:pt x="33806" y="381831"/>
                  </a:lnTo>
                  <a:lnTo>
                    <a:pt x="58446" y="422168"/>
                  </a:lnTo>
                  <a:lnTo>
                    <a:pt x="88739" y="458288"/>
                  </a:lnTo>
                  <a:lnTo>
                    <a:pt x="124063" y="489480"/>
                  </a:lnTo>
                  <a:lnTo>
                    <a:pt x="163800" y="515037"/>
                  </a:lnTo>
                  <a:lnTo>
                    <a:pt x="207328" y="534248"/>
                  </a:lnTo>
                  <a:lnTo>
                    <a:pt x="254027" y="546405"/>
                  </a:lnTo>
                  <a:lnTo>
                    <a:pt x="303278" y="550799"/>
                  </a:lnTo>
                  <a:lnTo>
                    <a:pt x="352294" y="546918"/>
                  </a:lnTo>
                  <a:lnTo>
                    <a:pt x="397977" y="535189"/>
                  </a:lnTo>
                  <a:lnTo>
                    <a:pt x="439776" y="516318"/>
                  </a:lnTo>
                  <a:lnTo>
                    <a:pt x="477140" y="491017"/>
                  </a:lnTo>
                  <a:lnTo>
                    <a:pt x="509517" y="459992"/>
                  </a:lnTo>
                  <a:lnTo>
                    <a:pt x="536356" y="423953"/>
                  </a:lnTo>
                  <a:lnTo>
                    <a:pt x="557106" y="383608"/>
                  </a:lnTo>
                  <a:lnTo>
                    <a:pt x="571216" y="339666"/>
                  </a:lnTo>
                  <a:lnTo>
                    <a:pt x="578135" y="292835"/>
                  </a:lnTo>
                  <a:lnTo>
                    <a:pt x="577312" y="243825"/>
                  </a:lnTo>
                  <a:lnTo>
                    <a:pt x="555689" y="0"/>
                  </a:lnTo>
                  <a:close/>
                </a:path>
              </a:pathLst>
            </a:custGeom>
            <a:solidFill>
              <a:srgbClr val="D1D7DA">
                <a:alpha val="6190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6" name="object 31">
              <a:extLst>
                <a:ext uri="{FF2B5EF4-FFF2-40B4-BE49-F238E27FC236}">
                  <a16:creationId xmlns:a16="http://schemas.microsoft.com/office/drawing/2014/main" id="{5E0735F2-F8CE-4A0D-ABA3-C398DC38D3E3}"/>
                </a:ext>
              </a:extLst>
            </p:cNvPr>
            <p:cNvSpPr/>
            <p:nvPr/>
          </p:nvSpPr>
          <p:spPr>
            <a:xfrm>
              <a:off x="2409671" y="1767756"/>
              <a:ext cx="575310" cy="547370"/>
            </a:xfrm>
            <a:custGeom>
              <a:avLst/>
              <a:gdLst/>
              <a:ahLst/>
              <a:cxnLst/>
              <a:rect l="l" t="t" r="r" b="b"/>
              <a:pathLst>
                <a:path w="575310" h="547369">
                  <a:moveTo>
                    <a:pt x="555721" y="0"/>
                  </a:moveTo>
                  <a:lnTo>
                    <a:pt x="0" y="0"/>
                  </a:lnTo>
                  <a:lnTo>
                    <a:pt x="0" y="242380"/>
                  </a:lnTo>
                  <a:lnTo>
                    <a:pt x="3922" y="290661"/>
                  </a:lnTo>
                  <a:lnTo>
                    <a:pt x="15279" y="336823"/>
                  </a:lnTo>
                  <a:lnTo>
                    <a:pt x="33458" y="380174"/>
                  </a:lnTo>
                  <a:lnTo>
                    <a:pt x="57843" y="420022"/>
                  </a:lnTo>
                  <a:lnTo>
                    <a:pt x="87821" y="455675"/>
                  </a:lnTo>
                  <a:lnTo>
                    <a:pt x="122779" y="486442"/>
                  </a:lnTo>
                  <a:lnTo>
                    <a:pt x="162101" y="511629"/>
                  </a:lnTo>
                  <a:lnTo>
                    <a:pt x="205174" y="530546"/>
                  </a:lnTo>
                  <a:lnTo>
                    <a:pt x="251384" y="542500"/>
                  </a:lnTo>
                  <a:lnTo>
                    <a:pt x="300116" y="546800"/>
                  </a:lnTo>
                  <a:lnTo>
                    <a:pt x="348638" y="542949"/>
                  </a:lnTo>
                  <a:lnTo>
                    <a:pt x="393955" y="531368"/>
                  </a:lnTo>
                  <a:lnTo>
                    <a:pt x="435513" y="512750"/>
                  </a:lnTo>
                  <a:lnTo>
                    <a:pt x="472758" y="487784"/>
                  </a:lnTo>
                  <a:lnTo>
                    <a:pt x="505136" y="457164"/>
                  </a:lnTo>
                  <a:lnTo>
                    <a:pt x="532094" y="421580"/>
                  </a:lnTo>
                  <a:lnTo>
                    <a:pt x="553077" y="381725"/>
                  </a:lnTo>
                  <a:lnTo>
                    <a:pt x="567532" y="338290"/>
                  </a:lnTo>
                  <a:lnTo>
                    <a:pt x="574905" y="291967"/>
                  </a:lnTo>
                  <a:lnTo>
                    <a:pt x="574642" y="243448"/>
                  </a:lnTo>
                  <a:lnTo>
                    <a:pt x="555721" y="0"/>
                  </a:lnTo>
                  <a:close/>
                </a:path>
              </a:pathLst>
            </a:custGeom>
            <a:solidFill>
              <a:srgbClr val="CED4D8">
                <a:alpha val="6666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7" name="object 32">
              <a:extLst>
                <a:ext uri="{FF2B5EF4-FFF2-40B4-BE49-F238E27FC236}">
                  <a16:creationId xmlns:a16="http://schemas.microsoft.com/office/drawing/2014/main" id="{3940520E-EFAC-4AA3-BB0E-B18DFE7E2B56}"/>
                </a:ext>
              </a:extLst>
            </p:cNvPr>
            <p:cNvSpPr/>
            <p:nvPr/>
          </p:nvSpPr>
          <p:spPr>
            <a:xfrm>
              <a:off x="2409673" y="1767753"/>
              <a:ext cx="572135" cy="542925"/>
            </a:xfrm>
            <a:custGeom>
              <a:avLst/>
              <a:gdLst/>
              <a:ahLst/>
              <a:cxnLst/>
              <a:rect l="l" t="t" r="r" b="b"/>
              <a:pathLst>
                <a:path w="572135" h="542925">
                  <a:moveTo>
                    <a:pt x="555742" y="0"/>
                  </a:moveTo>
                  <a:lnTo>
                    <a:pt x="0" y="0"/>
                  </a:lnTo>
                  <a:lnTo>
                    <a:pt x="0" y="242170"/>
                  </a:lnTo>
                  <a:lnTo>
                    <a:pt x="3881" y="289992"/>
                  </a:lnTo>
                  <a:lnTo>
                    <a:pt x="15120" y="335668"/>
                  </a:lnTo>
                  <a:lnTo>
                    <a:pt x="33109" y="378522"/>
                  </a:lnTo>
                  <a:lnTo>
                    <a:pt x="57239" y="417879"/>
                  </a:lnTo>
                  <a:lnTo>
                    <a:pt x="86903" y="453064"/>
                  </a:lnTo>
                  <a:lnTo>
                    <a:pt x="121492" y="483404"/>
                  </a:lnTo>
                  <a:lnTo>
                    <a:pt x="160399" y="508222"/>
                  </a:lnTo>
                  <a:lnTo>
                    <a:pt x="203015" y="526844"/>
                  </a:lnTo>
                  <a:lnTo>
                    <a:pt x="248732" y="538595"/>
                  </a:lnTo>
                  <a:lnTo>
                    <a:pt x="296943" y="542800"/>
                  </a:lnTo>
                  <a:lnTo>
                    <a:pt x="344976" y="538980"/>
                  </a:lnTo>
                  <a:lnTo>
                    <a:pt x="389930" y="527549"/>
                  </a:lnTo>
                  <a:lnTo>
                    <a:pt x="431248" y="509183"/>
                  </a:lnTo>
                  <a:lnTo>
                    <a:pt x="468374" y="484555"/>
                  </a:lnTo>
                  <a:lnTo>
                    <a:pt x="500753" y="454340"/>
                  </a:lnTo>
                  <a:lnTo>
                    <a:pt x="527827" y="419214"/>
                  </a:lnTo>
                  <a:lnTo>
                    <a:pt x="549041" y="379850"/>
                  </a:lnTo>
                  <a:lnTo>
                    <a:pt x="563839" y="336923"/>
                  </a:lnTo>
                  <a:lnTo>
                    <a:pt x="571665" y="291109"/>
                  </a:lnTo>
                  <a:lnTo>
                    <a:pt x="571961" y="243081"/>
                  </a:lnTo>
                  <a:lnTo>
                    <a:pt x="555742" y="0"/>
                  </a:lnTo>
                  <a:close/>
                </a:path>
              </a:pathLst>
            </a:custGeom>
            <a:solidFill>
              <a:srgbClr val="CAD1D5">
                <a:alpha val="7142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8" name="object 33">
              <a:extLst>
                <a:ext uri="{FF2B5EF4-FFF2-40B4-BE49-F238E27FC236}">
                  <a16:creationId xmlns:a16="http://schemas.microsoft.com/office/drawing/2014/main" id="{7DB87249-8019-4A50-8A09-DC73F05E9890}"/>
                </a:ext>
              </a:extLst>
            </p:cNvPr>
            <p:cNvSpPr/>
            <p:nvPr/>
          </p:nvSpPr>
          <p:spPr>
            <a:xfrm>
              <a:off x="2409665" y="1767759"/>
              <a:ext cx="569595" cy="539115"/>
            </a:xfrm>
            <a:custGeom>
              <a:avLst/>
              <a:gdLst/>
              <a:ahLst/>
              <a:cxnLst/>
              <a:rect l="l" t="t" r="r" b="b"/>
              <a:pathLst>
                <a:path w="569594" h="539114">
                  <a:moveTo>
                    <a:pt x="555773" y="0"/>
                  </a:moveTo>
                  <a:lnTo>
                    <a:pt x="0" y="0"/>
                  </a:lnTo>
                  <a:lnTo>
                    <a:pt x="0" y="241940"/>
                  </a:lnTo>
                  <a:lnTo>
                    <a:pt x="3841" y="289306"/>
                  </a:lnTo>
                  <a:lnTo>
                    <a:pt x="14963" y="334497"/>
                  </a:lnTo>
                  <a:lnTo>
                    <a:pt x="32764" y="376855"/>
                  </a:lnTo>
                  <a:lnTo>
                    <a:pt x="56641" y="415722"/>
                  </a:lnTo>
                  <a:lnTo>
                    <a:pt x="85993" y="450441"/>
                  </a:lnTo>
                  <a:lnTo>
                    <a:pt x="120216" y="480354"/>
                  </a:lnTo>
                  <a:lnTo>
                    <a:pt x="158709" y="504803"/>
                  </a:lnTo>
                  <a:lnTo>
                    <a:pt x="200869" y="523131"/>
                  </a:lnTo>
                  <a:lnTo>
                    <a:pt x="246094" y="534679"/>
                  </a:lnTo>
                  <a:lnTo>
                    <a:pt x="293781" y="538789"/>
                  </a:lnTo>
                  <a:lnTo>
                    <a:pt x="341322" y="535000"/>
                  </a:lnTo>
                  <a:lnTo>
                    <a:pt x="385912" y="523720"/>
                  </a:lnTo>
                  <a:lnTo>
                    <a:pt x="426990" y="505606"/>
                  </a:lnTo>
                  <a:lnTo>
                    <a:pt x="463999" y="481315"/>
                  </a:lnTo>
                  <a:lnTo>
                    <a:pt x="496378" y="451507"/>
                  </a:lnTo>
                  <a:lnTo>
                    <a:pt x="523570" y="416837"/>
                  </a:lnTo>
                  <a:lnTo>
                    <a:pt x="545015" y="377964"/>
                  </a:lnTo>
                  <a:lnTo>
                    <a:pt x="560155" y="335546"/>
                  </a:lnTo>
                  <a:lnTo>
                    <a:pt x="568429" y="290240"/>
                  </a:lnTo>
                  <a:lnTo>
                    <a:pt x="569281" y="242704"/>
                  </a:lnTo>
                  <a:lnTo>
                    <a:pt x="555773" y="0"/>
                  </a:lnTo>
                  <a:close/>
                </a:path>
              </a:pathLst>
            </a:custGeom>
            <a:solidFill>
              <a:srgbClr val="C7CDD2">
                <a:alpha val="7619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9" name="object 34">
              <a:extLst>
                <a:ext uri="{FF2B5EF4-FFF2-40B4-BE49-F238E27FC236}">
                  <a16:creationId xmlns:a16="http://schemas.microsoft.com/office/drawing/2014/main" id="{1EA0952A-1A35-4730-9A51-818F934FA7FE}"/>
                </a:ext>
              </a:extLst>
            </p:cNvPr>
            <p:cNvSpPr/>
            <p:nvPr/>
          </p:nvSpPr>
          <p:spPr>
            <a:xfrm>
              <a:off x="2409674" y="1767755"/>
              <a:ext cx="567055" cy="535305"/>
            </a:xfrm>
            <a:custGeom>
              <a:avLst/>
              <a:gdLst/>
              <a:ahLst/>
              <a:cxnLst/>
              <a:rect l="l" t="t" r="r" b="b"/>
              <a:pathLst>
                <a:path w="567055" h="535305">
                  <a:moveTo>
                    <a:pt x="555784" y="0"/>
                  </a:moveTo>
                  <a:lnTo>
                    <a:pt x="0" y="0"/>
                  </a:lnTo>
                  <a:lnTo>
                    <a:pt x="0" y="241720"/>
                  </a:lnTo>
                  <a:lnTo>
                    <a:pt x="3800" y="288629"/>
                  </a:lnTo>
                  <a:lnTo>
                    <a:pt x="14803" y="333336"/>
                  </a:lnTo>
                  <a:lnTo>
                    <a:pt x="32413" y="375198"/>
                  </a:lnTo>
                  <a:lnTo>
                    <a:pt x="56034" y="413576"/>
                  </a:lnTo>
                  <a:lnTo>
                    <a:pt x="85070" y="447829"/>
                  </a:lnTo>
                  <a:lnTo>
                    <a:pt x="118925" y="477316"/>
                  </a:lnTo>
                  <a:lnTo>
                    <a:pt x="157002" y="501396"/>
                  </a:lnTo>
                  <a:lnTo>
                    <a:pt x="198706" y="519429"/>
                  </a:lnTo>
                  <a:lnTo>
                    <a:pt x="243440" y="530773"/>
                  </a:lnTo>
                  <a:lnTo>
                    <a:pt x="290608" y="534789"/>
                  </a:lnTo>
                  <a:lnTo>
                    <a:pt x="337658" y="531031"/>
                  </a:lnTo>
                  <a:lnTo>
                    <a:pt x="381882" y="519901"/>
                  </a:lnTo>
                  <a:lnTo>
                    <a:pt x="422720" y="502039"/>
                  </a:lnTo>
                  <a:lnTo>
                    <a:pt x="459610" y="478086"/>
                  </a:lnTo>
                  <a:lnTo>
                    <a:pt x="491990" y="448682"/>
                  </a:lnTo>
                  <a:lnTo>
                    <a:pt x="519298" y="414469"/>
                  </a:lnTo>
                  <a:lnTo>
                    <a:pt x="540974" y="376086"/>
                  </a:lnTo>
                  <a:lnTo>
                    <a:pt x="556456" y="334174"/>
                  </a:lnTo>
                  <a:lnTo>
                    <a:pt x="565181" y="289375"/>
                  </a:lnTo>
                  <a:lnTo>
                    <a:pt x="566590" y="242327"/>
                  </a:lnTo>
                  <a:lnTo>
                    <a:pt x="555784" y="0"/>
                  </a:lnTo>
                  <a:close/>
                </a:path>
              </a:pathLst>
            </a:custGeom>
            <a:solidFill>
              <a:srgbClr val="C3CACF">
                <a:alpha val="8095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0" name="object 35">
              <a:extLst>
                <a:ext uri="{FF2B5EF4-FFF2-40B4-BE49-F238E27FC236}">
                  <a16:creationId xmlns:a16="http://schemas.microsoft.com/office/drawing/2014/main" id="{E2D58106-61A1-4342-B897-1474FBF69583}"/>
                </a:ext>
              </a:extLst>
            </p:cNvPr>
            <p:cNvSpPr/>
            <p:nvPr/>
          </p:nvSpPr>
          <p:spPr>
            <a:xfrm>
              <a:off x="2409665" y="1767752"/>
              <a:ext cx="564515" cy="530860"/>
            </a:xfrm>
            <a:custGeom>
              <a:avLst/>
              <a:gdLst/>
              <a:ahLst/>
              <a:cxnLst/>
              <a:rect l="l" t="t" r="r" b="b"/>
              <a:pathLst>
                <a:path w="564514" h="530860">
                  <a:moveTo>
                    <a:pt x="555815" y="0"/>
                  </a:moveTo>
                  <a:lnTo>
                    <a:pt x="0" y="0"/>
                  </a:lnTo>
                  <a:lnTo>
                    <a:pt x="0" y="241500"/>
                  </a:lnTo>
                  <a:lnTo>
                    <a:pt x="3759" y="287953"/>
                  </a:lnTo>
                  <a:lnTo>
                    <a:pt x="14645" y="332175"/>
                  </a:lnTo>
                  <a:lnTo>
                    <a:pt x="32067" y="373542"/>
                  </a:lnTo>
                  <a:lnTo>
                    <a:pt x="55434" y="411430"/>
                  </a:lnTo>
                  <a:lnTo>
                    <a:pt x="84157" y="445216"/>
                  </a:lnTo>
                  <a:lnTo>
                    <a:pt x="117645" y="474277"/>
                  </a:lnTo>
                  <a:lnTo>
                    <a:pt x="155308" y="497988"/>
                  </a:lnTo>
                  <a:lnTo>
                    <a:pt x="196556" y="515726"/>
                  </a:lnTo>
                  <a:lnTo>
                    <a:pt x="240799" y="526868"/>
                  </a:lnTo>
                  <a:lnTo>
                    <a:pt x="287446" y="530790"/>
                  </a:lnTo>
                  <a:lnTo>
                    <a:pt x="334004" y="527060"/>
                  </a:lnTo>
                  <a:lnTo>
                    <a:pt x="377865" y="516078"/>
                  </a:lnTo>
                  <a:lnTo>
                    <a:pt x="418463" y="498468"/>
                  </a:lnTo>
                  <a:lnTo>
                    <a:pt x="455235" y="474852"/>
                  </a:lnTo>
                  <a:lnTo>
                    <a:pt x="487617" y="445855"/>
                  </a:lnTo>
                  <a:lnTo>
                    <a:pt x="515044" y="412100"/>
                  </a:lnTo>
                  <a:lnTo>
                    <a:pt x="536952" y="374209"/>
                  </a:lnTo>
                  <a:lnTo>
                    <a:pt x="552776" y="332807"/>
                  </a:lnTo>
                  <a:lnTo>
                    <a:pt x="561954" y="288516"/>
                  </a:lnTo>
                  <a:lnTo>
                    <a:pt x="563920" y="241961"/>
                  </a:lnTo>
                  <a:lnTo>
                    <a:pt x="555815" y="0"/>
                  </a:lnTo>
                  <a:close/>
                </a:path>
              </a:pathLst>
            </a:custGeom>
            <a:solidFill>
              <a:srgbClr val="C0C7CC">
                <a:alpha val="8571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1" name="object 36">
              <a:extLst>
                <a:ext uri="{FF2B5EF4-FFF2-40B4-BE49-F238E27FC236}">
                  <a16:creationId xmlns:a16="http://schemas.microsoft.com/office/drawing/2014/main" id="{14BC45ED-C978-4C9C-91E3-6511F6BC3546}"/>
                </a:ext>
              </a:extLst>
            </p:cNvPr>
            <p:cNvSpPr/>
            <p:nvPr/>
          </p:nvSpPr>
          <p:spPr>
            <a:xfrm>
              <a:off x="2409669" y="1767758"/>
              <a:ext cx="561340" cy="527050"/>
            </a:xfrm>
            <a:custGeom>
              <a:avLst/>
              <a:gdLst/>
              <a:ahLst/>
              <a:cxnLst/>
              <a:rect l="l" t="t" r="r" b="b"/>
              <a:pathLst>
                <a:path w="561339" h="527050">
                  <a:moveTo>
                    <a:pt x="555836" y="0"/>
                  </a:moveTo>
                  <a:lnTo>
                    <a:pt x="0" y="0"/>
                  </a:lnTo>
                  <a:lnTo>
                    <a:pt x="0" y="241280"/>
                  </a:lnTo>
                  <a:lnTo>
                    <a:pt x="3718" y="287276"/>
                  </a:lnTo>
                  <a:lnTo>
                    <a:pt x="14486" y="331013"/>
                  </a:lnTo>
                  <a:lnTo>
                    <a:pt x="31718" y="371883"/>
                  </a:lnTo>
                  <a:lnTo>
                    <a:pt x="54830" y="409280"/>
                  </a:lnTo>
                  <a:lnTo>
                    <a:pt x="83238" y="442599"/>
                  </a:lnTo>
                  <a:lnTo>
                    <a:pt x="116358" y="471231"/>
                  </a:lnTo>
                  <a:lnTo>
                    <a:pt x="153605" y="494572"/>
                  </a:lnTo>
                  <a:lnTo>
                    <a:pt x="194397" y="512015"/>
                  </a:lnTo>
                  <a:lnTo>
                    <a:pt x="238148" y="522952"/>
                  </a:lnTo>
                  <a:lnTo>
                    <a:pt x="284274" y="526779"/>
                  </a:lnTo>
                  <a:lnTo>
                    <a:pt x="330340" y="523080"/>
                  </a:lnTo>
                  <a:lnTo>
                    <a:pt x="373837" y="512248"/>
                  </a:lnTo>
                  <a:lnTo>
                    <a:pt x="414195" y="494890"/>
                  </a:lnTo>
                  <a:lnTo>
                    <a:pt x="450850" y="471613"/>
                  </a:lnTo>
                  <a:lnTo>
                    <a:pt x="483233" y="443021"/>
                  </a:lnTo>
                  <a:lnTo>
                    <a:pt x="510779" y="409723"/>
                  </a:lnTo>
                  <a:lnTo>
                    <a:pt x="532919" y="372324"/>
                  </a:lnTo>
                  <a:lnTo>
                    <a:pt x="549087" y="331430"/>
                  </a:lnTo>
                  <a:lnTo>
                    <a:pt x="558716" y="287648"/>
                  </a:lnTo>
                  <a:lnTo>
                    <a:pt x="561239" y="241584"/>
                  </a:lnTo>
                  <a:lnTo>
                    <a:pt x="555836" y="0"/>
                  </a:lnTo>
                  <a:close/>
                </a:path>
              </a:pathLst>
            </a:custGeom>
            <a:solidFill>
              <a:srgbClr val="BCC4CA">
                <a:alpha val="9047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2" name="object 37">
              <a:extLst>
                <a:ext uri="{FF2B5EF4-FFF2-40B4-BE49-F238E27FC236}">
                  <a16:creationId xmlns:a16="http://schemas.microsoft.com/office/drawing/2014/main" id="{777AC2A0-7A5C-43C3-B179-2F7BBA1CBB64}"/>
                </a:ext>
              </a:extLst>
            </p:cNvPr>
            <p:cNvSpPr/>
            <p:nvPr/>
          </p:nvSpPr>
          <p:spPr>
            <a:xfrm>
              <a:off x="2409672" y="1767754"/>
              <a:ext cx="558800" cy="523240"/>
            </a:xfrm>
            <a:custGeom>
              <a:avLst/>
              <a:gdLst/>
              <a:ahLst/>
              <a:cxnLst/>
              <a:rect l="l" t="t" r="r" b="b"/>
              <a:pathLst>
                <a:path w="558800" h="523239">
                  <a:moveTo>
                    <a:pt x="555846" y="0"/>
                  </a:moveTo>
                  <a:lnTo>
                    <a:pt x="0" y="0"/>
                  </a:lnTo>
                  <a:lnTo>
                    <a:pt x="0" y="241060"/>
                  </a:lnTo>
                  <a:lnTo>
                    <a:pt x="3678" y="286600"/>
                  </a:lnTo>
                  <a:lnTo>
                    <a:pt x="14327" y="329852"/>
                  </a:lnTo>
                  <a:lnTo>
                    <a:pt x="31369" y="370227"/>
                  </a:lnTo>
                  <a:lnTo>
                    <a:pt x="54226" y="407134"/>
                  </a:lnTo>
                  <a:lnTo>
                    <a:pt x="82319" y="439986"/>
                  </a:lnTo>
                  <a:lnTo>
                    <a:pt x="115071" y="468193"/>
                  </a:lnTo>
                  <a:lnTo>
                    <a:pt x="151903" y="491164"/>
                  </a:lnTo>
                  <a:lnTo>
                    <a:pt x="192238" y="508312"/>
                  </a:lnTo>
                  <a:lnTo>
                    <a:pt x="235496" y="519047"/>
                  </a:lnTo>
                  <a:lnTo>
                    <a:pt x="281101" y="522779"/>
                  </a:lnTo>
                  <a:lnTo>
                    <a:pt x="326676" y="519111"/>
                  </a:lnTo>
                  <a:lnTo>
                    <a:pt x="369807" y="508429"/>
                  </a:lnTo>
                  <a:lnTo>
                    <a:pt x="409926" y="491323"/>
                  </a:lnTo>
                  <a:lnTo>
                    <a:pt x="446462" y="468383"/>
                  </a:lnTo>
                  <a:lnTo>
                    <a:pt x="478846" y="440197"/>
                  </a:lnTo>
                  <a:lnTo>
                    <a:pt x="506509" y="407354"/>
                  </a:lnTo>
                  <a:lnTo>
                    <a:pt x="528881" y="370445"/>
                  </a:lnTo>
                  <a:lnTo>
                    <a:pt x="545393" y="330058"/>
                  </a:lnTo>
                  <a:lnTo>
                    <a:pt x="555475" y="286782"/>
                  </a:lnTo>
                  <a:lnTo>
                    <a:pt x="558558" y="241207"/>
                  </a:lnTo>
                  <a:lnTo>
                    <a:pt x="555846" y="0"/>
                  </a:lnTo>
                  <a:close/>
                </a:path>
              </a:pathLst>
            </a:custGeom>
            <a:solidFill>
              <a:srgbClr val="B9C1C7">
                <a:alpha val="9523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3" name="object 38">
              <a:extLst>
                <a:ext uri="{FF2B5EF4-FFF2-40B4-BE49-F238E27FC236}">
                  <a16:creationId xmlns:a16="http://schemas.microsoft.com/office/drawing/2014/main" id="{C1F3942C-2AFB-4F86-B657-CB8ADDDD9FB1}"/>
                </a:ext>
              </a:extLst>
            </p:cNvPr>
            <p:cNvSpPr/>
            <p:nvPr/>
          </p:nvSpPr>
          <p:spPr>
            <a:xfrm>
              <a:off x="2409669" y="1767751"/>
              <a:ext cx="556260" cy="518795"/>
            </a:xfrm>
            <a:custGeom>
              <a:avLst/>
              <a:gdLst/>
              <a:ahLst/>
              <a:cxnLst/>
              <a:rect l="l" t="t" r="r" b="b"/>
              <a:pathLst>
                <a:path w="556260" h="518794">
                  <a:moveTo>
                    <a:pt x="555878" y="0"/>
                  </a:moveTo>
                  <a:lnTo>
                    <a:pt x="0" y="0"/>
                  </a:lnTo>
                  <a:lnTo>
                    <a:pt x="0" y="240840"/>
                  </a:lnTo>
                  <a:lnTo>
                    <a:pt x="3637" y="285924"/>
                  </a:lnTo>
                  <a:lnTo>
                    <a:pt x="14169" y="328691"/>
                  </a:lnTo>
                  <a:lnTo>
                    <a:pt x="31022" y="368570"/>
                  </a:lnTo>
                  <a:lnTo>
                    <a:pt x="53625" y="404988"/>
                  </a:lnTo>
                  <a:lnTo>
                    <a:pt x="81405" y="437374"/>
                  </a:lnTo>
                  <a:lnTo>
                    <a:pt x="113791" y="465154"/>
                  </a:lnTo>
                  <a:lnTo>
                    <a:pt x="150209" y="487757"/>
                  </a:lnTo>
                  <a:lnTo>
                    <a:pt x="190088" y="504610"/>
                  </a:lnTo>
                  <a:lnTo>
                    <a:pt x="232855" y="515142"/>
                  </a:lnTo>
                  <a:lnTo>
                    <a:pt x="277939" y="518780"/>
                  </a:lnTo>
                  <a:lnTo>
                    <a:pt x="323022" y="515142"/>
                  </a:lnTo>
                  <a:lnTo>
                    <a:pt x="365790" y="504610"/>
                  </a:lnTo>
                  <a:lnTo>
                    <a:pt x="405668" y="487757"/>
                  </a:lnTo>
                  <a:lnTo>
                    <a:pt x="442087" y="465154"/>
                  </a:lnTo>
                  <a:lnTo>
                    <a:pt x="474472" y="437374"/>
                  </a:lnTo>
                  <a:lnTo>
                    <a:pt x="502252" y="404988"/>
                  </a:lnTo>
                  <a:lnTo>
                    <a:pt x="524855" y="368570"/>
                  </a:lnTo>
                  <a:lnTo>
                    <a:pt x="541708" y="328691"/>
                  </a:lnTo>
                  <a:lnTo>
                    <a:pt x="552240" y="285924"/>
                  </a:lnTo>
                  <a:lnTo>
                    <a:pt x="555878" y="240840"/>
                  </a:lnTo>
                  <a:lnTo>
                    <a:pt x="555878" y="0"/>
                  </a:lnTo>
                  <a:close/>
                </a:path>
              </a:pathLst>
            </a:custGeom>
            <a:solidFill>
              <a:srgbClr val="B5BEC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4" name="object 39">
              <a:extLst>
                <a:ext uri="{FF2B5EF4-FFF2-40B4-BE49-F238E27FC236}">
                  <a16:creationId xmlns:a16="http://schemas.microsoft.com/office/drawing/2014/main" id="{8EEE6F72-7C64-4EC8-A028-1984D76502E2}"/>
                </a:ext>
              </a:extLst>
            </p:cNvPr>
            <p:cNvSpPr/>
            <p:nvPr/>
          </p:nvSpPr>
          <p:spPr>
            <a:xfrm>
              <a:off x="2406751" y="1764563"/>
              <a:ext cx="565150" cy="527685"/>
            </a:xfrm>
            <a:custGeom>
              <a:avLst/>
              <a:gdLst/>
              <a:ahLst/>
              <a:cxnLst/>
              <a:rect l="l" t="t" r="r" b="b"/>
              <a:pathLst>
                <a:path w="565150" h="527685">
                  <a:moveTo>
                    <a:pt x="564883" y="0"/>
                  </a:moveTo>
                  <a:lnTo>
                    <a:pt x="0" y="0"/>
                  </a:lnTo>
                  <a:lnTo>
                    <a:pt x="0" y="244736"/>
                  </a:lnTo>
                  <a:lnTo>
                    <a:pt x="3696" y="290548"/>
                  </a:lnTo>
                  <a:lnTo>
                    <a:pt x="14399" y="334008"/>
                  </a:lnTo>
                  <a:lnTo>
                    <a:pt x="31526" y="374532"/>
                  </a:lnTo>
                  <a:lnTo>
                    <a:pt x="54495" y="411540"/>
                  </a:lnTo>
                  <a:lnTo>
                    <a:pt x="82726" y="444451"/>
                  </a:lnTo>
                  <a:lnTo>
                    <a:pt x="115636" y="472681"/>
                  </a:lnTo>
                  <a:lnTo>
                    <a:pt x="152644" y="495651"/>
                  </a:lnTo>
                  <a:lnTo>
                    <a:pt x="193169" y="512778"/>
                  </a:lnTo>
                  <a:lnTo>
                    <a:pt x="236628" y="523480"/>
                  </a:lnTo>
                  <a:lnTo>
                    <a:pt x="282441" y="527177"/>
                  </a:lnTo>
                  <a:lnTo>
                    <a:pt x="328254" y="523480"/>
                  </a:lnTo>
                  <a:lnTo>
                    <a:pt x="371713" y="512778"/>
                  </a:lnTo>
                  <a:lnTo>
                    <a:pt x="412238" y="495651"/>
                  </a:lnTo>
                  <a:lnTo>
                    <a:pt x="449246" y="472681"/>
                  </a:lnTo>
                  <a:lnTo>
                    <a:pt x="482156" y="444451"/>
                  </a:lnTo>
                  <a:lnTo>
                    <a:pt x="510387" y="411540"/>
                  </a:lnTo>
                  <a:lnTo>
                    <a:pt x="533357" y="374532"/>
                  </a:lnTo>
                  <a:lnTo>
                    <a:pt x="550483" y="334008"/>
                  </a:lnTo>
                  <a:lnTo>
                    <a:pt x="561186" y="290548"/>
                  </a:lnTo>
                  <a:lnTo>
                    <a:pt x="564883" y="244736"/>
                  </a:lnTo>
                  <a:lnTo>
                    <a:pt x="564883" y="0"/>
                  </a:lnTo>
                  <a:close/>
                </a:path>
              </a:pathLst>
            </a:custGeom>
            <a:solidFill>
              <a:srgbClr val="DB0934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325" name="object 40">
            <a:extLst>
              <a:ext uri="{FF2B5EF4-FFF2-40B4-BE49-F238E27FC236}">
                <a16:creationId xmlns:a16="http://schemas.microsoft.com/office/drawing/2014/main" id="{EBC6E1DC-3D65-4B80-BC84-7870CEB0407F}"/>
              </a:ext>
            </a:extLst>
          </p:cNvPr>
          <p:cNvSpPr txBox="1"/>
          <p:nvPr/>
        </p:nvSpPr>
        <p:spPr>
          <a:xfrm>
            <a:off x="1595761" y="1369331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326" name="object 41">
            <a:extLst>
              <a:ext uri="{FF2B5EF4-FFF2-40B4-BE49-F238E27FC236}">
                <a16:creationId xmlns:a16="http://schemas.microsoft.com/office/drawing/2014/main" id="{387DCB92-CEF6-42EF-85C4-3C1F66798AE9}"/>
              </a:ext>
            </a:extLst>
          </p:cNvPr>
          <p:cNvSpPr txBox="1"/>
          <p:nvPr/>
        </p:nvSpPr>
        <p:spPr>
          <a:xfrm>
            <a:off x="1927768" y="1430329"/>
            <a:ext cx="1770527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-69" dirty="0">
                <a:solidFill>
                  <a:srgbClr val="072442"/>
                </a:solidFill>
                <a:latin typeface="Tahoma"/>
                <a:cs typeface="Tahoma"/>
              </a:rPr>
              <a:t>Data Binding</a:t>
            </a:r>
            <a:endParaRPr sz="1273" dirty="0">
              <a:latin typeface="Tahoma"/>
              <a:cs typeface="Tahoma"/>
            </a:endParaRPr>
          </a:p>
        </p:txBody>
      </p:sp>
      <p:grpSp>
        <p:nvGrpSpPr>
          <p:cNvPr id="327" name="object 42">
            <a:extLst>
              <a:ext uri="{FF2B5EF4-FFF2-40B4-BE49-F238E27FC236}">
                <a16:creationId xmlns:a16="http://schemas.microsoft.com/office/drawing/2014/main" id="{CB227EAC-7AFD-48FF-A89D-A0F7D8A95A7E}"/>
              </a:ext>
            </a:extLst>
          </p:cNvPr>
          <p:cNvGrpSpPr/>
          <p:nvPr/>
        </p:nvGrpSpPr>
        <p:grpSpPr>
          <a:xfrm>
            <a:off x="1351978" y="1921833"/>
            <a:ext cx="5704732" cy="516756"/>
            <a:chOff x="2201386" y="2712178"/>
            <a:chExt cx="9407525" cy="852169"/>
          </a:xfrm>
        </p:grpSpPr>
        <p:pic>
          <p:nvPicPr>
            <p:cNvPr id="328" name="object 43">
              <a:extLst>
                <a:ext uri="{FF2B5EF4-FFF2-40B4-BE49-F238E27FC236}">
                  <a16:creationId xmlns:a16="http://schemas.microsoft.com/office/drawing/2014/main" id="{3481488F-3CC4-497C-809E-D8D3EFA3B74E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02296" y="2826144"/>
              <a:ext cx="9387910" cy="737741"/>
            </a:xfrm>
            <a:prstGeom prst="rect">
              <a:avLst/>
            </a:prstGeom>
          </p:spPr>
        </p:pic>
        <p:sp>
          <p:nvSpPr>
            <p:cNvPr id="329" name="object 44">
              <a:extLst>
                <a:ext uri="{FF2B5EF4-FFF2-40B4-BE49-F238E27FC236}">
                  <a16:creationId xmlns:a16="http://schemas.microsoft.com/office/drawing/2014/main" id="{F3BDF106-9186-4E11-A02E-9FAB95764DBB}"/>
                </a:ext>
              </a:extLst>
            </p:cNvPr>
            <p:cNvSpPr/>
            <p:nvPr/>
          </p:nvSpPr>
          <p:spPr>
            <a:xfrm>
              <a:off x="2201386" y="3304573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4">
                  <a:moveTo>
                    <a:pt x="9407022" y="0"/>
                  </a:moveTo>
                  <a:lnTo>
                    <a:pt x="0" y="0"/>
                  </a:lnTo>
                  <a:lnTo>
                    <a:pt x="0" y="6827"/>
                  </a:lnTo>
                  <a:lnTo>
                    <a:pt x="4555" y="29388"/>
                  </a:lnTo>
                  <a:lnTo>
                    <a:pt x="16979" y="47813"/>
                  </a:lnTo>
                  <a:lnTo>
                    <a:pt x="35405" y="60237"/>
                  </a:lnTo>
                  <a:lnTo>
                    <a:pt x="57966" y="64793"/>
                  </a:lnTo>
                  <a:lnTo>
                    <a:pt x="9349066" y="64793"/>
                  </a:lnTo>
                  <a:lnTo>
                    <a:pt x="9371625" y="60237"/>
                  </a:lnTo>
                  <a:lnTo>
                    <a:pt x="9390047" y="47813"/>
                  </a:lnTo>
                  <a:lnTo>
                    <a:pt x="9402468" y="29388"/>
                  </a:lnTo>
                  <a:lnTo>
                    <a:pt x="9407022" y="6827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1111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0" name="object 45">
              <a:extLst>
                <a:ext uri="{FF2B5EF4-FFF2-40B4-BE49-F238E27FC236}">
                  <a16:creationId xmlns:a16="http://schemas.microsoft.com/office/drawing/2014/main" id="{111FBBE5-76AF-46BE-A901-477D90BC1316}"/>
                </a:ext>
              </a:extLst>
            </p:cNvPr>
            <p:cNvSpPr/>
            <p:nvPr/>
          </p:nvSpPr>
          <p:spPr>
            <a:xfrm>
              <a:off x="2201391" y="2712181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5">
                  <a:moveTo>
                    <a:pt x="9349055" y="0"/>
                  </a:moveTo>
                  <a:lnTo>
                    <a:pt x="57956" y="0"/>
                  </a:lnTo>
                  <a:lnTo>
                    <a:pt x="35396" y="4554"/>
                  </a:lnTo>
                  <a:lnTo>
                    <a:pt x="16974" y="16975"/>
                  </a:lnTo>
                  <a:lnTo>
                    <a:pt x="4554" y="35401"/>
                  </a:lnTo>
                  <a:lnTo>
                    <a:pt x="0" y="57966"/>
                  </a:lnTo>
                  <a:lnTo>
                    <a:pt x="0" y="64793"/>
                  </a:lnTo>
                  <a:lnTo>
                    <a:pt x="9407022" y="64793"/>
                  </a:lnTo>
                  <a:lnTo>
                    <a:pt x="9407022" y="57966"/>
                  </a:lnTo>
                  <a:lnTo>
                    <a:pt x="9402466" y="35401"/>
                  </a:lnTo>
                  <a:lnTo>
                    <a:pt x="9390042" y="16975"/>
                  </a:lnTo>
                  <a:lnTo>
                    <a:pt x="9371616" y="4554"/>
                  </a:lnTo>
                  <a:lnTo>
                    <a:pt x="9349055" y="0"/>
                  </a:lnTo>
                  <a:close/>
                </a:path>
              </a:pathLst>
            </a:custGeom>
            <a:solidFill>
              <a:srgbClr val="0C8F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1" name="object 46">
              <a:extLst>
                <a:ext uri="{FF2B5EF4-FFF2-40B4-BE49-F238E27FC236}">
                  <a16:creationId xmlns:a16="http://schemas.microsoft.com/office/drawing/2014/main" id="{88DC489D-3428-4A16-A5A9-FEC7D48FCBF0}"/>
                </a:ext>
              </a:extLst>
            </p:cNvPr>
            <p:cNvSpPr/>
            <p:nvPr/>
          </p:nvSpPr>
          <p:spPr>
            <a:xfrm>
              <a:off x="2201388" y="2776973"/>
              <a:ext cx="9407525" cy="527685"/>
            </a:xfrm>
            <a:custGeom>
              <a:avLst/>
              <a:gdLst/>
              <a:ahLst/>
              <a:cxnLst/>
              <a:rect l="l" t="t" r="r" b="b"/>
              <a:pathLst>
                <a:path w="9407525" h="527685">
                  <a:moveTo>
                    <a:pt x="9407022" y="0"/>
                  </a:moveTo>
                  <a:lnTo>
                    <a:pt x="0" y="0"/>
                  </a:lnTo>
                  <a:lnTo>
                    <a:pt x="0" y="527596"/>
                  </a:lnTo>
                  <a:lnTo>
                    <a:pt x="9407022" y="527596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2" name="object 47">
              <a:extLst>
                <a:ext uri="{FF2B5EF4-FFF2-40B4-BE49-F238E27FC236}">
                  <a16:creationId xmlns:a16="http://schemas.microsoft.com/office/drawing/2014/main" id="{5ED91A4A-F542-432D-A77C-D7E82E4504E8}"/>
                </a:ext>
              </a:extLst>
            </p:cNvPr>
            <p:cNvSpPr/>
            <p:nvPr/>
          </p:nvSpPr>
          <p:spPr>
            <a:xfrm>
              <a:off x="2409666" y="2715370"/>
              <a:ext cx="617220" cy="599440"/>
            </a:xfrm>
            <a:custGeom>
              <a:avLst/>
              <a:gdLst/>
              <a:ahLst/>
              <a:cxnLst/>
              <a:rect l="l" t="t" r="r" b="b"/>
              <a:pathLst>
                <a:path w="617219" h="599439">
                  <a:moveTo>
                    <a:pt x="555438" y="0"/>
                  </a:moveTo>
                  <a:lnTo>
                    <a:pt x="0" y="0"/>
                  </a:lnTo>
                  <a:lnTo>
                    <a:pt x="0" y="245270"/>
                  </a:lnTo>
                  <a:lnTo>
                    <a:pt x="3104" y="290546"/>
                  </a:lnTo>
                  <a:lnTo>
                    <a:pt x="12150" y="334711"/>
                  </a:lnTo>
                  <a:lnTo>
                    <a:pt x="26738" y="377235"/>
                  </a:lnTo>
                  <a:lnTo>
                    <a:pt x="46466" y="417590"/>
                  </a:lnTo>
                  <a:lnTo>
                    <a:pt x="70935" y="455247"/>
                  </a:lnTo>
                  <a:lnTo>
                    <a:pt x="99744" y="489676"/>
                  </a:lnTo>
                  <a:lnTo>
                    <a:pt x="132492" y="520348"/>
                  </a:lnTo>
                  <a:lnTo>
                    <a:pt x="168779" y="546736"/>
                  </a:lnTo>
                  <a:lnTo>
                    <a:pt x="208205" y="568308"/>
                  </a:lnTo>
                  <a:lnTo>
                    <a:pt x="250369" y="584538"/>
                  </a:lnTo>
                  <a:lnTo>
                    <a:pt x="294870" y="594895"/>
                  </a:lnTo>
                  <a:lnTo>
                    <a:pt x="341308" y="598850"/>
                  </a:lnTo>
                  <a:lnTo>
                    <a:pt x="387394" y="595982"/>
                  </a:lnTo>
                  <a:lnTo>
                    <a:pt x="430165" y="586562"/>
                  </a:lnTo>
                  <a:lnTo>
                    <a:pt x="469322" y="571118"/>
                  </a:lnTo>
                  <a:lnTo>
                    <a:pt x="504563" y="550180"/>
                  </a:lnTo>
                  <a:lnTo>
                    <a:pt x="535589" y="524276"/>
                  </a:lnTo>
                  <a:lnTo>
                    <a:pt x="562099" y="493935"/>
                  </a:lnTo>
                  <a:lnTo>
                    <a:pt x="583792" y="459685"/>
                  </a:lnTo>
                  <a:lnTo>
                    <a:pt x="600369" y="422055"/>
                  </a:lnTo>
                  <a:lnTo>
                    <a:pt x="611528" y="381573"/>
                  </a:lnTo>
                  <a:lnTo>
                    <a:pt x="616970" y="338769"/>
                  </a:lnTo>
                  <a:lnTo>
                    <a:pt x="616394" y="294170"/>
                  </a:lnTo>
                  <a:lnTo>
                    <a:pt x="609499" y="248306"/>
                  </a:lnTo>
                  <a:lnTo>
                    <a:pt x="555438" y="0"/>
                  </a:lnTo>
                  <a:close/>
                </a:path>
              </a:pathLst>
            </a:custGeom>
            <a:solidFill>
              <a:srgbClr val="FBFCFC">
                <a:alpha val="476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3" name="object 48">
              <a:extLst>
                <a:ext uri="{FF2B5EF4-FFF2-40B4-BE49-F238E27FC236}">
                  <a16:creationId xmlns:a16="http://schemas.microsoft.com/office/drawing/2014/main" id="{DA979AE2-8977-4E3B-879F-204AF7C55A85}"/>
                </a:ext>
              </a:extLst>
            </p:cNvPr>
            <p:cNvSpPr/>
            <p:nvPr/>
          </p:nvSpPr>
          <p:spPr>
            <a:xfrm>
              <a:off x="2409669" y="2715376"/>
              <a:ext cx="614045" cy="594995"/>
            </a:xfrm>
            <a:custGeom>
              <a:avLst/>
              <a:gdLst/>
              <a:ahLst/>
              <a:cxnLst/>
              <a:rect l="l" t="t" r="r" b="b"/>
              <a:pathLst>
                <a:path w="614044" h="594995">
                  <a:moveTo>
                    <a:pt x="555449" y="0"/>
                  </a:moveTo>
                  <a:lnTo>
                    <a:pt x="0" y="0"/>
                  </a:lnTo>
                  <a:lnTo>
                    <a:pt x="0" y="245039"/>
                  </a:lnTo>
                  <a:lnTo>
                    <a:pt x="3075" y="289940"/>
                  </a:lnTo>
                  <a:lnTo>
                    <a:pt x="12039" y="333707"/>
                  </a:lnTo>
                  <a:lnTo>
                    <a:pt x="26492" y="375821"/>
                  </a:lnTo>
                  <a:lnTo>
                    <a:pt x="46039" y="415763"/>
                  </a:lnTo>
                  <a:lnTo>
                    <a:pt x="70282" y="453015"/>
                  </a:lnTo>
                  <a:lnTo>
                    <a:pt x="98825" y="487057"/>
                  </a:lnTo>
                  <a:lnTo>
                    <a:pt x="131270" y="517370"/>
                  </a:lnTo>
                  <a:lnTo>
                    <a:pt x="167220" y="543435"/>
                  </a:lnTo>
                  <a:lnTo>
                    <a:pt x="206279" y="564734"/>
                  </a:lnTo>
                  <a:lnTo>
                    <a:pt x="248049" y="580747"/>
                  </a:lnTo>
                  <a:lnTo>
                    <a:pt x="292134" y="590955"/>
                  </a:lnTo>
                  <a:lnTo>
                    <a:pt x="338136" y="594840"/>
                  </a:lnTo>
                  <a:lnTo>
                    <a:pt x="387799" y="591401"/>
                  </a:lnTo>
                  <a:lnTo>
                    <a:pt x="433591" y="580321"/>
                  </a:lnTo>
                  <a:lnTo>
                    <a:pt x="475119" y="562275"/>
                  </a:lnTo>
                  <a:lnTo>
                    <a:pt x="511992" y="537936"/>
                  </a:lnTo>
                  <a:lnTo>
                    <a:pt x="543817" y="507977"/>
                  </a:lnTo>
                  <a:lnTo>
                    <a:pt x="570202" y="473072"/>
                  </a:lnTo>
                  <a:lnTo>
                    <a:pt x="590756" y="433895"/>
                  </a:lnTo>
                  <a:lnTo>
                    <a:pt x="605085" y="391118"/>
                  </a:lnTo>
                  <a:lnTo>
                    <a:pt x="612798" y="345416"/>
                  </a:lnTo>
                  <a:lnTo>
                    <a:pt x="613503" y="297462"/>
                  </a:lnTo>
                  <a:lnTo>
                    <a:pt x="606808" y="247929"/>
                  </a:lnTo>
                  <a:lnTo>
                    <a:pt x="555449" y="0"/>
                  </a:lnTo>
                  <a:close/>
                </a:path>
              </a:pathLst>
            </a:custGeom>
            <a:solidFill>
              <a:srgbClr val="F8F9F9">
                <a:alpha val="9524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4" name="object 49">
              <a:extLst>
                <a:ext uri="{FF2B5EF4-FFF2-40B4-BE49-F238E27FC236}">
                  <a16:creationId xmlns:a16="http://schemas.microsoft.com/office/drawing/2014/main" id="{B2FBE09A-3EC1-412A-87D9-B78A4451CD6A}"/>
                </a:ext>
              </a:extLst>
            </p:cNvPr>
            <p:cNvSpPr/>
            <p:nvPr/>
          </p:nvSpPr>
          <p:spPr>
            <a:xfrm>
              <a:off x="2409666" y="2715372"/>
              <a:ext cx="610870" cy="591185"/>
            </a:xfrm>
            <a:custGeom>
              <a:avLst/>
              <a:gdLst/>
              <a:ahLst/>
              <a:cxnLst/>
              <a:rect l="l" t="t" r="r" b="b"/>
              <a:pathLst>
                <a:path w="610869" h="591185">
                  <a:moveTo>
                    <a:pt x="555480" y="0"/>
                  </a:moveTo>
                  <a:lnTo>
                    <a:pt x="0" y="0"/>
                  </a:lnTo>
                  <a:lnTo>
                    <a:pt x="0" y="244819"/>
                  </a:lnTo>
                  <a:lnTo>
                    <a:pt x="3047" y="289342"/>
                  </a:lnTo>
                  <a:lnTo>
                    <a:pt x="11928" y="332709"/>
                  </a:lnTo>
                  <a:lnTo>
                    <a:pt x="26249" y="374412"/>
                  </a:lnTo>
                  <a:lnTo>
                    <a:pt x="45615" y="413942"/>
                  </a:lnTo>
                  <a:lnTo>
                    <a:pt x="69634" y="450789"/>
                  </a:lnTo>
                  <a:lnTo>
                    <a:pt x="97911" y="484444"/>
                  </a:lnTo>
                  <a:lnTo>
                    <a:pt x="130054" y="514399"/>
                  </a:lnTo>
                  <a:lnTo>
                    <a:pt x="165669" y="540143"/>
                  </a:lnTo>
                  <a:lnTo>
                    <a:pt x="204362" y="561169"/>
                  </a:lnTo>
                  <a:lnTo>
                    <a:pt x="245739" y="576966"/>
                  </a:lnTo>
                  <a:lnTo>
                    <a:pt x="289408" y="587026"/>
                  </a:lnTo>
                  <a:lnTo>
                    <a:pt x="334974" y="590840"/>
                  </a:lnTo>
                  <a:lnTo>
                    <a:pt x="384185" y="587421"/>
                  </a:lnTo>
                  <a:lnTo>
                    <a:pt x="429629" y="576463"/>
                  </a:lnTo>
                  <a:lnTo>
                    <a:pt x="470913" y="558626"/>
                  </a:lnTo>
                  <a:lnTo>
                    <a:pt x="507643" y="534571"/>
                  </a:lnTo>
                  <a:lnTo>
                    <a:pt x="539425" y="504958"/>
                  </a:lnTo>
                  <a:lnTo>
                    <a:pt x="565865" y="470448"/>
                  </a:lnTo>
                  <a:lnTo>
                    <a:pt x="586568" y="431702"/>
                  </a:lnTo>
                  <a:lnTo>
                    <a:pt x="601141" y="389379"/>
                  </a:lnTo>
                  <a:lnTo>
                    <a:pt x="609190" y="344142"/>
                  </a:lnTo>
                  <a:lnTo>
                    <a:pt x="610320" y="296649"/>
                  </a:lnTo>
                  <a:lnTo>
                    <a:pt x="604138" y="247563"/>
                  </a:lnTo>
                  <a:lnTo>
                    <a:pt x="555480" y="0"/>
                  </a:lnTo>
                  <a:close/>
                </a:path>
              </a:pathLst>
            </a:custGeom>
            <a:solidFill>
              <a:srgbClr val="F4F6F7">
                <a:alpha val="1428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5" name="object 50">
              <a:extLst>
                <a:ext uri="{FF2B5EF4-FFF2-40B4-BE49-F238E27FC236}">
                  <a16:creationId xmlns:a16="http://schemas.microsoft.com/office/drawing/2014/main" id="{1F0C5361-0C06-4408-9D61-121A4315C3A0}"/>
                </a:ext>
              </a:extLst>
            </p:cNvPr>
            <p:cNvSpPr/>
            <p:nvPr/>
          </p:nvSpPr>
          <p:spPr>
            <a:xfrm>
              <a:off x="2409670" y="2715369"/>
              <a:ext cx="607695" cy="587375"/>
            </a:xfrm>
            <a:custGeom>
              <a:avLst/>
              <a:gdLst/>
              <a:ahLst/>
              <a:cxnLst/>
              <a:rect l="l" t="t" r="r" b="b"/>
              <a:pathLst>
                <a:path w="607694" h="587375">
                  <a:moveTo>
                    <a:pt x="555501" y="0"/>
                  </a:moveTo>
                  <a:lnTo>
                    <a:pt x="0" y="0"/>
                  </a:lnTo>
                  <a:lnTo>
                    <a:pt x="0" y="244599"/>
                  </a:lnTo>
                  <a:lnTo>
                    <a:pt x="3586" y="292706"/>
                  </a:lnTo>
                  <a:lnTo>
                    <a:pt x="14007" y="339359"/>
                  </a:lnTo>
                  <a:lnTo>
                    <a:pt x="30756" y="383909"/>
                  </a:lnTo>
                  <a:lnTo>
                    <a:pt x="53327" y="425708"/>
                  </a:lnTo>
                  <a:lnTo>
                    <a:pt x="81214" y="464109"/>
                  </a:lnTo>
                  <a:lnTo>
                    <a:pt x="113910" y="498462"/>
                  </a:lnTo>
                  <a:lnTo>
                    <a:pt x="150909" y="528120"/>
                  </a:lnTo>
                  <a:lnTo>
                    <a:pt x="191703" y="552435"/>
                  </a:lnTo>
                  <a:lnTo>
                    <a:pt x="235788" y="570759"/>
                  </a:lnTo>
                  <a:lnTo>
                    <a:pt x="282656" y="582444"/>
                  </a:lnTo>
                  <a:lnTo>
                    <a:pt x="331801" y="586840"/>
                  </a:lnTo>
                  <a:lnTo>
                    <a:pt x="380560" y="583444"/>
                  </a:lnTo>
                  <a:lnTo>
                    <a:pt x="425658" y="572609"/>
                  </a:lnTo>
                  <a:lnTo>
                    <a:pt x="466699" y="554981"/>
                  </a:lnTo>
                  <a:lnTo>
                    <a:pt x="503287" y="531210"/>
                  </a:lnTo>
                  <a:lnTo>
                    <a:pt x="535025" y="501942"/>
                  </a:lnTo>
                  <a:lnTo>
                    <a:pt x="561519" y="467826"/>
                  </a:lnTo>
                  <a:lnTo>
                    <a:pt x="582371" y="429508"/>
                  </a:lnTo>
                  <a:lnTo>
                    <a:pt x="597187" y="387638"/>
                  </a:lnTo>
                  <a:lnTo>
                    <a:pt x="605568" y="342862"/>
                  </a:lnTo>
                  <a:lnTo>
                    <a:pt x="607120" y="295829"/>
                  </a:lnTo>
                  <a:lnTo>
                    <a:pt x="601447" y="247186"/>
                  </a:lnTo>
                  <a:lnTo>
                    <a:pt x="555501" y="0"/>
                  </a:lnTo>
                  <a:close/>
                </a:path>
              </a:pathLst>
            </a:custGeom>
            <a:solidFill>
              <a:srgbClr val="F1F3F4">
                <a:alpha val="1904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6" name="object 51">
              <a:extLst>
                <a:ext uri="{FF2B5EF4-FFF2-40B4-BE49-F238E27FC236}">
                  <a16:creationId xmlns:a16="http://schemas.microsoft.com/office/drawing/2014/main" id="{057977A5-EE9B-414C-8E53-9686B83C2E7D}"/>
                </a:ext>
              </a:extLst>
            </p:cNvPr>
            <p:cNvSpPr/>
            <p:nvPr/>
          </p:nvSpPr>
          <p:spPr>
            <a:xfrm>
              <a:off x="2409672" y="2715375"/>
              <a:ext cx="604520" cy="582930"/>
            </a:xfrm>
            <a:custGeom>
              <a:avLst/>
              <a:gdLst/>
              <a:ahLst/>
              <a:cxnLst/>
              <a:rect l="l" t="t" r="r" b="b"/>
              <a:pathLst>
                <a:path w="604519" h="582929">
                  <a:moveTo>
                    <a:pt x="555511" y="0"/>
                  </a:moveTo>
                  <a:lnTo>
                    <a:pt x="0" y="0"/>
                  </a:lnTo>
                  <a:lnTo>
                    <a:pt x="0" y="244379"/>
                  </a:lnTo>
                  <a:lnTo>
                    <a:pt x="3552" y="292070"/>
                  </a:lnTo>
                  <a:lnTo>
                    <a:pt x="13875" y="338283"/>
                  </a:lnTo>
                  <a:lnTo>
                    <a:pt x="30466" y="382381"/>
                  </a:lnTo>
                  <a:lnTo>
                    <a:pt x="52823" y="423731"/>
                  </a:lnTo>
                  <a:lnTo>
                    <a:pt x="80445" y="461695"/>
                  </a:lnTo>
                  <a:lnTo>
                    <a:pt x="112830" y="495640"/>
                  </a:lnTo>
                  <a:lnTo>
                    <a:pt x="149476" y="524930"/>
                  </a:lnTo>
                  <a:lnTo>
                    <a:pt x="189880" y="548929"/>
                  </a:lnTo>
                  <a:lnTo>
                    <a:pt x="233542" y="567002"/>
                  </a:lnTo>
                  <a:lnTo>
                    <a:pt x="279958" y="578514"/>
                  </a:lnTo>
                  <a:lnTo>
                    <a:pt x="328628" y="582830"/>
                  </a:lnTo>
                  <a:lnTo>
                    <a:pt x="376935" y="579457"/>
                  </a:lnTo>
                  <a:lnTo>
                    <a:pt x="421686" y="568744"/>
                  </a:lnTo>
                  <a:lnTo>
                    <a:pt x="462484" y="551326"/>
                  </a:lnTo>
                  <a:lnTo>
                    <a:pt x="498930" y="527839"/>
                  </a:lnTo>
                  <a:lnTo>
                    <a:pt x="530627" y="498916"/>
                  </a:lnTo>
                  <a:lnTo>
                    <a:pt x="557175" y="465194"/>
                  </a:lnTo>
                  <a:lnTo>
                    <a:pt x="578178" y="427307"/>
                  </a:lnTo>
                  <a:lnTo>
                    <a:pt x="593236" y="385890"/>
                  </a:lnTo>
                  <a:lnTo>
                    <a:pt x="601953" y="341578"/>
                  </a:lnTo>
                  <a:lnTo>
                    <a:pt x="603929" y="295006"/>
                  </a:lnTo>
                  <a:lnTo>
                    <a:pt x="598767" y="246809"/>
                  </a:lnTo>
                  <a:lnTo>
                    <a:pt x="555511" y="0"/>
                  </a:lnTo>
                  <a:close/>
                </a:path>
              </a:pathLst>
            </a:custGeom>
            <a:solidFill>
              <a:srgbClr val="EDF0F1">
                <a:alpha val="2380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7" name="object 52">
              <a:extLst>
                <a:ext uri="{FF2B5EF4-FFF2-40B4-BE49-F238E27FC236}">
                  <a16:creationId xmlns:a16="http://schemas.microsoft.com/office/drawing/2014/main" id="{B52250C5-648A-45DE-9537-944E0BCFBE55}"/>
                </a:ext>
              </a:extLst>
            </p:cNvPr>
            <p:cNvSpPr/>
            <p:nvPr/>
          </p:nvSpPr>
          <p:spPr>
            <a:xfrm>
              <a:off x="2409664" y="2715371"/>
              <a:ext cx="601345" cy="579120"/>
            </a:xfrm>
            <a:custGeom>
              <a:avLst/>
              <a:gdLst/>
              <a:ahLst/>
              <a:cxnLst/>
              <a:rect l="l" t="t" r="r" b="b"/>
              <a:pathLst>
                <a:path w="601344" h="579120">
                  <a:moveTo>
                    <a:pt x="555543" y="0"/>
                  </a:moveTo>
                  <a:lnTo>
                    <a:pt x="0" y="0"/>
                  </a:lnTo>
                  <a:lnTo>
                    <a:pt x="0" y="244160"/>
                  </a:lnTo>
                  <a:lnTo>
                    <a:pt x="3518" y="291437"/>
                  </a:lnTo>
                  <a:lnTo>
                    <a:pt x="13743" y="337211"/>
                  </a:lnTo>
                  <a:lnTo>
                    <a:pt x="30177" y="380860"/>
                  </a:lnTo>
                  <a:lnTo>
                    <a:pt x="52322" y="421761"/>
                  </a:lnTo>
                  <a:lnTo>
                    <a:pt x="79681" y="459291"/>
                  </a:lnTo>
                  <a:lnTo>
                    <a:pt x="111756" y="492828"/>
                  </a:lnTo>
                  <a:lnTo>
                    <a:pt x="148050" y="521750"/>
                  </a:lnTo>
                  <a:lnTo>
                    <a:pt x="188066" y="545433"/>
                  </a:lnTo>
                  <a:lnTo>
                    <a:pt x="231305" y="563256"/>
                  </a:lnTo>
                  <a:lnTo>
                    <a:pt x="277271" y="574596"/>
                  </a:lnTo>
                  <a:lnTo>
                    <a:pt x="325466" y="578830"/>
                  </a:lnTo>
                  <a:lnTo>
                    <a:pt x="373321" y="575480"/>
                  </a:lnTo>
                  <a:lnTo>
                    <a:pt x="417725" y="564889"/>
                  </a:lnTo>
                  <a:lnTo>
                    <a:pt x="458278" y="547682"/>
                  </a:lnTo>
                  <a:lnTo>
                    <a:pt x="494582" y="524478"/>
                  </a:lnTo>
                  <a:lnTo>
                    <a:pt x="526235" y="495901"/>
                  </a:lnTo>
                  <a:lnTo>
                    <a:pt x="552838" y="462574"/>
                  </a:lnTo>
                  <a:lnTo>
                    <a:pt x="573990" y="425117"/>
                  </a:lnTo>
                  <a:lnTo>
                    <a:pt x="589292" y="384153"/>
                  </a:lnTo>
                  <a:lnTo>
                    <a:pt x="598344" y="340304"/>
                  </a:lnTo>
                  <a:lnTo>
                    <a:pt x="600745" y="294194"/>
                  </a:lnTo>
                  <a:lnTo>
                    <a:pt x="596097" y="246442"/>
                  </a:lnTo>
                  <a:lnTo>
                    <a:pt x="555543" y="0"/>
                  </a:lnTo>
                  <a:close/>
                </a:path>
              </a:pathLst>
            </a:custGeom>
            <a:solidFill>
              <a:srgbClr val="EAECEE">
                <a:alpha val="2857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8" name="object 53">
              <a:extLst>
                <a:ext uri="{FF2B5EF4-FFF2-40B4-BE49-F238E27FC236}">
                  <a16:creationId xmlns:a16="http://schemas.microsoft.com/office/drawing/2014/main" id="{76E13659-91E6-4ED8-AE4B-5607B0D3297C}"/>
                </a:ext>
              </a:extLst>
            </p:cNvPr>
            <p:cNvSpPr/>
            <p:nvPr/>
          </p:nvSpPr>
          <p:spPr>
            <a:xfrm>
              <a:off x="2409672" y="2715368"/>
              <a:ext cx="598170" cy="575310"/>
            </a:xfrm>
            <a:custGeom>
              <a:avLst/>
              <a:gdLst/>
              <a:ahLst/>
              <a:cxnLst/>
              <a:rect l="l" t="t" r="r" b="b"/>
              <a:pathLst>
                <a:path w="598169" h="575310">
                  <a:moveTo>
                    <a:pt x="555564" y="0"/>
                  </a:moveTo>
                  <a:lnTo>
                    <a:pt x="0" y="0"/>
                  </a:lnTo>
                  <a:lnTo>
                    <a:pt x="0" y="243940"/>
                  </a:lnTo>
                  <a:lnTo>
                    <a:pt x="3485" y="290804"/>
                  </a:lnTo>
                  <a:lnTo>
                    <a:pt x="13611" y="336140"/>
                  </a:lnTo>
                  <a:lnTo>
                    <a:pt x="29887" y="379339"/>
                  </a:lnTo>
                  <a:lnTo>
                    <a:pt x="51818" y="419791"/>
                  </a:lnTo>
                  <a:lnTo>
                    <a:pt x="78912" y="456887"/>
                  </a:lnTo>
                  <a:lnTo>
                    <a:pt x="110676" y="490016"/>
                  </a:lnTo>
                  <a:lnTo>
                    <a:pt x="146617" y="518569"/>
                  </a:lnTo>
                  <a:lnTo>
                    <a:pt x="186243" y="541937"/>
                  </a:lnTo>
                  <a:lnTo>
                    <a:pt x="229059" y="559509"/>
                  </a:lnTo>
                  <a:lnTo>
                    <a:pt x="274573" y="570677"/>
                  </a:lnTo>
                  <a:lnTo>
                    <a:pt x="322293" y="574830"/>
                  </a:lnTo>
                  <a:lnTo>
                    <a:pt x="369696" y="571503"/>
                  </a:lnTo>
                  <a:lnTo>
                    <a:pt x="413753" y="561035"/>
                  </a:lnTo>
                  <a:lnTo>
                    <a:pt x="454064" y="544037"/>
                  </a:lnTo>
                  <a:lnTo>
                    <a:pt x="490225" y="521117"/>
                  </a:lnTo>
                  <a:lnTo>
                    <a:pt x="521835" y="492885"/>
                  </a:lnTo>
                  <a:lnTo>
                    <a:pt x="548492" y="459951"/>
                  </a:lnTo>
                  <a:lnTo>
                    <a:pt x="569794" y="422923"/>
                  </a:lnTo>
                  <a:lnTo>
                    <a:pt x="585338" y="382412"/>
                  </a:lnTo>
                  <a:lnTo>
                    <a:pt x="594723" y="339025"/>
                  </a:lnTo>
                  <a:lnTo>
                    <a:pt x="597546" y="293373"/>
                  </a:lnTo>
                  <a:lnTo>
                    <a:pt x="593406" y="246065"/>
                  </a:lnTo>
                  <a:lnTo>
                    <a:pt x="555564" y="0"/>
                  </a:lnTo>
                  <a:close/>
                </a:path>
              </a:pathLst>
            </a:custGeom>
            <a:solidFill>
              <a:srgbClr val="E6E9EB">
                <a:alpha val="3333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9" name="object 54">
              <a:extLst>
                <a:ext uri="{FF2B5EF4-FFF2-40B4-BE49-F238E27FC236}">
                  <a16:creationId xmlns:a16="http://schemas.microsoft.com/office/drawing/2014/main" id="{504A0E9E-1264-44B5-8185-326DD9CD278D}"/>
                </a:ext>
              </a:extLst>
            </p:cNvPr>
            <p:cNvSpPr/>
            <p:nvPr/>
          </p:nvSpPr>
          <p:spPr>
            <a:xfrm>
              <a:off x="2409664" y="2715373"/>
              <a:ext cx="594360" cy="570865"/>
            </a:xfrm>
            <a:custGeom>
              <a:avLst/>
              <a:gdLst/>
              <a:ahLst/>
              <a:cxnLst/>
              <a:rect l="l" t="t" r="r" b="b"/>
              <a:pathLst>
                <a:path w="594360" h="570864">
                  <a:moveTo>
                    <a:pt x="555595" y="0"/>
                  </a:moveTo>
                  <a:lnTo>
                    <a:pt x="0" y="0"/>
                  </a:lnTo>
                  <a:lnTo>
                    <a:pt x="0" y="243709"/>
                  </a:lnTo>
                  <a:lnTo>
                    <a:pt x="3451" y="290160"/>
                  </a:lnTo>
                  <a:lnTo>
                    <a:pt x="13480" y="335058"/>
                  </a:lnTo>
                  <a:lnTo>
                    <a:pt x="29598" y="377807"/>
                  </a:lnTo>
                  <a:lnTo>
                    <a:pt x="51317" y="417811"/>
                  </a:lnTo>
                  <a:lnTo>
                    <a:pt x="78148" y="454472"/>
                  </a:lnTo>
                  <a:lnTo>
                    <a:pt x="109602" y="487193"/>
                  </a:lnTo>
                  <a:lnTo>
                    <a:pt x="145192" y="515378"/>
                  </a:lnTo>
                  <a:lnTo>
                    <a:pt x="184428" y="538430"/>
                  </a:lnTo>
                  <a:lnTo>
                    <a:pt x="226822" y="555752"/>
                  </a:lnTo>
                  <a:lnTo>
                    <a:pt x="271886" y="566748"/>
                  </a:lnTo>
                  <a:lnTo>
                    <a:pt x="319131" y="570820"/>
                  </a:lnTo>
                  <a:lnTo>
                    <a:pt x="366081" y="567515"/>
                  </a:lnTo>
                  <a:lnTo>
                    <a:pt x="409791" y="557170"/>
                  </a:lnTo>
                  <a:lnTo>
                    <a:pt x="449858" y="540382"/>
                  </a:lnTo>
                  <a:lnTo>
                    <a:pt x="485876" y="517746"/>
                  </a:lnTo>
                  <a:lnTo>
                    <a:pt x="517442" y="489860"/>
                  </a:lnTo>
                  <a:lnTo>
                    <a:pt x="544153" y="457320"/>
                  </a:lnTo>
                  <a:lnTo>
                    <a:pt x="565603" y="420722"/>
                  </a:lnTo>
                  <a:lnTo>
                    <a:pt x="581389" y="380664"/>
                  </a:lnTo>
                  <a:lnTo>
                    <a:pt x="591108" y="337741"/>
                  </a:lnTo>
                  <a:lnTo>
                    <a:pt x="594354" y="292550"/>
                  </a:lnTo>
                  <a:lnTo>
                    <a:pt x="590725" y="245688"/>
                  </a:lnTo>
                  <a:lnTo>
                    <a:pt x="555595" y="0"/>
                  </a:lnTo>
                  <a:close/>
                </a:path>
              </a:pathLst>
            </a:custGeom>
            <a:solidFill>
              <a:srgbClr val="E3E6E9">
                <a:alpha val="3809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0" name="object 55">
              <a:extLst>
                <a:ext uri="{FF2B5EF4-FFF2-40B4-BE49-F238E27FC236}">
                  <a16:creationId xmlns:a16="http://schemas.microsoft.com/office/drawing/2014/main" id="{D55B60F0-74C2-478B-BD20-51A059660BCF}"/>
                </a:ext>
              </a:extLst>
            </p:cNvPr>
            <p:cNvSpPr/>
            <p:nvPr/>
          </p:nvSpPr>
          <p:spPr>
            <a:xfrm>
              <a:off x="2409667" y="2715370"/>
              <a:ext cx="591185" cy="567055"/>
            </a:xfrm>
            <a:custGeom>
              <a:avLst/>
              <a:gdLst/>
              <a:ahLst/>
              <a:cxnLst/>
              <a:rect l="l" t="t" r="r" b="b"/>
              <a:pathLst>
                <a:path w="591185" h="567054">
                  <a:moveTo>
                    <a:pt x="555606" y="0"/>
                  </a:moveTo>
                  <a:lnTo>
                    <a:pt x="0" y="0"/>
                  </a:lnTo>
                  <a:lnTo>
                    <a:pt x="0" y="243489"/>
                  </a:lnTo>
                  <a:lnTo>
                    <a:pt x="3417" y="289526"/>
                  </a:lnTo>
                  <a:lnTo>
                    <a:pt x="13348" y="333987"/>
                  </a:lnTo>
                  <a:lnTo>
                    <a:pt x="29308" y="376286"/>
                  </a:lnTo>
                  <a:lnTo>
                    <a:pt x="50813" y="415841"/>
                  </a:lnTo>
                  <a:lnTo>
                    <a:pt x="77379" y="452067"/>
                  </a:lnTo>
                  <a:lnTo>
                    <a:pt x="108523" y="484381"/>
                  </a:lnTo>
                  <a:lnTo>
                    <a:pt x="143759" y="512198"/>
                  </a:lnTo>
                  <a:lnTo>
                    <a:pt x="182605" y="534934"/>
                  </a:lnTo>
                  <a:lnTo>
                    <a:pt x="224576" y="552006"/>
                  </a:lnTo>
                  <a:lnTo>
                    <a:pt x="269189" y="562829"/>
                  </a:lnTo>
                  <a:lnTo>
                    <a:pt x="315958" y="566820"/>
                  </a:lnTo>
                  <a:lnTo>
                    <a:pt x="362457" y="563538"/>
                  </a:lnTo>
                  <a:lnTo>
                    <a:pt x="405820" y="553316"/>
                  </a:lnTo>
                  <a:lnTo>
                    <a:pt x="445643" y="536737"/>
                  </a:lnTo>
                  <a:lnTo>
                    <a:pt x="481520" y="514385"/>
                  </a:lnTo>
                  <a:lnTo>
                    <a:pt x="513043" y="486845"/>
                  </a:lnTo>
                  <a:lnTo>
                    <a:pt x="539809" y="454699"/>
                  </a:lnTo>
                  <a:lnTo>
                    <a:pt x="561409" y="418532"/>
                  </a:lnTo>
                  <a:lnTo>
                    <a:pt x="577439" y="378927"/>
                  </a:lnTo>
                  <a:lnTo>
                    <a:pt x="587492" y="336467"/>
                  </a:lnTo>
                  <a:lnTo>
                    <a:pt x="591163" y="291738"/>
                  </a:lnTo>
                  <a:lnTo>
                    <a:pt x="588044" y="245322"/>
                  </a:lnTo>
                  <a:lnTo>
                    <a:pt x="555606" y="0"/>
                  </a:lnTo>
                  <a:close/>
                </a:path>
              </a:pathLst>
            </a:custGeom>
            <a:solidFill>
              <a:srgbClr val="DFE3E6">
                <a:alpha val="4285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1" name="object 56">
              <a:extLst>
                <a:ext uri="{FF2B5EF4-FFF2-40B4-BE49-F238E27FC236}">
                  <a16:creationId xmlns:a16="http://schemas.microsoft.com/office/drawing/2014/main" id="{544B88BF-3066-4415-8E30-7A22DA2D9DB5}"/>
                </a:ext>
              </a:extLst>
            </p:cNvPr>
            <p:cNvSpPr/>
            <p:nvPr/>
          </p:nvSpPr>
          <p:spPr>
            <a:xfrm>
              <a:off x="2409664" y="2715367"/>
              <a:ext cx="588010" cy="563245"/>
            </a:xfrm>
            <a:custGeom>
              <a:avLst/>
              <a:gdLst/>
              <a:ahLst/>
              <a:cxnLst/>
              <a:rect l="l" t="t" r="r" b="b"/>
              <a:pathLst>
                <a:path w="588010" h="563245">
                  <a:moveTo>
                    <a:pt x="555637" y="0"/>
                  </a:moveTo>
                  <a:lnTo>
                    <a:pt x="0" y="0"/>
                  </a:lnTo>
                  <a:lnTo>
                    <a:pt x="0" y="243280"/>
                  </a:lnTo>
                  <a:lnTo>
                    <a:pt x="3384" y="288901"/>
                  </a:lnTo>
                  <a:lnTo>
                    <a:pt x="13217" y="332922"/>
                  </a:lnTo>
                  <a:lnTo>
                    <a:pt x="29020" y="374771"/>
                  </a:lnTo>
                  <a:lnTo>
                    <a:pt x="50312" y="413877"/>
                  </a:lnTo>
                  <a:lnTo>
                    <a:pt x="76615" y="449668"/>
                  </a:lnTo>
                  <a:lnTo>
                    <a:pt x="107449" y="481574"/>
                  </a:lnTo>
                  <a:lnTo>
                    <a:pt x="142334" y="509022"/>
                  </a:lnTo>
                  <a:lnTo>
                    <a:pt x="180790" y="531443"/>
                  </a:lnTo>
                  <a:lnTo>
                    <a:pt x="222339" y="548263"/>
                  </a:lnTo>
                  <a:lnTo>
                    <a:pt x="266501" y="558913"/>
                  </a:lnTo>
                  <a:lnTo>
                    <a:pt x="312796" y="562820"/>
                  </a:lnTo>
                  <a:lnTo>
                    <a:pt x="358840" y="559558"/>
                  </a:lnTo>
                  <a:lnTo>
                    <a:pt x="401855" y="549457"/>
                  </a:lnTo>
                  <a:lnTo>
                    <a:pt x="441435" y="533087"/>
                  </a:lnTo>
                  <a:lnTo>
                    <a:pt x="477169" y="511020"/>
                  </a:lnTo>
                  <a:lnTo>
                    <a:pt x="508651" y="483825"/>
                  </a:lnTo>
                  <a:lnTo>
                    <a:pt x="535472" y="452073"/>
                  </a:lnTo>
                  <a:lnTo>
                    <a:pt x="557223" y="416336"/>
                  </a:lnTo>
                  <a:lnTo>
                    <a:pt x="573498" y="377184"/>
                  </a:lnTo>
                  <a:lnTo>
                    <a:pt x="583886" y="335187"/>
                  </a:lnTo>
                  <a:lnTo>
                    <a:pt x="587981" y="290917"/>
                  </a:lnTo>
                  <a:lnTo>
                    <a:pt x="585374" y="244945"/>
                  </a:lnTo>
                  <a:lnTo>
                    <a:pt x="555637" y="0"/>
                  </a:lnTo>
                  <a:close/>
                </a:path>
              </a:pathLst>
            </a:custGeom>
            <a:solidFill>
              <a:srgbClr val="DCE0E3">
                <a:alpha val="4761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2" name="object 57">
              <a:extLst>
                <a:ext uri="{FF2B5EF4-FFF2-40B4-BE49-F238E27FC236}">
                  <a16:creationId xmlns:a16="http://schemas.microsoft.com/office/drawing/2014/main" id="{C9E40542-6698-4103-84F5-424D2CB3DA6E}"/>
                </a:ext>
              </a:extLst>
            </p:cNvPr>
            <p:cNvSpPr/>
            <p:nvPr/>
          </p:nvSpPr>
          <p:spPr>
            <a:xfrm>
              <a:off x="2409667" y="2715372"/>
              <a:ext cx="584835" cy="559435"/>
            </a:xfrm>
            <a:custGeom>
              <a:avLst/>
              <a:gdLst/>
              <a:ahLst/>
              <a:cxnLst/>
              <a:rect l="l" t="t" r="r" b="b"/>
              <a:pathLst>
                <a:path w="584835" h="559435">
                  <a:moveTo>
                    <a:pt x="555658" y="0"/>
                  </a:moveTo>
                  <a:lnTo>
                    <a:pt x="0" y="0"/>
                  </a:lnTo>
                  <a:lnTo>
                    <a:pt x="0" y="243050"/>
                  </a:lnTo>
                  <a:lnTo>
                    <a:pt x="3350" y="288260"/>
                  </a:lnTo>
                  <a:lnTo>
                    <a:pt x="13085" y="331844"/>
                  </a:lnTo>
                  <a:lnTo>
                    <a:pt x="28729" y="373244"/>
                  </a:lnTo>
                  <a:lnTo>
                    <a:pt x="49808" y="411901"/>
                  </a:lnTo>
                  <a:lnTo>
                    <a:pt x="75846" y="447257"/>
                  </a:lnTo>
                  <a:lnTo>
                    <a:pt x="106369" y="478755"/>
                  </a:lnTo>
                  <a:lnTo>
                    <a:pt x="140901" y="505834"/>
                  </a:lnTo>
                  <a:lnTo>
                    <a:pt x="178967" y="527938"/>
                  </a:lnTo>
                  <a:lnTo>
                    <a:pt x="220093" y="544507"/>
                  </a:lnTo>
                  <a:lnTo>
                    <a:pt x="263804" y="554984"/>
                  </a:lnTo>
                  <a:lnTo>
                    <a:pt x="309624" y="558810"/>
                  </a:lnTo>
                  <a:lnTo>
                    <a:pt x="359623" y="554867"/>
                  </a:lnTo>
                  <a:lnTo>
                    <a:pt x="406034" y="542837"/>
                  </a:lnTo>
                  <a:lnTo>
                    <a:pt x="448312" y="523462"/>
                  </a:lnTo>
                  <a:lnTo>
                    <a:pt x="485911" y="497485"/>
                  </a:lnTo>
                  <a:lnTo>
                    <a:pt x="518285" y="465649"/>
                  </a:lnTo>
                  <a:lnTo>
                    <a:pt x="544888" y="428696"/>
                  </a:lnTo>
                  <a:lnTo>
                    <a:pt x="565176" y="387368"/>
                  </a:lnTo>
                  <a:lnTo>
                    <a:pt x="578601" y="342410"/>
                  </a:lnTo>
                  <a:lnTo>
                    <a:pt x="584619" y="294562"/>
                  </a:lnTo>
                  <a:lnTo>
                    <a:pt x="582683" y="244568"/>
                  </a:lnTo>
                  <a:lnTo>
                    <a:pt x="555658" y="0"/>
                  </a:lnTo>
                  <a:close/>
                </a:path>
              </a:pathLst>
            </a:custGeom>
            <a:solidFill>
              <a:srgbClr val="D8DDE0">
                <a:alpha val="5238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3" name="object 58">
              <a:extLst>
                <a:ext uri="{FF2B5EF4-FFF2-40B4-BE49-F238E27FC236}">
                  <a16:creationId xmlns:a16="http://schemas.microsoft.com/office/drawing/2014/main" id="{13D36BB2-1C5B-42D1-92BB-7D0A91C37FA6}"/>
                </a:ext>
              </a:extLst>
            </p:cNvPr>
            <p:cNvSpPr/>
            <p:nvPr/>
          </p:nvSpPr>
          <p:spPr>
            <a:xfrm>
              <a:off x="2409671" y="2715369"/>
              <a:ext cx="581660" cy="554990"/>
            </a:xfrm>
            <a:custGeom>
              <a:avLst/>
              <a:gdLst/>
              <a:ahLst/>
              <a:cxnLst/>
              <a:rect l="l" t="t" r="r" b="b"/>
              <a:pathLst>
                <a:path w="581660" h="554989">
                  <a:moveTo>
                    <a:pt x="555679" y="0"/>
                  </a:moveTo>
                  <a:lnTo>
                    <a:pt x="0" y="0"/>
                  </a:lnTo>
                  <a:lnTo>
                    <a:pt x="0" y="242830"/>
                  </a:lnTo>
                  <a:lnTo>
                    <a:pt x="3316" y="287626"/>
                  </a:lnTo>
                  <a:lnTo>
                    <a:pt x="12953" y="330772"/>
                  </a:lnTo>
                  <a:lnTo>
                    <a:pt x="28439" y="371722"/>
                  </a:lnTo>
                  <a:lnTo>
                    <a:pt x="49304" y="409931"/>
                  </a:lnTo>
                  <a:lnTo>
                    <a:pt x="75077" y="444853"/>
                  </a:lnTo>
                  <a:lnTo>
                    <a:pt x="105289" y="475942"/>
                  </a:lnTo>
                  <a:lnTo>
                    <a:pt x="139468" y="502654"/>
                  </a:lnTo>
                  <a:lnTo>
                    <a:pt x="177144" y="524442"/>
                  </a:lnTo>
                  <a:lnTo>
                    <a:pt x="217847" y="540761"/>
                  </a:lnTo>
                  <a:lnTo>
                    <a:pt x="261106" y="551065"/>
                  </a:lnTo>
                  <a:lnTo>
                    <a:pt x="306451" y="554810"/>
                  </a:lnTo>
                  <a:lnTo>
                    <a:pt x="355959" y="550898"/>
                  </a:lnTo>
                  <a:lnTo>
                    <a:pt x="402006" y="539018"/>
                  </a:lnTo>
                  <a:lnTo>
                    <a:pt x="444044" y="519896"/>
                  </a:lnTo>
                  <a:lnTo>
                    <a:pt x="481526" y="494256"/>
                  </a:lnTo>
                  <a:lnTo>
                    <a:pt x="513901" y="462826"/>
                  </a:lnTo>
                  <a:lnTo>
                    <a:pt x="540623" y="426330"/>
                  </a:lnTo>
                  <a:lnTo>
                    <a:pt x="561143" y="385493"/>
                  </a:lnTo>
                  <a:lnTo>
                    <a:pt x="574911" y="341043"/>
                  </a:lnTo>
                  <a:lnTo>
                    <a:pt x="581381" y="293704"/>
                  </a:lnTo>
                  <a:lnTo>
                    <a:pt x="580003" y="244201"/>
                  </a:lnTo>
                  <a:lnTo>
                    <a:pt x="555679" y="0"/>
                  </a:lnTo>
                  <a:close/>
                </a:path>
              </a:pathLst>
            </a:custGeom>
            <a:solidFill>
              <a:srgbClr val="D5DADD">
                <a:alpha val="5714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4" name="object 59">
              <a:extLst>
                <a:ext uri="{FF2B5EF4-FFF2-40B4-BE49-F238E27FC236}">
                  <a16:creationId xmlns:a16="http://schemas.microsoft.com/office/drawing/2014/main" id="{4FB5157A-0015-4BDB-931D-85CA66808B78}"/>
                </a:ext>
              </a:extLst>
            </p:cNvPr>
            <p:cNvSpPr/>
            <p:nvPr/>
          </p:nvSpPr>
          <p:spPr>
            <a:xfrm>
              <a:off x="2409673" y="2715366"/>
              <a:ext cx="578485" cy="551180"/>
            </a:xfrm>
            <a:custGeom>
              <a:avLst/>
              <a:gdLst/>
              <a:ahLst/>
              <a:cxnLst/>
              <a:rect l="l" t="t" r="r" b="b"/>
              <a:pathLst>
                <a:path w="578485" h="551179">
                  <a:moveTo>
                    <a:pt x="555689" y="0"/>
                  </a:moveTo>
                  <a:lnTo>
                    <a:pt x="0" y="0"/>
                  </a:lnTo>
                  <a:lnTo>
                    <a:pt x="0" y="242610"/>
                  </a:lnTo>
                  <a:lnTo>
                    <a:pt x="3963" y="291348"/>
                  </a:lnTo>
                  <a:lnTo>
                    <a:pt x="15438" y="337995"/>
                  </a:lnTo>
                  <a:lnTo>
                    <a:pt x="33806" y="381841"/>
                  </a:lnTo>
                  <a:lnTo>
                    <a:pt x="58446" y="422179"/>
                  </a:lnTo>
                  <a:lnTo>
                    <a:pt x="88739" y="458298"/>
                  </a:lnTo>
                  <a:lnTo>
                    <a:pt x="124063" y="489491"/>
                  </a:lnTo>
                  <a:lnTo>
                    <a:pt x="163800" y="515047"/>
                  </a:lnTo>
                  <a:lnTo>
                    <a:pt x="207328" y="534258"/>
                  </a:lnTo>
                  <a:lnTo>
                    <a:pt x="254027" y="546416"/>
                  </a:lnTo>
                  <a:lnTo>
                    <a:pt x="303278" y="550810"/>
                  </a:lnTo>
                  <a:lnTo>
                    <a:pt x="352294" y="546929"/>
                  </a:lnTo>
                  <a:lnTo>
                    <a:pt x="397977" y="535198"/>
                  </a:lnTo>
                  <a:lnTo>
                    <a:pt x="439776" y="516327"/>
                  </a:lnTo>
                  <a:lnTo>
                    <a:pt x="477140" y="491024"/>
                  </a:lnTo>
                  <a:lnTo>
                    <a:pt x="509517" y="459997"/>
                  </a:lnTo>
                  <a:lnTo>
                    <a:pt x="536356" y="423957"/>
                  </a:lnTo>
                  <a:lnTo>
                    <a:pt x="557106" y="383610"/>
                  </a:lnTo>
                  <a:lnTo>
                    <a:pt x="571216" y="339667"/>
                  </a:lnTo>
                  <a:lnTo>
                    <a:pt x="578135" y="292835"/>
                  </a:lnTo>
                  <a:lnTo>
                    <a:pt x="577312" y="243825"/>
                  </a:lnTo>
                  <a:lnTo>
                    <a:pt x="555689" y="0"/>
                  </a:lnTo>
                  <a:close/>
                </a:path>
              </a:pathLst>
            </a:custGeom>
            <a:solidFill>
              <a:srgbClr val="D1D7DA">
                <a:alpha val="6190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5" name="object 60">
              <a:extLst>
                <a:ext uri="{FF2B5EF4-FFF2-40B4-BE49-F238E27FC236}">
                  <a16:creationId xmlns:a16="http://schemas.microsoft.com/office/drawing/2014/main" id="{633A2AD2-9314-4735-9D23-A4E665CC96F7}"/>
                </a:ext>
              </a:extLst>
            </p:cNvPr>
            <p:cNvSpPr/>
            <p:nvPr/>
          </p:nvSpPr>
          <p:spPr>
            <a:xfrm>
              <a:off x="2409671" y="2715371"/>
              <a:ext cx="575310" cy="547370"/>
            </a:xfrm>
            <a:custGeom>
              <a:avLst/>
              <a:gdLst/>
              <a:ahLst/>
              <a:cxnLst/>
              <a:rect l="l" t="t" r="r" b="b"/>
              <a:pathLst>
                <a:path w="575310" h="547370">
                  <a:moveTo>
                    <a:pt x="555721" y="0"/>
                  </a:moveTo>
                  <a:lnTo>
                    <a:pt x="0" y="0"/>
                  </a:lnTo>
                  <a:lnTo>
                    <a:pt x="0" y="242390"/>
                  </a:lnTo>
                  <a:lnTo>
                    <a:pt x="3922" y="290669"/>
                  </a:lnTo>
                  <a:lnTo>
                    <a:pt x="15279" y="336829"/>
                  </a:lnTo>
                  <a:lnTo>
                    <a:pt x="33458" y="380178"/>
                  </a:lnTo>
                  <a:lnTo>
                    <a:pt x="57843" y="420025"/>
                  </a:lnTo>
                  <a:lnTo>
                    <a:pt x="87821" y="455677"/>
                  </a:lnTo>
                  <a:lnTo>
                    <a:pt x="122779" y="486442"/>
                  </a:lnTo>
                  <a:lnTo>
                    <a:pt x="162101" y="511629"/>
                  </a:lnTo>
                  <a:lnTo>
                    <a:pt x="205174" y="530546"/>
                  </a:lnTo>
                  <a:lnTo>
                    <a:pt x="251384" y="542500"/>
                  </a:lnTo>
                  <a:lnTo>
                    <a:pt x="300116" y="546800"/>
                  </a:lnTo>
                  <a:lnTo>
                    <a:pt x="348638" y="542949"/>
                  </a:lnTo>
                  <a:lnTo>
                    <a:pt x="393955" y="531368"/>
                  </a:lnTo>
                  <a:lnTo>
                    <a:pt x="435513" y="512750"/>
                  </a:lnTo>
                  <a:lnTo>
                    <a:pt x="472758" y="487784"/>
                  </a:lnTo>
                  <a:lnTo>
                    <a:pt x="505136" y="457164"/>
                  </a:lnTo>
                  <a:lnTo>
                    <a:pt x="532094" y="421580"/>
                  </a:lnTo>
                  <a:lnTo>
                    <a:pt x="553077" y="381725"/>
                  </a:lnTo>
                  <a:lnTo>
                    <a:pt x="567532" y="338290"/>
                  </a:lnTo>
                  <a:lnTo>
                    <a:pt x="574905" y="291967"/>
                  </a:lnTo>
                  <a:lnTo>
                    <a:pt x="574642" y="243448"/>
                  </a:lnTo>
                  <a:lnTo>
                    <a:pt x="555721" y="0"/>
                  </a:lnTo>
                  <a:close/>
                </a:path>
              </a:pathLst>
            </a:custGeom>
            <a:solidFill>
              <a:srgbClr val="CED4D8">
                <a:alpha val="6666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6" name="object 61">
              <a:extLst>
                <a:ext uri="{FF2B5EF4-FFF2-40B4-BE49-F238E27FC236}">
                  <a16:creationId xmlns:a16="http://schemas.microsoft.com/office/drawing/2014/main" id="{476D6C27-2C29-421C-B93A-2F2589CB8703}"/>
                </a:ext>
              </a:extLst>
            </p:cNvPr>
            <p:cNvSpPr/>
            <p:nvPr/>
          </p:nvSpPr>
          <p:spPr>
            <a:xfrm>
              <a:off x="2409673" y="2715368"/>
              <a:ext cx="572135" cy="542925"/>
            </a:xfrm>
            <a:custGeom>
              <a:avLst/>
              <a:gdLst/>
              <a:ahLst/>
              <a:cxnLst/>
              <a:rect l="l" t="t" r="r" b="b"/>
              <a:pathLst>
                <a:path w="572135" h="542925">
                  <a:moveTo>
                    <a:pt x="555742" y="0"/>
                  </a:moveTo>
                  <a:lnTo>
                    <a:pt x="0" y="0"/>
                  </a:lnTo>
                  <a:lnTo>
                    <a:pt x="0" y="242170"/>
                  </a:lnTo>
                  <a:lnTo>
                    <a:pt x="3881" y="289992"/>
                  </a:lnTo>
                  <a:lnTo>
                    <a:pt x="15120" y="335668"/>
                  </a:lnTo>
                  <a:lnTo>
                    <a:pt x="33109" y="378522"/>
                  </a:lnTo>
                  <a:lnTo>
                    <a:pt x="57239" y="417879"/>
                  </a:lnTo>
                  <a:lnTo>
                    <a:pt x="86903" y="453064"/>
                  </a:lnTo>
                  <a:lnTo>
                    <a:pt x="121492" y="483404"/>
                  </a:lnTo>
                  <a:lnTo>
                    <a:pt x="160399" y="508222"/>
                  </a:lnTo>
                  <a:lnTo>
                    <a:pt x="203015" y="526844"/>
                  </a:lnTo>
                  <a:lnTo>
                    <a:pt x="248732" y="538595"/>
                  </a:lnTo>
                  <a:lnTo>
                    <a:pt x="296943" y="542800"/>
                  </a:lnTo>
                  <a:lnTo>
                    <a:pt x="344976" y="538980"/>
                  </a:lnTo>
                  <a:lnTo>
                    <a:pt x="389930" y="527549"/>
                  </a:lnTo>
                  <a:lnTo>
                    <a:pt x="431248" y="509183"/>
                  </a:lnTo>
                  <a:lnTo>
                    <a:pt x="468374" y="484555"/>
                  </a:lnTo>
                  <a:lnTo>
                    <a:pt x="500753" y="454340"/>
                  </a:lnTo>
                  <a:lnTo>
                    <a:pt x="527827" y="419214"/>
                  </a:lnTo>
                  <a:lnTo>
                    <a:pt x="549041" y="379850"/>
                  </a:lnTo>
                  <a:lnTo>
                    <a:pt x="563839" y="336923"/>
                  </a:lnTo>
                  <a:lnTo>
                    <a:pt x="571665" y="291109"/>
                  </a:lnTo>
                  <a:lnTo>
                    <a:pt x="571961" y="243081"/>
                  </a:lnTo>
                  <a:lnTo>
                    <a:pt x="555742" y="0"/>
                  </a:lnTo>
                  <a:close/>
                </a:path>
              </a:pathLst>
            </a:custGeom>
            <a:solidFill>
              <a:srgbClr val="CAD1D5">
                <a:alpha val="7142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7" name="object 62">
              <a:extLst>
                <a:ext uri="{FF2B5EF4-FFF2-40B4-BE49-F238E27FC236}">
                  <a16:creationId xmlns:a16="http://schemas.microsoft.com/office/drawing/2014/main" id="{8C079B0B-4A07-47DB-8DEF-E2D59AD2912C}"/>
                </a:ext>
              </a:extLst>
            </p:cNvPr>
            <p:cNvSpPr/>
            <p:nvPr/>
          </p:nvSpPr>
          <p:spPr>
            <a:xfrm>
              <a:off x="2409665" y="2715376"/>
              <a:ext cx="569595" cy="539115"/>
            </a:xfrm>
            <a:custGeom>
              <a:avLst/>
              <a:gdLst/>
              <a:ahLst/>
              <a:cxnLst/>
              <a:rect l="l" t="t" r="r" b="b"/>
              <a:pathLst>
                <a:path w="569594" h="539114">
                  <a:moveTo>
                    <a:pt x="555773" y="0"/>
                  </a:moveTo>
                  <a:lnTo>
                    <a:pt x="0" y="0"/>
                  </a:lnTo>
                  <a:lnTo>
                    <a:pt x="0" y="241940"/>
                  </a:lnTo>
                  <a:lnTo>
                    <a:pt x="3841" y="289306"/>
                  </a:lnTo>
                  <a:lnTo>
                    <a:pt x="14963" y="334497"/>
                  </a:lnTo>
                  <a:lnTo>
                    <a:pt x="32764" y="376855"/>
                  </a:lnTo>
                  <a:lnTo>
                    <a:pt x="56641" y="415722"/>
                  </a:lnTo>
                  <a:lnTo>
                    <a:pt x="85993" y="450441"/>
                  </a:lnTo>
                  <a:lnTo>
                    <a:pt x="120216" y="480354"/>
                  </a:lnTo>
                  <a:lnTo>
                    <a:pt x="158709" y="504803"/>
                  </a:lnTo>
                  <a:lnTo>
                    <a:pt x="200869" y="523131"/>
                  </a:lnTo>
                  <a:lnTo>
                    <a:pt x="246094" y="534679"/>
                  </a:lnTo>
                  <a:lnTo>
                    <a:pt x="293781" y="538789"/>
                  </a:lnTo>
                  <a:lnTo>
                    <a:pt x="341322" y="535000"/>
                  </a:lnTo>
                  <a:lnTo>
                    <a:pt x="385912" y="523720"/>
                  </a:lnTo>
                  <a:lnTo>
                    <a:pt x="426990" y="505606"/>
                  </a:lnTo>
                  <a:lnTo>
                    <a:pt x="463999" y="481315"/>
                  </a:lnTo>
                  <a:lnTo>
                    <a:pt x="496378" y="451507"/>
                  </a:lnTo>
                  <a:lnTo>
                    <a:pt x="523570" y="416837"/>
                  </a:lnTo>
                  <a:lnTo>
                    <a:pt x="545015" y="377964"/>
                  </a:lnTo>
                  <a:lnTo>
                    <a:pt x="560155" y="335546"/>
                  </a:lnTo>
                  <a:lnTo>
                    <a:pt x="568429" y="290240"/>
                  </a:lnTo>
                  <a:lnTo>
                    <a:pt x="569281" y="242704"/>
                  </a:lnTo>
                  <a:lnTo>
                    <a:pt x="555773" y="0"/>
                  </a:lnTo>
                  <a:close/>
                </a:path>
              </a:pathLst>
            </a:custGeom>
            <a:solidFill>
              <a:srgbClr val="C7CDD2">
                <a:alpha val="7619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8" name="object 63">
              <a:extLst>
                <a:ext uri="{FF2B5EF4-FFF2-40B4-BE49-F238E27FC236}">
                  <a16:creationId xmlns:a16="http://schemas.microsoft.com/office/drawing/2014/main" id="{9A30B475-762A-47A6-8B6E-23B746759CE6}"/>
                </a:ext>
              </a:extLst>
            </p:cNvPr>
            <p:cNvSpPr/>
            <p:nvPr/>
          </p:nvSpPr>
          <p:spPr>
            <a:xfrm>
              <a:off x="2409674" y="2715370"/>
              <a:ext cx="567055" cy="535305"/>
            </a:xfrm>
            <a:custGeom>
              <a:avLst/>
              <a:gdLst/>
              <a:ahLst/>
              <a:cxnLst/>
              <a:rect l="l" t="t" r="r" b="b"/>
              <a:pathLst>
                <a:path w="567055" h="535305">
                  <a:moveTo>
                    <a:pt x="555784" y="0"/>
                  </a:moveTo>
                  <a:lnTo>
                    <a:pt x="0" y="0"/>
                  </a:lnTo>
                  <a:lnTo>
                    <a:pt x="0" y="241720"/>
                  </a:lnTo>
                  <a:lnTo>
                    <a:pt x="3800" y="288629"/>
                  </a:lnTo>
                  <a:lnTo>
                    <a:pt x="14803" y="333336"/>
                  </a:lnTo>
                  <a:lnTo>
                    <a:pt x="32413" y="375198"/>
                  </a:lnTo>
                  <a:lnTo>
                    <a:pt x="56034" y="413576"/>
                  </a:lnTo>
                  <a:lnTo>
                    <a:pt x="85070" y="447829"/>
                  </a:lnTo>
                  <a:lnTo>
                    <a:pt x="118925" y="477316"/>
                  </a:lnTo>
                  <a:lnTo>
                    <a:pt x="157002" y="501396"/>
                  </a:lnTo>
                  <a:lnTo>
                    <a:pt x="198706" y="519429"/>
                  </a:lnTo>
                  <a:lnTo>
                    <a:pt x="243440" y="530773"/>
                  </a:lnTo>
                  <a:lnTo>
                    <a:pt x="290608" y="534789"/>
                  </a:lnTo>
                  <a:lnTo>
                    <a:pt x="337658" y="531031"/>
                  </a:lnTo>
                  <a:lnTo>
                    <a:pt x="381882" y="519901"/>
                  </a:lnTo>
                  <a:lnTo>
                    <a:pt x="422720" y="502039"/>
                  </a:lnTo>
                  <a:lnTo>
                    <a:pt x="459610" y="478086"/>
                  </a:lnTo>
                  <a:lnTo>
                    <a:pt x="491990" y="448682"/>
                  </a:lnTo>
                  <a:lnTo>
                    <a:pt x="519298" y="414469"/>
                  </a:lnTo>
                  <a:lnTo>
                    <a:pt x="540974" y="376086"/>
                  </a:lnTo>
                  <a:lnTo>
                    <a:pt x="556456" y="334174"/>
                  </a:lnTo>
                  <a:lnTo>
                    <a:pt x="565181" y="289375"/>
                  </a:lnTo>
                  <a:lnTo>
                    <a:pt x="566590" y="242327"/>
                  </a:lnTo>
                  <a:lnTo>
                    <a:pt x="555784" y="0"/>
                  </a:lnTo>
                  <a:close/>
                </a:path>
              </a:pathLst>
            </a:custGeom>
            <a:solidFill>
              <a:srgbClr val="C3CACF">
                <a:alpha val="8095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9" name="object 64">
              <a:extLst>
                <a:ext uri="{FF2B5EF4-FFF2-40B4-BE49-F238E27FC236}">
                  <a16:creationId xmlns:a16="http://schemas.microsoft.com/office/drawing/2014/main" id="{5399CED9-897F-4AB6-816B-3C3EB3D29BC2}"/>
                </a:ext>
              </a:extLst>
            </p:cNvPr>
            <p:cNvSpPr/>
            <p:nvPr/>
          </p:nvSpPr>
          <p:spPr>
            <a:xfrm>
              <a:off x="2409665" y="2715367"/>
              <a:ext cx="564515" cy="530860"/>
            </a:xfrm>
            <a:custGeom>
              <a:avLst/>
              <a:gdLst/>
              <a:ahLst/>
              <a:cxnLst/>
              <a:rect l="l" t="t" r="r" b="b"/>
              <a:pathLst>
                <a:path w="564514" h="530860">
                  <a:moveTo>
                    <a:pt x="555815" y="0"/>
                  </a:moveTo>
                  <a:lnTo>
                    <a:pt x="0" y="0"/>
                  </a:lnTo>
                  <a:lnTo>
                    <a:pt x="0" y="241500"/>
                  </a:lnTo>
                  <a:lnTo>
                    <a:pt x="3759" y="287953"/>
                  </a:lnTo>
                  <a:lnTo>
                    <a:pt x="14645" y="332175"/>
                  </a:lnTo>
                  <a:lnTo>
                    <a:pt x="32067" y="373542"/>
                  </a:lnTo>
                  <a:lnTo>
                    <a:pt x="55434" y="411430"/>
                  </a:lnTo>
                  <a:lnTo>
                    <a:pt x="84157" y="445216"/>
                  </a:lnTo>
                  <a:lnTo>
                    <a:pt x="117645" y="474277"/>
                  </a:lnTo>
                  <a:lnTo>
                    <a:pt x="155308" y="497988"/>
                  </a:lnTo>
                  <a:lnTo>
                    <a:pt x="196556" y="515726"/>
                  </a:lnTo>
                  <a:lnTo>
                    <a:pt x="240799" y="526868"/>
                  </a:lnTo>
                  <a:lnTo>
                    <a:pt x="287446" y="530790"/>
                  </a:lnTo>
                  <a:lnTo>
                    <a:pt x="334004" y="527060"/>
                  </a:lnTo>
                  <a:lnTo>
                    <a:pt x="377865" y="516078"/>
                  </a:lnTo>
                  <a:lnTo>
                    <a:pt x="418463" y="498468"/>
                  </a:lnTo>
                  <a:lnTo>
                    <a:pt x="455235" y="474852"/>
                  </a:lnTo>
                  <a:lnTo>
                    <a:pt x="487617" y="445855"/>
                  </a:lnTo>
                  <a:lnTo>
                    <a:pt x="515044" y="412100"/>
                  </a:lnTo>
                  <a:lnTo>
                    <a:pt x="536952" y="374209"/>
                  </a:lnTo>
                  <a:lnTo>
                    <a:pt x="552776" y="332807"/>
                  </a:lnTo>
                  <a:lnTo>
                    <a:pt x="561954" y="288516"/>
                  </a:lnTo>
                  <a:lnTo>
                    <a:pt x="563920" y="241961"/>
                  </a:lnTo>
                  <a:lnTo>
                    <a:pt x="555815" y="0"/>
                  </a:lnTo>
                  <a:close/>
                </a:path>
              </a:pathLst>
            </a:custGeom>
            <a:solidFill>
              <a:srgbClr val="C0C7CC">
                <a:alpha val="8571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50" name="object 65">
              <a:extLst>
                <a:ext uri="{FF2B5EF4-FFF2-40B4-BE49-F238E27FC236}">
                  <a16:creationId xmlns:a16="http://schemas.microsoft.com/office/drawing/2014/main" id="{95EEF624-B50E-4498-9F12-69FF11B83F9D}"/>
                </a:ext>
              </a:extLst>
            </p:cNvPr>
            <p:cNvSpPr/>
            <p:nvPr/>
          </p:nvSpPr>
          <p:spPr>
            <a:xfrm>
              <a:off x="2409669" y="2715375"/>
              <a:ext cx="561340" cy="527050"/>
            </a:xfrm>
            <a:custGeom>
              <a:avLst/>
              <a:gdLst/>
              <a:ahLst/>
              <a:cxnLst/>
              <a:rect l="l" t="t" r="r" b="b"/>
              <a:pathLst>
                <a:path w="561339" h="527050">
                  <a:moveTo>
                    <a:pt x="555836" y="0"/>
                  </a:moveTo>
                  <a:lnTo>
                    <a:pt x="0" y="0"/>
                  </a:lnTo>
                  <a:lnTo>
                    <a:pt x="0" y="241280"/>
                  </a:lnTo>
                  <a:lnTo>
                    <a:pt x="3718" y="287276"/>
                  </a:lnTo>
                  <a:lnTo>
                    <a:pt x="14486" y="331013"/>
                  </a:lnTo>
                  <a:lnTo>
                    <a:pt x="31718" y="371883"/>
                  </a:lnTo>
                  <a:lnTo>
                    <a:pt x="54830" y="409280"/>
                  </a:lnTo>
                  <a:lnTo>
                    <a:pt x="83238" y="442599"/>
                  </a:lnTo>
                  <a:lnTo>
                    <a:pt x="116358" y="471231"/>
                  </a:lnTo>
                  <a:lnTo>
                    <a:pt x="153605" y="494572"/>
                  </a:lnTo>
                  <a:lnTo>
                    <a:pt x="194397" y="512015"/>
                  </a:lnTo>
                  <a:lnTo>
                    <a:pt x="238148" y="522952"/>
                  </a:lnTo>
                  <a:lnTo>
                    <a:pt x="284274" y="526779"/>
                  </a:lnTo>
                  <a:lnTo>
                    <a:pt x="330340" y="523080"/>
                  </a:lnTo>
                  <a:lnTo>
                    <a:pt x="373837" y="512248"/>
                  </a:lnTo>
                  <a:lnTo>
                    <a:pt x="414195" y="494890"/>
                  </a:lnTo>
                  <a:lnTo>
                    <a:pt x="450850" y="471613"/>
                  </a:lnTo>
                  <a:lnTo>
                    <a:pt x="483233" y="443021"/>
                  </a:lnTo>
                  <a:lnTo>
                    <a:pt x="510779" y="409723"/>
                  </a:lnTo>
                  <a:lnTo>
                    <a:pt x="532919" y="372324"/>
                  </a:lnTo>
                  <a:lnTo>
                    <a:pt x="549087" y="331430"/>
                  </a:lnTo>
                  <a:lnTo>
                    <a:pt x="558716" y="287648"/>
                  </a:lnTo>
                  <a:lnTo>
                    <a:pt x="561239" y="241584"/>
                  </a:lnTo>
                  <a:lnTo>
                    <a:pt x="555836" y="0"/>
                  </a:lnTo>
                  <a:close/>
                </a:path>
              </a:pathLst>
            </a:custGeom>
            <a:solidFill>
              <a:srgbClr val="BCC4CA">
                <a:alpha val="9047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51" name="object 66">
              <a:extLst>
                <a:ext uri="{FF2B5EF4-FFF2-40B4-BE49-F238E27FC236}">
                  <a16:creationId xmlns:a16="http://schemas.microsoft.com/office/drawing/2014/main" id="{394E9CFC-8506-43E1-A52F-3B1E542B4211}"/>
                </a:ext>
              </a:extLst>
            </p:cNvPr>
            <p:cNvSpPr/>
            <p:nvPr/>
          </p:nvSpPr>
          <p:spPr>
            <a:xfrm>
              <a:off x="2409672" y="2715369"/>
              <a:ext cx="558800" cy="523240"/>
            </a:xfrm>
            <a:custGeom>
              <a:avLst/>
              <a:gdLst/>
              <a:ahLst/>
              <a:cxnLst/>
              <a:rect l="l" t="t" r="r" b="b"/>
              <a:pathLst>
                <a:path w="558800" h="523239">
                  <a:moveTo>
                    <a:pt x="555846" y="0"/>
                  </a:moveTo>
                  <a:lnTo>
                    <a:pt x="0" y="0"/>
                  </a:lnTo>
                  <a:lnTo>
                    <a:pt x="0" y="241060"/>
                  </a:lnTo>
                  <a:lnTo>
                    <a:pt x="3678" y="286600"/>
                  </a:lnTo>
                  <a:lnTo>
                    <a:pt x="14327" y="329852"/>
                  </a:lnTo>
                  <a:lnTo>
                    <a:pt x="31369" y="370227"/>
                  </a:lnTo>
                  <a:lnTo>
                    <a:pt x="54226" y="407134"/>
                  </a:lnTo>
                  <a:lnTo>
                    <a:pt x="82319" y="439986"/>
                  </a:lnTo>
                  <a:lnTo>
                    <a:pt x="115071" y="468193"/>
                  </a:lnTo>
                  <a:lnTo>
                    <a:pt x="151903" y="491164"/>
                  </a:lnTo>
                  <a:lnTo>
                    <a:pt x="192238" y="508312"/>
                  </a:lnTo>
                  <a:lnTo>
                    <a:pt x="235496" y="519047"/>
                  </a:lnTo>
                  <a:lnTo>
                    <a:pt x="281101" y="522779"/>
                  </a:lnTo>
                  <a:lnTo>
                    <a:pt x="326676" y="519111"/>
                  </a:lnTo>
                  <a:lnTo>
                    <a:pt x="369807" y="508429"/>
                  </a:lnTo>
                  <a:lnTo>
                    <a:pt x="409926" y="491323"/>
                  </a:lnTo>
                  <a:lnTo>
                    <a:pt x="446462" y="468383"/>
                  </a:lnTo>
                  <a:lnTo>
                    <a:pt x="478846" y="440197"/>
                  </a:lnTo>
                  <a:lnTo>
                    <a:pt x="506509" y="407354"/>
                  </a:lnTo>
                  <a:lnTo>
                    <a:pt x="528881" y="370445"/>
                  </a:lnTo>
                  <a:lnTo>
                    <a:pt x="545393" y="330058"/>
                  </a:lnTo>
                  <a:lnTo>
                    <a:pt x="555475" y="286782"/>
                  </a:lnTo>
                  <a:lnTo>
                    <a:pt x="558558" y="241207"/>
                  </a:lnTo>
                  <a:lnTo>
                    <a:pt x="555846" y="0"/>
                  </a:lnTo>
                  <a:close/>
                </a:path>
              </a:pathLst>
            </a:custGeom>
            <a:solidFill>
              <a:srgbClr val="B9C1C7">
                <a:alpha val="9523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52" name="object 67">
              <a:extLst>
                <a:ext uri="{FF2B5EF4-FFF2-40B4-BE49-F238E27FC236}">
                  <a16:creationId xmlns:a16="http://schemas.microsoft.com/office/drawing/2014/main" id="{01A7C67C-9417-42F4-8A64-2F03A72A87A8}"/>
                </a:ext>
              </a:extLst>
            </p:cNvPr>
            <p:cNvSpPr/>
            <p:nvPr/>
          </p:nvSpPr>
          <p:spPr>
            <a:xfrm>
              <a:off x="2409669" y="2715366"/>
              <a:ext cx="556260" cy="518795"/>
            </a:xfrm>
            <a:custGeom>
              <a:avLst/>
              <a:gdLst/>
              <a:ahLst/>
              <a:cxnLst/>
              <a:rect l="l" t="t" r="r" b="b"/>
              <a:pathLst>
                <a:path w="556260" h="518794">
                  <a:moveTo>
                    <a:pt x="555878" y="0"/>
                  </a:moveTo>
                  <a:lnTo>
                    <a:pt x="0" y="0"/>
                  </a:lnTo>
                  <a:lnTo>
                    <a:pt x="0" y="240840"/>
                  </a:lnTo>
                  <a:lnTo>
                    <a:pt x="3637" y="285924"/>
                  </a:lnTo>
                  <a:lnTo>
                    <a:pt x="14169" y="328691"/>
                  </a:lnTo>
                  <a:lnTo>
                    <a:pt x="31022" y="368570"/>
                  </a:lnTo>
                  <a:lnTo>
                    <a:pt x="53625" y="404988"/>
                  </a:lnTo>
                  <a:lnTo>
                    <a:pt x="81405" y="437374"/>
                  </a:lnTo>
                  <a:lnTo>
                    <a:pt x="113791" y="465154"/>
                  </a:lnTo>
                  <a:lnTo>
                    <a:pt x="150209" y="487757"/>
                  </a:lnTo>
                  <a:lnTo>
                    <a:pt x="190088" y="504610"/>
                  </a:lnTo>
                  <a:lnTo>
                    <a:pt x="232855" y="515142"/>
                  </a:lnTo>
                  <a:lnTo>
                    <a:pt x="277939" y="518780"/>
                  </a:lnTo>
                  <a:lnTo>
                    <a:pt x="323022" y="515142"/>
                  </a:lnTo>
                  <a:lnTo>
                    <a:pt x="365790" y="504610"/>
                  </a:lnTo>
                  <a:lnTo>
                    <a:pt x="405668" y="487757"/>
                  </a:lnTo>
                  <a:lnTo>
                    <a:pt x="442087" y="465154"/>
                  </a:lnTo>
                  <a:lnTo>
                    <a:pt x="474472" y="437374"/>
                  </a:lnTo>
                  <a:lnTo>
                    <a:pt x="502252" y="404988"/>
                  </a:lnTo>
                  <a:lnTo>
                    <a:pt x="524855" y="368570"/>
                  </a:lnTo>
                  <a:lnTo>
                    <a:pt x="541708" y="328691"/>
                  </a:lnTo>
                  <a:lnTo>
                    <a:pt x="552240" y="285924"/>
                  </a:lnTo>
                  <a:lnTo>
                    <a:pt x="555878" y="240840"/>
                  </a:lnTo>
                  <a:lnTo>
                    <a:pt x="555878" y="0"/>
                  </a:lnTo>
                  <a:close/>
                </a:path>
              </a:pathLst>
            </a:custGeom>
            <a:solidFill>
              <a:srgbClr val="B5BEC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53" name="object 68">
              <a:extLst>
                <a:ext uri="{FF2B5EF4-FFF2-40B4-BE49-F238E27FC236}">
                  <a16:creationId xmlns:a16="http://schemas.microsoft.com/office/drawing/2014/main" id="{7421B170-1644-42A1-A5E9-EC69F864C67C}"/>
                </a:ext>
              </a:extLst>
            </p:cNvPr>
            <p:cNvSpPr/>
            <p:nvPr/>
          </p:nvSpPr>
          <p:spPr>
            <a:xfrm>
              <a:off x="2406751" y="2712178"/>
              <a:ext cx="565150" cy="527685"/>
            </a:xfrm>
            <a:custGeom>
              <a:avLst/>
              <a:gdLst/>
              <a:ahLst/>
              <a:cxnLst/>
              <a:rect l="l" t="t" r="r" b="b"/>
              <a:pathLst>
                <a:path w="565150" h="527685">
                  <a:moveTo>
                    <a:pt x="564883" y="0"/>
                  </a:moveTo>
                  <a:lnTo>
                    <a:pt x="0" y="0"/>
                  </a:lnTo>
                  <a:lnTo>
                    <a:pt x="0" y="244736"/>
                  </a:lnTo>
                  <a:lnTo>
                    <a:pt x="3696" y="290548"/>
                  </a:lnTo>
                  <a:lnTo>
                    <a:pt x="14399" y="334008"/>
                  </a:lnTo>
                  <a:lnTo>
                    <a:pt x="31526" y="374532"/>
                  </a:lnTo>
                  <a:lnTo>
                    <a:pt x="54495" y="411540"/>
                  </a:lnTo>
                  <a:lnTo>
                    <a:pt x="82726" y="444451"/>
                  </a:lnTo>
                  <a:lnTo>
                    <a:pt x="115636" y="472681"/>
                  </a:lnTo>
                  <a:lnTo>
                    <a:pt x="152644" y="495651"/>
                  </a:lnTo>
                  <a:lnTo>
                    <a:pt x="193169" y="512778"/>
                  </a:lnTo>
                  <a:lnTo>
                    <a:pt x="236628" y="523480"/>
                  </a:lnTo>
                  <a:lnTo>
                    <a:pt x="282441" y="527177"/>
                  </a:lnTo>
                  <a:lnTo>
                    <a:pt x="328254" y="523480"/>
                  </a:lnTo>
                  <a:lnTo>
                    <a:pt x="371713" y="512778"/>
                  </a:lnTo>
                  <a:lnTo>
                    <a:pt x="412238" y="495651"/>
                  </a:lnTo>
                  <a:lnTo>
                    <a:pt x="449246" y="472681"/>
                  </a:lnTo>
                  <a:lnTo>
                    <a:pt x="482156" y="444451"/>
                  </a:lnTo>
                  <a:lnTo>
                    <a:pt x="510387" y="411540"/>
                  </a:lnTo>
                  <a:lnTo>
                    <a:pt x="533357" y="374532"/>
                  </a:lnTo>
                  <a:lnTo>
                    <a:pt x="550483" y="334008"/>
                  </a:lnTo>
                  <a:lnTo>
                    <a:pt x="561186" y="290548"/>
                  </a:lnTo>
                  <a:lnTo>
                    <a:pt x="564883" y="244736"/>
                  </a:lnTo>
                  <a:lnTo>
                    <a:pt x="564883" y="0"/>
                  </a:lnTo>
                  <a:close/>
                </a:path>
              </a:pathLst>
            </a:custGeom>
            <a:solidFill>
              <a:srgbClr val="DB093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354" name="object 69">
            <a:extLst>
              <a:ext uri="{FF2B5EF4-FFF2-40B4-BE49-F238E27FC236}">
                <a16:creationId xmlns:a16="http://schemas.microsoft.com/office/drawing/2014/main" id="{1BF7D6FD-AB40-47C4-9A0E-F07E2EFEC5BC}"/>
              </a:ext>
            </a:extLst>
          </p:cNvPr>
          <p:cNvSpPr txBox="1"/>
          <p:nvPr/>
        </p:nvSpPr>
        <p:spPr>
          <a:xfrm>
            <a:off x="1595761" y="1943968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355" name="object 70">
            <a:extLst>
              <a:ext uri="{FF2B5EF4-FFF2-40B4-BE49-F238E27FC236}">
                <a16:creationId xmlns:a16="http://schemas.microsoft.com/office/drawing/2014/main" id="{1618D341-4A42-42FE-B05B-0E3BBF10D27B}"/>
              </a:ext>
            </a:extLst>
          </p:cNvPr>
          <p:cNvSpPr txBox="1"/>
          <p:nvPr/>
        </p:nvSpPr>
        <p:spPr>
          <a:xfrm>
            <a:off x="1927768" y="2004966"/>
            <a:ext cx="1770527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-69" dirty="0">
                <a:solidFill>
                  <a:srgbClr val="072442"/>
                </a:solidFill>
                <a:latin typeface="Tahoma"/>
                <a:cs typeface="Tahoma"/>
              </a:rPr>
              <a:t>Directives</a:t>
            </a:r>
            <a:endParaRPr sz="1273" dirty="0">
              <a:latin typeface="Tahoma"/>
              <a:cs typeface="Tahoma"/>
            </a:endParaRPr>
          </a:p>
        </p:txBody>
      </p:sp>
      <p:grpSp>
        <p:nvGrpSpPr>
          <p:cNvPr id="356" name="object 71">
            <a:extLst>
              <a:ext uri="{FF2B5EF4-FFF2-40B4-BE49-F238E27FC236}">
                <a16:creationId xmlns:a16="http://schemas.microsoft.com/office/drawing/2014/main" id="{B972F2FB-7C61-41E1-85D4-210F1A373D83}"/>
              </a:ext>
            </a:extLst>
          </p:cNvPr>
          <p:cNvGrpSpPr/>
          <p:nvPr/>
        </p:nvGrpSpPr>
        <p:grpSpPr>
          <a:xfrm>
            <a:off x="1351978" y="2496467"/>
            <a:ext cx="5704732" cy="516756"/>
            <a:chOff x="2201386" y="3659793"/>
            <a:chExt cx="9407525" cy="852169"/>
          </a:xfrm>
        </p:grpSpPr>
        <p:pic>
          <p:nvPicPr>
            <p:cNvPr id="357" name="object 72">
              <a:extLst>
                <a:ext uri="{FF2B5EF4-FFF2-40B4-BE49-F238E27FC236}">
                  <a16:creationId xmlns:a16="http://schemas.microsoft.com/office/drawing/2014/main" id="{CD1DCB04-254F-46A2-8B64-AC48D5ADE048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02296" y="3773759"/>
              <a:ext cx="9387910" cy="737741"/>
            </a:xfrm>
            <a:prstGeom prst="rect">
              <a:avLst/>
            </a:prstGeom>
          </p:spPr>
        </p:pic>
        <p:sp>
          <p:nvSpPr>
            <p:cNvPr id="358" name="object 73">
              <a:extLst>
                <a:ext uri="{FF2B5EF4-FFF2-40B4-BE49-F238E27FC236}">
                  <a16:creationId xmlns:a16="http://schemas.microsoft.com/office/drawing/2014/main" id="{E0F0A1ED-2EF8-4BE8-944D-2F32A7A48D3A}"/>
                </a:ext>
              </a:extLst>
            </p:cNvPr>
            <p:cNvSpPr/>
            <p:nvPr/>
          </p:nvSpPr>
          <p:spPr>
            <a:xfrm>
              <a:off x="2201386" y="4252188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4">
                  <a:moveTo>
                    <a:pt x="9407022" y="0"/>
                  </a:moveTo>
                  <a:lnTo>
                    <a:pt x="0" y="0"/>
                  </a:lnTo>
                  <a:lnTo>
                    <a:pt x="0" y="6827"/>
                  </a:lnTo>
                  <a:lnTo>
                    <a:pt x="4555" y="29392"/>
                  </a:lnTo>
                  <a:lnTo>
                    <a:pt x="16979" y="47817"/>
                  </a:lnTo>
                  <a:lnTo>
                    <a:pt x="35405" y="60239"/>
                  </a:lnTo>
                  <a:lnTo>
                    <a:pt x="57966" y="64793"/>
                  </a:lnTo>
                  <a:lnTo>
                    <a:pt x="9349066" y="64793"/>
                  </a:lnTo>
                  <a:lnTo>
                    <a:pt x="9371625" y="60239"/>
                  </a:lnTo>
                  <a:lnTo>
                    <a:pt x="9390047" y="47817"/>
                  </a:lnTo>
                  <a:lnTo>
                    <a:pt x="9402468" y="29392"/>
                  </a:lnTo>
                  <a:lnTo>
                    <a:pt x="9407022" y="6827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1111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59" name="object 74">
              <a:extLst>
                <a:ext uri="{FF2B5EF4-FFF2-40B4-BE49-F238E27FC236}">
                  <a16:creationId xmlns:a16="http://schemas.microsoft.com/office/drawing/2014/main" id="{2D113324-C0BF-4865-A1A6-D3FDAAC7135D}"/>
                </a:ext>
              </a:extLst>
            </p:cNvPr>
            <p:cNvSpPr/>
            <p:nvPr/>
          </p:nvSpPr>
          <p:spPr>
            <a:xfrm>
              <a:off x="2201391" y="3659796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4">
                  <a:moveTo>
                    <a:pt x="9349055" y="0"/>
                  </a:moveTo>
                  <a:lnTo>
                    <a:pt x="57956" y="0"/>
                  </a:lnTo>
                  <a:lnTo>
                    <a:pt x="35396" y="4554"/>
                  </a:lnTo>
                  <a:lnTo>
                    <a:pt x="16974" y="16975"/>
                  </a:lnTo>
                  <a:lnTo>
                    <a:pt x="4554" y="35401"/>
                  </a:lnTo>
                  <a:lnTo>
                    <a:pt x="0" y="57966"/>
                  </a:lnTo>
                  <a:lnTo>
                    <a:pt x="0" y="64793"/>
                  </a:lnTo>
                  <a:lnTo>
                    <a:pt x="9407022" y="64793"/>
                  </a:lnTo>
                  <a:lnTo>
                    <a:pt x="9407022" y="57966"/>
                  </a:lnTo>
                  <a:lnTo>
                    <a:pt x="9402466" y="35401"/>
                  </a:lnTo>
                  <a:lnTo>
                    <a:pt x="9390042" y="16975"/>
                  </a:lnTo>
                  <a:lnTo>
                    <a:pt x="9371616" y="4554"/>
                  </a:lnTo>
                  <a:lnTo>
                    <a:pt x="9349055" y="0"/>
                  </a:lnTo>
                  <a:close/>
                </a:path>
              </a:pathLst>
            </a:custGeom>
            <a:solidFill>
              <a:srgbClr val="0C8F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0" name="object 75">
              <a:extLst>
                <a:ext uri="{FF2B5EF4-FFF2-40B4-BE49-F238E27FC236}">
                  <a16:creationId xmlns:a16="http://schemas.microsoft.com/office/drawing/2014/main" id="{A78DE1A7-E0E4-4192-95DB-3E05504B2A4A}"/>
                </a:ext>
              </a:extLst>
            </p:cNvPr>
            <p:cNvSpPr/>
            <p:nvPr/>
          </p:nvSpPr>
          <p:spPr>
            <a:xfrm>
              <a:off x="2201388" y="3724588"/>
              <a:ext cx="9407525" cy="527685"/>
            </a:xfrm>
            <a:custGeom>
              <a:avLst/>
              <a:gdLst/>
              <a:ahLst/>
              <a:cxnLst/>
              <a:rect l="l" t="t" r="r" b="b"/>
              <a:pathLst>
                <a:path w="9407525" h="527685">
                  <a:moveTo>
                    <a:pt x="9407022" y="0"/>
                  </a:moveTo>
                  <a:lnTo>
                    <a:pt x="0" y="0"/>
                  </a:lnTo>
                  <a:lnTo>
                    <a:pt x="0" y="527596"/>
                  </a:lnTo>
                  <a:lnTo>
                    <a:pt x="9407022" y="527596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1" name="object 76">
              <a:extLst>
                <a:ext uri="{FF2B5EF4-FFF2-40B4-BE49-F238E27FC236}">
                  <a16:creationId xmlns:a16="http://schemas.microsoft.com/office/drawing/2014/main" id="{0AB5CC2E-39A0-4263-B53E-70E92E3427D1}"/>
                </a:ext>
              </a:extLst>
            </p:cNvPr>
            <p:cNvSpPr/>
            <p:nvPr/>
          </p:nvSpPr>
          <p:spPr>
            <a:xfrm>
              <a:off x="2409666" y="3662985"/>
              <a:ext cx="617220" cy="599440"/>
            </a:xfrm>
            <a:custGeom>
              <a:avLst/>
              <a:gdLst/>
              <a:ahLst/>
              <a:cxnLst/>
              <a:rect l="l" t="t" r="r" b="b"/>
              <a:pathLst>
                <a:path w="617219" h="599439">
                  <a:moveTo>
                    <a:pt x="555438" y="0"/>
                  </a:moveTo>
                  <a:lnTo>
                    <a:pt x="0" y="0"/>
                  </a:lnTo>
                  <a:lnTo>
                    <a:pt x="0" y="245270"/>
                  </a:lnTo>
                  <a:lnTo>
                    <a:pt x="3104" y="290546"/>
                  </a:lnTo>
                  <a:lnTo>
                    <a:pt x="12150" y="334711"/>
                  </a:lnTo>
                  <a:lnTo>
                    <a:pt x="26738" y="377235"/>
                  </a:lnTo>
                  <a:lnTo>
                    <a:pt x="46466" y="417590"/>
                  </a:lnTo>
                  <a:lnTo>
                    <a:pt x="70935" y="455247"/>
                  </a:lnTo>
                  <a:lnTo>
                    <a:pt x="99744" y="489676"/>
                  </a:lnTo>
                  <a:lnTo>
                    <a:pt x="132492" y="520348"/>
                  </a:lnTo>
                  <a:lnTo>
                    <a:pt x="168779" y="546736"/>
                  </a:lnTo>
                  <a:lnTo>
                    <a:pt x="208205" y="568308"/>
                  </a:lnTo>
                  <a:lnTo>
                    <a:pt x="250369" y="584538"/>
                  </a:lnTo>
                  <a:lnTo>
                    <a:pt x="294870" y="594895"/>
                  </a:lnTo>
                  <a:lnTo>
                    <a:pt x="341308" y="598850"/>
                  </a:lnTo>
                  <a:lnTo>
                    <a:pt x="387394" y="595982"/>
                  </a:lnTo>
                  <a:lnTo>
                    <a:pt x="430165" y="586562"/>
                  </a:lnTo>
                  <a:lnTo>
                    <a:pt x="469322" y="571118"/>
                  </a:lnTo>
                  <a:lnTo>
                    <a:pt x="504563" y="550180"/>
                  </a:lnTo>
                  <a:lnTo>
                    <a:pt x="535589" y="524276"/>
                  </a:lnTo>
                  <a:lnTo>
                    <a:pt x="562099" y="493935"/>
                  </a:lnTo>
                  <a:lnTo>
                    <a:pt x="583792" y="459685"/>
                  </a:lnTo>
                  <a:lnTo>
                    <a:pt x="600369" y="422055"/>
                  </a:lnTo>
                  <a:lnTo>
                    <a:pt x="611528" y="381573"/>
                  </a:lnTo>
                  <a:lnTo>
                    <a:pt x="616970" y="338769"/>
                  </a:lnTo>
                  <a:lnTo>
                    <a:pt x="616394" y="294170"/>
                  </a:lnTo>
                  <a:lnTo>
                    <a:pt x="609499" y="248306"/>
                  </a:lnTo>
                  <a:lnTo>
                    <a:pt x="555438" y="0"/>
                  </a:lnTo>
                  <a:close/>
                </a:path>
              </a:pathLst>
            </a:custGeom>
            <a:solidFill>
              <a:srgbClr val="FBFCFC">
                <a:alpha val="476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2" name="object 77">
              <a:extLst>
                <a:ext uri="{FF2B5EF4-FFF2-40B4-BE49-F238E27FC236}">
                  <a16:creationId xmlns:a16="http://schemas.microsoft.com/office/drawing/2014/main" id="{0496AEF3-6FAE-486B-9002-FB7FDC05EEC3}"/>
                </a:ext>
              </a:extLst>
            </p:cNvPr>
            <p:cNvSpPr/>
            <p:nvPr/>
          </p:nvSpPr>
          <p:spPr>
            <a:xfrm>
              <a:off x="2409669" y="3662981"/>
              <a:ext cx="614045" cy="594995"/>
            </a:xfrm>
            <a:custGeom>
              <a:avLst/>
              <a:gdLst/>
              <a:ahLst/>
              <a:cxnLst/>
              <a:rect l="l" t="t" r="r" b="b"/>
              <a:pathLst>
                <a:path w="614044" h="594995">
                  <a:moveTo>
                    <a:pt x="555449" y="0"/>
                  </a:moveTo>
                  <a:lnTo>
                    <a:pt x="0" y="0"/>
                  </a:lnTo>
                  <a:lnTo>
                    <a:pt x="0" y="245050"/>
                  </a:lnTo>
                  <a:lnTo>
                    <a:pt x="3075" y="289950"/>
                  </a:lnTo>
                  <a:lnTo>
                    <a:pt x="12039" y="333717"/>
                  </a:lnTo>
                  <a:lnTo>
                    <a:pt x="26492" y="375831"/>
                  </a:lnTo>
                  <a:lnTo>
                    <a:pt x="46039" y="415774"/>
                  </a:lnTo>
                  <a:lnTo>
                    <a:pt x="70282" y="453025"/>
                  </a:lnTo>
                  <a:lnTo>
                    <a:pt x="98825" y="487067"/>
                  </a:lnTo>
                  <a:lnTo>
                    <a:pt x="131270" y="517380"/>
                  </a:lnTo>
                  <a:lnTo>
                    <a:pt x="167220" y="543446"/>
                  </a:lnTo>
                  <a:lnTo>
                    <a:pt x="206279" y="564745"/>
                  </a:lnTo>
                  <a:lnTo>
                    <a:pt x="248049" y="580758"/>
                  </a:lnTo>
                  <a:lnTo>
                    <a:pt x="292134" y="590966"/>
                  </a:lnTo>
                  <a:lnTo>
                    <a:pt x="338136" y="594850"/>
                  </a:lnTo>
                  <a:lnTo>
                    <a:pt x="387799" y="591409"/>
                  </a:lnTo>
                  <a:lnTo>
                    <a:pt x="433591" y="580328"/>
                  </a:lnTo>
                  <a:lnTo>
                    <a:pt x="475119" y="562281"/>
                  </a:lnTo>
                  <a:lnTo>
                    <a:pt x="511992" y="537942"/>
                  </a:lnTo>
                  <a:lnTo>
                    <a:pt x="543817" y="507984"/>
                  </a:lnTo>
                  <a:lnTo>
                    <a:pt x="570202" y="473079"/>
                  </a:lnTo>
                  <a:lnTo>
                    <a:pt x="590756" y="433903"/>
                  </a:lnTo>
                  <a:lnTo>
                    <a:pt x="605085" y="391127"/>
                  </a:lnTo>
                  <a:lnTo>
                    <a:pt x="612798" y="345426"/>
                  </a:lnTo>
                  <a:lnTo>
                    <a:pt x="613503" y="297472"/>
                  </a:lnTo>
                  <a:lnTo>
                    <a:pt x="606808" y="247940"/>
                  </a:lnTo>
                  <a:lnTo>
                    <a:pt x="555449" y="0"/>
                  </a:lnTo>
                  <a:close/>
                </a:path>
              </a:pathLst>
            </a:custGeom>
            <a:solidFill>
              <a:srgbClr val="F8F9F9">
                <a:alpha val="9524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3" name="object 78">
              <a:extLst>
                <a:ext uri="{FF2B5EF4-FFF2-40B4-BE49-F238E27FC236}">
                  <a16:creationId xmlns:a16="http://schemas.microsoft.com/office/drawing/2014/main" id="{A0E49730-240E-4860-8EE8-D83E16746B8F}"/>
                </a:ext>
              </a:extLst>
            </p:cNvPr>
            <p:cNvSpPr/>
            <p:nvPr/>
          </p:nvSpPr>
          <p:spPr>
            <a:xfrm>
              <a:off x="2409666" y="3662987"/>
              <a:ext cx="610870" cy="591185"/>
            </a:xfrm>
            <a:custGeom>
              <a:avLst/>
              <a:gdLst/>
              <a:ahLst/>
              <a:cxnLst/>
              <a:rect l="l" t="t" r="r" b="b"/>
              <a:pathLst>
                <a:path w="610869" h="591185">
                  <a:moveTo>
                    <a:pt x="555480" y="0"/>
                  </a:moveTo>
                  <a:lnTo>
                    <a:pt x="0" y="0"/>
                  </a:lnTo>
                  <a:lnTo>
                    <a:pt x="0" y="244819"/>
                  </a:lnTo>
                  <a:lnTo>
                    <a:pt x="3047" y="289342"/>
                  </a:lnTo>
                  <a:lnTo>
                    <a:pt x="11928" y="332709"/>
                  </a:lnTo>
                  <a:lnTo>
                    <a:pt x="26249" y="374412"/>
                  </a:lnTo>
                  <a:lnTo>
                    <a:pt x="45615" y="413942"/>
                  </a:lnTo>
                  <a:lnTo>
                    <a:pt x="69634" y="450789"/>
                  </a:lnTo>
                  <a:lnTo>
                    <a:pt x="97911" y="484444"/>
                  </a:lnTo>
                  <a:lnTo>
                    <a:pt x="130054" y="514399"/>
                  </a:lnTo>
                  <a:lnTo>
                    <a:pt x="165669" y="540143"/>
                  </a:lnTo>
                  <a:lnTo>
                    <a:pt x="204362" y="561169"/>
                  </a:lnTo>
                  <a:lnTo>
                    <a:pt x="245739" y="576966"/>
                  </a:lnTo>
                  <a:lnTo>
                    <a:pt x="289408" y="587026"/>
                  </a:lnTo>
                  <a:lnTo>
                    <a:pt x="334974" y="590840"/>
                  </a:lnTo>
                  <a:lnTo>
                    <a:pt x="384185" y="587421"/>
                  </a:lnTo>
                  <a:lnTo>
                    <a:pt x="429629" y="576463"/>
                  </a:lnTo>
                  <a:lnTo>
                    <a:pt x="470913" y="558626"/>
                  </a:lnTo>
                  <a:lnTo>
                    <a:pt x="507643" y="534571"/>
                  </a:lnTo>
                  <a:lnTo>
                    <a:pt x="539425" y="504958"/>
                  </a:lnTo>
                  <a:lnTo>
                    <a:pt x="565865" y="470448"/>
                  </a:lnTo>
                  <a:lnTo>
                    <a:pt x="586568" y="431702"/>
                  </a:lnTo>
                  <a:lnTo>
                    <a:pt x="601141" y="389379"/>
                  </a:lnTo>
                  <a:lnTo>
                    <a:pt x="609190" y="344142"/>
                  </a:lnTo>
                  <a:lnTo>
                    <a:pt x="610320" y="296649"/>
                  </a:lnTo>
                  <a:lnTo>
                    <a:pt x="604138" y="247563"/>
                  </a:lnTo>
                  <a:lnTo>
                    <a:pt x="555480" y="0"/>
                  </a:lnTo>
                  <a:close/>
                </a:path>
              </a:pathLst>
            </a:custGeom>
            <a:solidFill>
              <a:srgbClr val="F4F6F7">
                <a:alpha val="1428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4" name="object 79">
              <a:extLst>
                <a:ext uri="{FF2B5EF4-FFF2-40B4-BE49-F238E27FC236}">
                  <a16:creationId xmlns:a16="http://schemas.microsoft.com/office/drawing/2014/main" id="{E1253490-B5BB-49B3-BC08-9C8F0F51D593}"/>
                </a:ext>
              </a:extLst>
            </p:cNvPr>
            <p:cNvSpPr/>
            <p:nvPr/>
          </p:nvSpPr>
          <p:spPr>
            <a:xfrm>
              <a:off x="2409670" y="3662984"/>
              <a:ext cx="607695" cy="587375"/>
            </a:xfrm>
            <a:custGeom>
              <a:avLst/>
              <a:gdLst/>
              <a:ahLst/>
              <a:cxnLst/>
              <a:rect l="l" t="t" r="r" b="b"/>
              <a:pathLst>
                <a:path w="607694" h="587375">
                  <a:moveTo>
                    <a:pt x="555501" y="0"/>
                  </a:moveTo>
                  <a:lnTo>
                    <a:pt x="0" y="0"/>
                  </a:lnTo>
                  <a:lnTo>
                    <a:pt x="0" y="244599"/>
                  </a:lnTo>
                  <a:lnTo>
                    <a:pt x="3586" y="292706"/>
                  </a:lnTo>
                  <a:lnTo>
                    <a:pt x="14007" y="339359"/>
                  </a:lnTo>
                  <a:lnTo>
                    <a:pt x="30756" y="383909"/>
                  </a:lnTo>
                  <a:lnTo>
                    <a:pt x="53327" y="425708"/>
                  </a:lnTo>
                  <a:lnTo>
                    <a:pt x="81214" y="464109"/>
                  </a:lnTo>
                  <a:lnTo>
                    <a:pt x="113910" y="498462"/>
                  </a:lnTo>
                  <a:lnTo>
                    <a:pt x="150909" y="528120"/>
                  </a:lnTo>
                  <a:lnTo>
                    <a:pt x="191703" y="552435"/>
                  </a:lnTo>
                  <a:lnTo>
                    <a:pt x="235788" y="570759"/>
                  </a:lnTo>
                  <a:lnTo>
                    <a:pt x="282656" y="582444"/>
                  </a:lnTo>
                  <a:lnTo>
                    <a:pt x="331801" y="586840"/>
                  </a:lnTo>
                  <a:lnTo>
                    <a:pt x="380560" y="583444"/>
                  </a:lnTo>
                  <a:lnTo>
                    <a:pt x="425658" y="572609"/>
                  </a:lnTo>
                  <a:lnTo>
                    <a:pt x="466699" y="554981"/>
                  </a:lnTo>
                  <a:lnTo>
                    <a:pt x="503287" y="531210"/>
                  </a:lnTo>
                  <a:lnTo>
                    <a:pt x="535025" y="501942"/>
                  </a:lnTo>
                  <a:lnTo>
                    <a:pt x="561519" y="467826"/>
                  </a:lnTo>
                  <a:lnTo>
                    <a:pt x="582371" y="429508"/>
                  </a:lnTo>
                  <a:lnTo>
                    <a:pt x="597187" y="387638"/>
                  </a:lnTo>
                  <a:lnTo>
                    <a:pt x="605568" y="342862"/>
                  </a:lnTo>
                  <a:lnTo>
                    <a:pt x="607120" y="295829"/>
                  </a:lnTo>
                  <a:lnTo>
                    <a:pt x="601447" y="247186"/>
                  </a:lnTo>
                  <a:lnTo>
                    <a:pt x="555501" y="0"/>
                  </a:lnTo>
                  <a:close/>
                </a:path>
              </a:pathLst>
            </a:custGeom>
            <a:solidFill>
              <a:srgbClr val="F1F3F4">
                <a:alpha val="1904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5" name="object 80">
              <a:extLst>
                <a:ext uri="{FF2B5EF4-FFF2-40B4-BE49-F238E27FC236}">
                  <a16:creationId xmlns:a16="http://schemas.microsoft.com/office/drawing/2014/main" id="{6087ADB8-0AA7-4AEF-A664-38395411E0FF}"/>
                </a:ext>
              </a:extLst>
            </p:cNvPr>
            <p:cNvSpPr/>
            <p:nvPr/>
          </p:nvSpPr>
          <p:spPr>
            <a:xfrm>
              <a:off x="2409672" y="3662991"/>
              <a:ext cx="604520" cy="582930"/>
            </a:xfrm>
            <a:custGeom>
              <a:avLst/>
              <a:gdLst/>
              <a:ahLst/>
              <a:cxnLst/>
              <a:rect l="l" t="t" r="r" b="b"/>
              <a:pathLst>
                <a:path w="604519" h="582929">
                  <a:moveTo>
                    <a:pt x="555511" y="0"/>
                  </a:moveTo>
                  <a:lnTo>
                    <a:pt x="0" y="0"/>
                  </a:lnTo>
                  <a:lnTo>
                    <a:pt x="0" y="244379"/>
                  </a:lnTo>
                  <a:lnTo>
                    <a:pt x="3552" y="292070"/>
                  </a:lnTo>
                  <a:lnTo>
                    <a:pt x="13875" y="338283"/>
                  </a:lnTo>
                  <a:lnTo>
                    <a:pt x="30466" y="382381"/>
                  </a:lnTo>
                  <a:lnTo>
                    <a:pt x="52823" y="423731"/>
                  </a:lnTo>
                  <a:lnTo>
                    <a:pt x="80445" y="461695"/>
                  </a:lnTo>
                  <a:lnTo>
                    <a:pt x="112830" y="495640"/>
                  </a:lnTo>
                  <a:lnTo>
                    <a:pt x="149476" y="524930"/>
                  </a:lnTo>
                  <a:lnTo>
                    <a:pt x="189880" y="548929"/>
                  </a:lnTo>
                  <a:lnTo>
                    <a:pt x="233542" y="567002"/>
                  </a:lnTo>
                  <a:lnTo>
                    <a:pt x="279958" y="578514"/>
                  </a:lnTo>
                  <a:lnTo>
                    <a:pt x="328628" y="582830"/>
                  </a:lnTo>
                  <a:lnTo>
                    <a:pt x="376935" y="579457"/>
                  </a:lnTo>
                  <a:lnTo>
                    <a:pt x="421686" y="568744"/>
                  </a:lnTo>
                  <a:lnTo>
                    <a:pt x="462484" y="551326"/>
                  </a:lnTo>
                  <a:lnTo>
                    <a:pt x="498930" y="527839"/>
                  </a:lnTo>
                  <a:lnTo>
                    <a:pt x="530627" y="498916"/>
                  </a:lnTo>
                  <a:lnTo>
                    <a:pt x="557175" y="465194"/>
                  </a:lnTo>
                  <a:lnTo>
                    <a:pt x="578178" y="427307"/>
                  </a:lnTo>
                  <a:lnTo>
                    <a:pt x="593236" y="385890"/>
                  </a:lnTo>
                  <a:lnTo>
                    <a:pt x="601953" y="341578"/>
                  </a:lnTo>
                  <a:lnTo>
                    <a:pt x="603929" y="295006"/>
                  </a:lnTo>
                  <a:lnTo>
                    <a:pt x="598767" y="246809"/>
                  </a:lnTo>
                  <a:lnTo>
                    <a:pt x="555511" y="0"/>
                  </a:lnTo>
                  <a:close/>
                </a:path>
              </a:pathLst>
            </a:custGeom>
            <a:solidFill>
              <a:srgbClr val="EDF0F1">
                <a:alpha val="2380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6" name="object 81">
              <a:extLst>
                <a:ext uri="{FF2B5EF4-FFF2-40B4-BE49-F238E27FC236}">
                  <a16:creationId xmlns:a16="http://schemas.microsoft.com/office/drawing/2014/main" id="{4A1F061B-E7DC-4596-9809-26B261FF96B3}"/>
                </a:ext>
              </a:extLst>
            </p:cNvPr>
            <p:cNvSpPr/>
            <p:nvPr/>
          </p:nvSpPr>
          <p:spPr>
            <a:xfrm>
              <a:off x="2409664" y="3662986"/>
              <a:ext cx="601345" cy="579120"/>
            </a:xfrm>
            <a:custGeom>
              <a:avLst/>
              <a:gdLst/>
              <a:ahLst/>
              <a:cxnLst/>
              <a:rect l="l" t="t" r="r" b="b"/>
              <a:pathLst>
                <a:path w="601344" h="579120">
                  <a:moveTo>
                    <a:pt x="555543" y="0"/>
                  </a:moveTo>
                  <a:lnTo>
                    <a:pt x="0" y="0"/>
                  </a:lnTo>
                  <a:lnTo>
                    <a:pt x="0" y="244160"/>
                  </a:lnTo>
                  <a:lnTo>
                    <a:pt x="3518" y="291437"/>
                  </a:lnTo>
                  <a:lnTo>
                    <a:pt x="13743" y="337211"/>
                  </a:lnTo>
                  <a:lnTo>
                    <a:pt x="30177" y="380860"/>
                  </a:lnTo>
                  <a:lnTo>
                    <a:pt x="52322" y="421761"/>
                  </a:lnTo>
                  <a:lnTo>
                    <a:pt x="79681" y="459291"/>
                  </a:lnTo>
                  <a:lnTo>
                    <a:pt x="111756" y="492828"/>
                  </a:lnTo>
                  <a:lnTo>
                    <a:pt x="148050" y="521750"/>
                  </a:lnTo>
                  <a:lnTo>
                    <a:pt x="188066" y="545433"/>
                  </a:lnTo>
                  <a:lnTo>
                    <a:pt x="231305" y="563256"/>
                  </a:lnTo>
                  <a:lnTo>
                    <a:pt x="277271" y="574596"/>
                  </a:lnTo>
                  <a:lnTo>
                    <a:pt x="325466" y="578830"/>
                  </a:lnTo>
                  <a:lnTo>
                    <a:pt x="373321" y="575480"/>
                  </a:lnTo>
                  <a:lnTo>
                    <a:pt x="417725" y="564889"/>
                  </a:lnTo>
                  <a:lnTo>
                    <a:pt x="458278" y="547682"/>
                  </a:lnTo>
                  <a:lnTo>
                    <a:pt x="494582" y="524478"/>
                  </a:lnTo>
                  <a:lnTo>
                    <a:pt x="526235" y="495901"/>
                  </a:lnTo>
                  <a:lnTo>
                    <a:pt x="552838" y="462574"/>
                  </a:lnTo>
                  <a:lnTo>
                    <a:pt x="573990" y="425117"/>
                  </a:lnTo>
                  <a:lnTo>
                    <a:pt x="589292" y="384153"/>
                  </a:lnTo>
                  <a:lnTo>
                    <a:pt x="598344" y="340304"/>
                  </a:lnTo>
                  <a:lnTo>
                    <a:pt x="600745" y="294194"/>
                  </a:lnTo>
                  <a:lnTo>
                    <a:pt x="596097" y="246442"/>
                  </a:lnTo>
                  <a:lnTo>
                    <a:pt x="555543" y="0"/>
                  </a:lnTo>
                  <a:close/>
                </a:path>
              </a:pathLst>
            </a:custGeom>
            <a:solidFill>
              <a:srgbClr val="EAECEE">
                <a:alpha val="2857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7" name="object 82">
              <a:extLst>
                <a:ext uri="{FF2B5EF4-FFF2-40B4-BE49-F238E27FC236}">
                  <a16:creationId xmlns:a16="http://schemas.microsoft.com/office/drawing/2014/main" id="{3885CABF-F6C3-4337-8C7A-7933D783B83F}"/>
                </a:ext>
              </a:extLst>
            </p:cNvPr>
            <p:cNvSpPr/>
            <p:nvPr/>
          </p:nvSpPr>
          <p:spPr>
            <a:xfrm>
              <a:off x="2409672" y="3662983"/>
              <a:ext cx="598170" cy="575310"/>
            </a:xfrm>
            <a:custGeom>
              <a:avLst/>
              <a:gdLst/>
              <a:ahLst/>
              <a:cxnLst/>
              <a:rect l="l" t="t" r="r" b="b"/>
              <a:pathLst>
                <a:path w="598169" h="575310">
                  <a:moveTo>
                    <a:pt x="555564" y="0"/>
                  </a:moveTo>
                  <a:lnTo>
                    <a:pt x="0" y="0"/>
                  </a:lnTo>
                  <a:lnTo>
                    <a:pt x="0" y="243940"/>
                  </a:lnTo>
                  <a:lnTo>
                    <a:pt x="3485" y="290804"/>
                  </a:lnTo>
                  <a:lnTo>
                    <a:pt x="13611" y="336140"/>
                  </a:lnTo>
                  <a:lnTo>
                    <a:pt x="29887" y="379339"/>
                  </a:lnTo>
                  <a:lnTo>
                    <a:pt x="51818" y="419791"/>
                  </a:lnTo>
                  <a:lnTo>
                    <a:pt x="78912" y="456887"/>
                  </a:lnTo>
                  <a:lnTo>
                    <a:pt x="110676" y="490016"/>
                  </a:lnTo>
                  <a:lnTo>
                    <a:pt x="146617" y="518569"/>
                  </a:lnTo>
                  <a:lnTo>
                    <a:pt x="186243" y="541937"/>
                  </a:lnTo>
                  <a:lnTo>
                    <a:pt x="229059" y="559509"/>
                  </a:lnTo>
                  <a:lnTo>
                    <a:pt x="274573" y="570677"/>
                  </a:lnTo>
                  <a:lnTo>
                    <a:pt x="322293" y="574830"/>
                  </a:lnTo>
                  <a:lnTo>
                    <a:pt x="369696" y="571503"/>
                  </a:lnTo>
                  <a:lnTo>
                    <a:pt x="413753" y="561035"/>
                  </a:lnTo>
                  <a:lnTo>
                    <a:pt x="454064" y="544037"/>
                  </a:lnTo>
                  <a:lnTo>
                    <a:pt x="490225" y="521117"/>
                  </a:lnTo>
                  <a:lnTo>
                    <a:pt x="521835" y="492885"/>
                  </a:lnTo>
                  <a:lnTo>
                    <a:pt x="548492" y="459951"/>
                  </a:lnTo>
                  <a:lnTo>
                    <a:pt x="569794" y="422923"/>
                  </a:lnTo>
                  <a:lnTo>
                    <a:pt x="585338" y="382412"/>
                  </a:lnTo>
                  <a:lnTo>
                    <a:pt x="594723" y="339025"/>
                  </a:lnTo>
                  <a:lnTo>
                    <a:pt x="597546" y="293373"/>
                  </a:lnTo>
                  <a:lnTo>
                    <a:pt x="593406" y="246065"/>
                  </a:lnTo>
                  <a:lnTo>
                    <a:pt x="555564" y="0"/>
                  </a:lnTo>
                  <a:close/>
                </a:path>
              </a:pathLst>
            </a:custGeom>
            <a:solidFill>
              <a:srgbClr val="E6E9EB">
                <a:alpha val="3333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8" name="object 83">
              <a:extLst>
                <a:ext uri="{FF2B5EF4-FFF2-40B4-BE49-F238E27FC236}">
                  <a16:creationId xmlns:a16="http://schemas.microsoft.com/office/drawing/2014/main" id="{B2059BCA-D864-4412-9927-68EEB42B227B}"/>
                </a:ext>
              </a:extLst>
            </p:cNvPr>
            <p:cNvSpPr/>
            <p:nvPr/>
          </p:nvSpPr>
          <p:spPr>
            <a:xfrm>
              <a:off x="2409664" y="3662990"/>
              <a:ext cx="594360" cy="570865"/>
            </a:xfrm>
            <a:custGeom>
              <a:avLst/>
              <a:gdLst/>
              <a:ahLst/>
              <a:cxnLst/>
              <a:rect l="l" t="t" r="r" b="b"/>
              <a:pathLst>
                <a:path w="594360" h="570864">
                  <a:moveTo>
                    <a:pt x="555595" y="0"/>
                  </a:moveTo>
                  <a:lnTo>
                    <a:pt x="0" y="0"/>
                  </a:lnTo>
                  <a:lnTo>
                    <a:pt x="0" y="243709"/>
                  </a:lnTo>
                  <a:lnTo>
                    <a:pt x="3451" y="290160"/>
                  </a:lnTo>
                  <a:lnTo>
                    <a:pt x="13480" y="335058"/>
                  </a:lnTo>
                  <a:lnTo>
                    <a:pt x="29598" y="377807"/>
                  </a:lnTo>
                  <a:lnTo>
                    <a:pt x="51317" y="417811"/>
                  </a:lnTo>
                  <a:lnTo>
                    <a:pt x="78148" y="454472"/>
                  </a:lnTo>
                  <a:lnTo>
                    <a:pt x="109602" y="487193"/>
                  </a:lnTo>
                  <a:lnTo>
                    <a:pt x="145192" y="515378"/>
                  </a:lnTo>
                  <a:lnTo>
                    <a:pt x="184428" y="538430"/>
                  </a:lnTo>
                  <a:lnTo>
                    <a:pt x="226822" y="555752"/>
                  </a:lnTo>
                  <a:lnTo>
                    <a:pt x="271886" y="566748"/>
                  </a:lnTo>
                  <a:lnTo>
                    <a:pt x="319131" y="570820"/>
                  </a:lnTo>
                  <a:lnTo>
                    <a:pt x="366081" y="567515"/>
                  </a:lnTo>
                  <a:lnTo>
                    <a:pt x="409791" y="557170"/>
                  </a:lnTo>
                  <a:lnTo>
                    <a:pt x="449858" y="540382"/>
                  </a:lnTo>
                  <a:lnTo>
                    <a:pt x="485876" y="517746"/>
                  </a:lnTo>
                  <a:lnTo>
                    <a:pt x="517442" y="489860"/>
                  </a:lnTo>
                  <a:lnTo>
                    <a:pt x="544153" y="457320"/>
                  </a:lnTo>
                  <a:lnTo>
                    <a:pt x="565603" y="420722"/>
                  </a:lnTo>
                  <a:lnTo>
                    <a:pt x="581389" y="380664"/>
                  </a:lnTo>
                  <a:lnTo>
                    <a:pt x="591108" y="337741"/>
                  </a:lnTo>
                  <a:lnTo>
                    <a:pt x="594354" y="292550"/>
                  </a:lnTo>
                  <a:lnTo>
                    <a:pt x="590725" y="245688"/>
                  </a:lnTo>
                  <a:lnTo>
                    <a:pt x="555595" y="0"/>
                  </a:lnTo>
                  <a:close/>
                </a:path>
              </a:pathLst>
            </a:custGeom>
            <a:solidFill>
              <a:srgbClr val="E3E6E9">
                <a:alpha val="3809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9" name="object 84">
              <a:extLst>
                <a:ext uri="{FF2B5EF4-FFF2-40B4-BE49-F238E27FC236}">
                  <a16:creationId xmlns:a16="http://schemas.microsoft.com/office/drawing/2014/main" id="{0681FE82-DDD1-4D9A-AB36-0021082DC4D1}"/>
                </a:ext>
              </a:extLst>
            </p:cNvPr>
            <p:cNvSpPr/>
            <p:nvPr/>
          </p:nvSpPr>
          <p:spPr>
            <a:xfrm>
              <a:off x="2409667" y="3662985"/>
              <a:ext cx="591185" cy="567055"/>
            </a:xfrm>
            <a:custGeom>
              <a:avLst/>
              <a:gdLst/>
              <a:ahLst/>
              <a:cxnLst/>
              <a:rect l="l" t="t" r="r" b="b"/>
              <a:pathLst>
                <a:path w="591185" h="567054">
                  <a:moveTo>
                    <a:pt x="555606" y="0"/>
                  </a:moveTo>
                  <a:lnTo>
                    <a:pt x="0" y="0"/>
                  </a:lnTo>
                  <a:lnTo>
                    <a:pt x="0" y="243489"/>
                  </a:lnTo>
                  <a:lnTo>
                    <a:pt x="3417" y="289527"/>
                  </a:lnTo>
                  <a:lnTo>
                    <a:pt x="13348" y="333988"/>
                  </a:lnTo>
                  <a:lnTo>
                    <a:pt x="29308" y="376288"/>
                  </a:lnTo>
                  <a:lnTo>
                    <a:pt x="50813" y="415844"/>
                  </a:lnTo>
                  <a:lnTo>
                    <a:pt x="77379" y="452071"/>
                  </a:lnTo>
                  <a:lnTo>
                    <a:pt x="108523" y="484385"/>
                  </a:lnTo>
                  <a:lnTo>
                    <a:pt x="143759" y="512202"/>
                  </a:lnTo>
                  <a:lnTo>
                    <a:pt x="182605" y="534939"/>
                  </a:lnTo>
                  <a:lnTo>
                    <a:pt x="224576" y="552010"/>
                  </a:lnTo>
                  <a:lnTo>
                    <a:pt x="269189" y="562832"/>
                  </a:lnTo>
                  <a:lnTo>
                    <a:pt x="315958" y="566820"/>
                  </a:lnTo>
                  <a:lnTo>
                    <a:pt x="362457" y="563538"/>
                  </a:lnTo>
                  <a:lnTo>
                    <a:pt x="405820" y="553316"/>
                  </a:lnTo>
                  <a:lnTo>
                    <a:pt x="445643" y="536737"/>
                  </a:lnTo>
                  <a:lnTo>
                    <a:pt x="481520" y="514385"/>
                  </a:lnTo>
                  <a:lnTo>
                    <a:pt x="513043" y="486845"/>
                  </a:lnTo>
                  <a:lnTo>
                    <a:pt x="539809" y="454699"/>
                  </a:lnTo>
                  <a:lnTo>
                    <a:pt x="561409" y="418532"/>
                  </a:lnTo>
                  <a:lnTo>
                    <a:pt x="577439" y="378927"/>
                  </a:lnTo>
                  <a:lnTo>
                    <a:pt x="587492" y="336467"/>
                  </a:lnTo>
                  <a:lnTo>
                    <a:pt x="591163" y="291738"/>
                  </a:lnTo>
                  <a:lnTo>
                    <a:pt x="588044" y="245322"/>
                  </a:lnTo>
                  <a:lnTo>
                    <a:pt x="555606" y="0"/>
                  </a:lnTo>
                  <a:close/>
                </a:path>
              </a:pathLst>
            </a:custGeom>
            <a:solidFill>
              <a:srgbClr val="DFE3E6">
                <a:alpha val="4285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0" name="object 85">
              <a:extLst>
                <a:ext uri="{FF2B5EF4-FFF2-40B4-BE49-F238E27FC236}">
                  <a16:creationId xmlns:a16="http://schemas.microsoft.com/office/drawing/2014/main" id="{76673AE5-4A7D-4672-9DDE-3A66D919AC77}"/>
                </a:ext>
              </a:extLst>
            </p:cNvPr>
            <p:cNvSpPr/>
            <p:nvPr/>
          </p:nvSpPr>
          <p:spPr>
            <a:xfrm>
              <a:off x="2409664" y="3662982"/>
              <a:ext cx="588010" cy="563245"/>
            </a:xfrm>
            <a:custGeom>
              <a:avLst/>
              <a:gdLst/>
              <a:ahLst/>
              <a:cxnLst/>
              <a:rect l="l" t="t" r="r" b="b"/>
              <a:pathLst>
                <a:path w="588010" h="563245">
                  <a:moveTo>
                    <a:pt x="555637" y="0"/>
                  </a:moveTo>
                  <a:lnTo>
                    <a:pt x="0" y="0"/>
                  </a:lnTo>
                  <a:lnTo>
                    <a:pt x="0" y="243280"/>
                  </a:lnTo>
                  <a:lnTo>
                    <a:pt x="3384" y="288901"/>
                  </a:lnTo>
                  <a:lnTo>
                    <a:pt x="13217" y="332922"/>
                  </a:lnTo>
                  <a:lnTo>
                    <a:pt x="29020" y="374771"/>
                  </a:lnTo>
                  <a:lnTo>
                    <a:pt x="50312" y="413877"/>
                  </a:lnTo>
                  <a:lnTo>
                    <a:pt x="76615" y="449668"/>
                  </a:lnTo>
                  <a:lnTo>
                    <a:pt x="107449" y="481574"/>
                  </a:lnTo>
                  <a:lnTo>
                    <a:pt x="142334" y="509022"/>
                  </a:lnTo>
                  <a:lnTo>
                    <a:pt x="180790" y="531443"/>
                  </a:lnTo>
                  <a:lnTo>
                    <a:pt x="222339" y="548263"/>
                  </a:lnTo>
                  <a:lnTo>
                    <a:pt x="266501" y="558913"/>
                  </a:lnTo>
                  <a:lnTo>
                    <a:pt x="312796" y="562820"/>
                  </a:lnTo>
                  <a:lnTo>
                    <a:pt x="358840" y="559558"/>
                  </a:lnTo>
                  <a:lnTo>
                    <a:pt x="401855" y="549457"/>
                  </a:lnTo>
                  <a:lnTo>
                    <a:pt x="441435" y="533087"/>
                  </a:lnTo>
                  <a:lnTo>
                    <a:pt x="477169" y="511020"/>
                  </a:lnTo>
                  <a:lnTo>
                    <a:pt x="508651" y="483825"/>
                  </a:lnTo>
                  <a:lnTo>
                    <a:pt x="535472" y="452073"/>
                  </a:lnTo>
                  <a:lnTo>
                    <a:pt x="557223" y="416336"/>
                  </a:lnTo>
                  <a:lnTo>
                    <a:pt x="573498" y="377184"/>
                  </a:lnTo>
                  <a:lnTo>
                    <a:pt x="583886" y="335187"/>
                  </a:lnTo>
                  <a:lnTo>
                    <a:pt x="587981" y="290917"/>
                  </a:lnTo>
                  <a:lnTo>
                    <a:pt x="585374" y="244945"/>
                  </a:lnTo>
                  <a:lnTo>
                    <a:pt x="555637" y="0"/>
                  </a:lnTo>
                  <a:close/>
                </a:path>
              </a:pathLst>
            </a:custGeom>
            <a:solidFill>
              <a:srgbClr val="DCE0E3">
                <a:alpha val="4761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1" name="object 86">
              <a:extLst>
                <a:ext uri="{FF2B5EF4-FFF2-40B4-BE49-F238E27FC236}">
                  <a16:creationId xmlns:a16="http://schemas.microsoft.com/office/drawing/2014/main" id="{1F89DE1B-7A58-46A0-83F0-13705568DE93}"/>
                </a:ext>
              </a:extLst>
            </p:cNvPr>
            <p:cNvSpPr/>
            <p:nvPr/>
          </p:nvSpPr>
          <p:spPr>
            <a:xfrm>
              <a:off x="2409667" y="3662990"/>
              <a:ext cx="584835" cy="559435"/>
            </a:xfrm>
            <a:custGeom>
              <a:avLst/>
              <a:gdLst/>
              <a:ahLst/>
              <a:cxnLst/>
              <a:rect l="l" t="t" r="r" b="b"/>
              <a:pathLst>
                <a:path w="584835" h="559435">
                  <a:moveTo>
                    <a:pt x="555658" y="0"/>
                  </a:moveTo>
                  <a:lnTo>
                    <a:pt x="0" y="0"/>
                  </a:lnTo>
                  <a:lnTo>
                    <a:pt x="0" y="243050"/>
                  </a:lnTo>
                  <a:lnTo>
                    <a:pt x="3350" y="288260"/>
                  </a:lnTo>
                  <a:lnTo>
                    <a:pt x="13085" y="331844"/>
                  </a:lnTo>
                  <a:lnTo>
                    <a:pt x="28729" y="373244"/>
                  </a:lnTo>
                  <a:lnTo>
                    <a:pt x="49808" y="411901"/>
                  </a:lnTo>
                  <a:lnTo>
                    <a:pt x="75846" y="447257"/>
                  </a:lnTo>
                  <a:lnTo>
                    <a:pt x="106369" y="478755"/>
                  </a:lnTo>
                  <a:lnTo>
                    <a:pt x="140901" y="505834"/>
                  </a:lnTo>
                  <a:lnTo>
                    <a:pt x="178967" y="527938"/>
                  </a:lnTo>
                  <a:lnTo>
                    <a:pt x="220093" y="544507"/>
                  </a:lnTo>
                  <a:lnTo>
                    <a:pt x="263804" y="554984"/>
                  </a:lnTo>
                  <a:lnTo>
                    <a:pt x="309624" y="558810"/>
                  </a:lnTo>
                  <a:lnTo>
                    <a:pt x="359623" y="554867"/>
                  </a:lnTo>
                  <a:lnTo>
                    <a:pt x="406034" y="542837"/>
                  </a:lnTo>
                  <a:lnTo>
                    <a:pt x="448312" y="523462"/>
                  </a:lnTo>
                  <a:lnTo>
                    <a:pt x="485911" y="497485"/>
                  </a:lnTo>
                  <a:lnTo>
                    <a:pt x="518285" y="465649"/>
                  </a:lnTo>
                  <a:lnTo>
                    <a:pt x="544888" y="428696"/>
                  </a:lnTo>
                  <a:lnTo>
                    <a:pt x="565176" y="387368"/>
                  </a:lnTo>
                  <a:lnTo>
                    <a:pt x="578601" y="342410"/>
                  </a:lnTo>
                  <a:lnTo>
                    <a:pt x="584619" y="294562"/>
                  </a:lnTo>
                  <a:lnTo>
                    <a:pt x="582683" y="244568"/>
                  </a:lnTo>
                  <a:lnTo>
                    <a:pt x="555658" y="0"/>
                  </a:lnTo>
                  <a:close/>
                </a:path>
              </a:pathLst>
            </a:custGeom>
            <a:solidFill>
              <a:srgbClr val="D8DDE0">
                <a:alpha val="5238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2" name="object 87">
              <a:extLst>
                <a:ext uri="{FF2B5EF4-FFF2-40B4-BE49-F238E27FC236}">
                  <a16:creationId xmlns:a16="http://schemas.microsoft.com/office/drawing/2014/main" id="{143536A5-09BA-4C5B-8F04-902BE6BC5B27}"/>
                </a:ext>
              </a:extLst>
            </p:cNvPr>
            <p:cNvSpPr/>
            <p:nvPr/>
          </p:nvSpPr>
          <p:spPr>
            <a:xfrm>
              <a:off x="2409671" y="3662984"/>
              <a:ext cx="581660" cy="554990"/>
            </a:xfrm>
            <a:custGeom>
              <a:avLst/>
              <a:gdLst/>
              <a:ahLst/>
              <a:cxnLst/>
              <a:rect l="l" t="t" r="r" b="b"/>
              <a:pathLst>
                <a:path w="581660" h="554989">
                  <a:moveTo>
                    <a:pt x="555679" y="0"/>
                  </a:moveTo>
                  <a:lnTo>
                    <a:pt x="0" y="0"/>
                  </a:lnTo>
                  <a:lnTo>
                    <a:pt x="0" y="242830"/>
                  </a:lnTo>
                  <a:lnTo>
                    <a:pt x="3316" y="287626"/>
                  </a:lnTo>
                  <a:lnTo>
                    <a:pt x="12953" y="330772"/>
                  </a:lnTo>
                  <a:lnTo>
                    <a:pt x="28439" y="371722"/>
                  </a:lnTo>
                  <a:lnTo>
                    <a:pt x="49304" y="409931"/>
                  </a:lnTo>
                  <a:lnTo>
                    <a:pt x="75077" y="444853"/>
                  </a:lnTo>
                  <a:lnTo>
                    <a:pt x="105289" y="475942"/>
                  </a:lnTo>
                  <a:lnTo>
                    <a:pt x="139468" y="502654"/>
                  </a:lnTo>
                  <a:lnTo>
                    <a:pt x="177144" y="524442"/>
                  </a:lnTo>
                  <a:lnTo>
                    <a:pt x="217847" y="540761"/>
                  </a:lnTo>
                  <a:lnTo>
                    <a:pt x="261106" y="551065"/>
                  </a:lnTo>
                  <a:lnTo>
                    <a:pt x="306451" y="554810"/>
                  </a:lnTo>
                  <a:lnTo>
                    <a:pt x="355959" y="550898"/>
                  </a:lnTo>
                  <a:lnTo>
                    <a:pt x="402006" y="539018"/>
                  </a:lnTo>
                  <a:lnTo>
                    <a:pt x="444044" y="519896"/>
                  </a:lnTo>
                  <a:lnTo>
                    <a:pt x="481526" y="494256"/>
                  </a:lnTo>
                  <a:lnTo>
                    <a:pt x="513901" y="462826"/>
                  </a:lnTo>
                  <a:lnTo>
                    <a:pt x="540623" y="426330"/>
                  </a:lnTo>
                  <a:lnTo>
                    <a:pt x="561143" y="385493"/>
                  </a:lnTo>
                  <a:lnTo>
                    <a:pt x="574911" y="341043"/>
                  </a:lnTo>
                  <a:lnTo>
                    <a:pt x="581381" y="293704"/>
                  </a:lnTo>
                  <a:lnTo>
                    <a:pt x="580003" y="244201"/>
                  </a:lnTo>
                  <a:lnTo>
                    <a:pt x="555679" y="0"/>
                  </a:lnTo>
                  <a:close/>
                </a:path>
              </a:pathLst>
            </a:custGeom>
            <a:solidFill>
              <a:srgbClr val="D5DADD">
                <a:alpha val="5714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3" name="object 88">
              <a:extLst>
                <a:ext uri="{FF2B5EF4-FFF2-40B4-BE49-F238E27FC236}">
                  <a16:creationId xmlns:a16="http://schemas.microsoft.com/office/drawing/2014/main" id="{0DEC97E7-750B-4B9C-9844-565689C26C85}"/>
                </a:ext>
              </a:extLst>
            </p:cNvPr>
            <p:cNvSpPr/>
            <p:nvPr/>
          </p:nvSpPr>
          <p:spPr>
            <a:xfrm>
              <a:off x="2409673" y="3662981"/>
              <a:ext cx="578485" cy="551180"/>
            </a:xfrm>
            <a:custGeom>
              <a:avLst/>
              <a:gdLst/>
              <a:ahLst/>
              <a:cxnLst/>
              <a:rect l="l" t="t" r="r" b="b"/>
              <a:pathLst>
                <a:path w="578485" h="551179">
                  <a:moveTo>
                    <a:pt x="555689" y="0"/>
                  </a:moveTo>
                  <a:lnTo>
                    <a:pt x="0" y="0"/>
                  </a:lnTo>
                  <a:lnTo>
                    <a:pt x="0" y="242610"/>
                  </a:lnTo>
                  <a:lnTo>
                    <a:pt x="3963" y="291348"/>
                  </a:lnTo>
                  <a:lnTo>
                    <a:pt x="15438" y="337995"/>
                  </a:lnTo>
                  <a:lnTo>
                    <a:pt x="33806" y="381841"/>
                  </a:lnTo>
                  <a:lnTo>
                    <a:pt x="58446" y="422179"/>
                  </a:lnTo>
                  <a:lnTo>
                    <a:pt x="88739" y="458298"/>
                  </a:lnTo>
                  <a:lnTo>
                    <a:pt x="124063" y="489491"/>
                  </a:lnTo>
                  <a:lnTo>
                    <a:pt x="163800" y="515047"/>
                  </a:lnTo>
                  <a:lnTo>
                    <a:pt x="207328" y="534258"/>
                  </a:lnTo>
                  <a:lnTo>
                    <a:pt x="254027" y="546416"/>
                  </a:lnTo>
                  <a:lnTo>
                    <a:pt x="303278" y="550810"/>
                  </a:lnTo>
                  <a:lnTo>
                    <a:pt x="352294" y="546929"/>
                  </a:lnTo>
                  <a:lnTo>
                    <a:pt x="397977" y="535199"/>
                  </a:lnTo>
                  <a:lnTo>
                    <a:pt x="439776" y="516329"/>
                  </a:lnTo>
                  <a:lnTo>
                    <a:pt x="477140" y="491027"/>
                  </a:lnTo>
                  <a:lnTo>
                    <a:pt x="509517" y="460001"/>
                  </a:lnTo>
                  <a:lnTo>
                    <a:pt x="536356" y="423961"/>
                  </a:lnTo>
                  <a:lnTo>
                    <a:pt x="557106" y="383615"/>
                  </a:lnTo>
                  <a:lnTo>
                    <a:pt x="571216" y="339671"/>
                  </a:lnTo>
                  <a:lnTo>
                    <a:pt x="578135" y="292838"/>
                  </a:lnTo>
                  <a:lnTo>
                    <a:pt x="577312" y="243825"/>
                  </a:lnTo>
                  <a:lnTo>
                    <a:pt x="555689" y="0"/>
                  </a:lnTo>
                  <a:close/>
                </a:path>
              </a:pathLst>
            </a:custGeom>
            <a:solidFill>
              <a:srgbClr val="D1D7DA">
                <a:alpha val="6190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4" name="object 89">
              <a:extLst>
                <a:ext uri="{FF2B5EF4-FFF2-40B4-BE49-F238E27FC236}">
                  <a16:creationId xmlns:a16="http://schemas.microsoft.com/office/drawing/2014/main" id="{224B1FDA-7193-455D-8F27-9F472663DEA8}"/>
                </a:ext>
              </a:extLst>
            </p:cNvPr>
            <p:cNvSpPr/>
            <p:nvPr/>
          </p:nvSpPr>
          <p:spPr>
            <a:xfrm>
              <a:off x="2409671" y="3662988"/>
              <a:ext cx="575310" cy="547370"/>
            </a:xfrm>
            <a:custGeom>
              <a:avLst/>
              <a:gdLst/>
              <a:ahLst/>
              <a:cxnLst/>
              <a:rect l="l" t="t" r="r" b="b"/>
              <a:pathLst>
                <a:path w="575310" h="547370">
                  <a:moveTo>
                    <a:pt x="555721" y="0"/>
                  </a:moveTo>
                  <a:lnTo>
                    <a:pt x="0" y="0"/>
                  </a:lnTo>
                  <a:lnTo>
                    <a:pt x="0" y="242380"/>
                  </a:lnTo>
                  <a:lnTo>
                    <a:pt x="3922" y="290661"/>
                  </a:lnTo>
                  <a:lnTo>
                    <a:pt x="15279" y="336823"/>
                  </a:lnTo>
                  <a:lnTo>
                    <a:pt x="33458" y="380174"/>
                  </a:lnTo>
                  <a:lnTo>
                    <a:pt x="57843" y="420022"/>
                  </a:lnTo>
                  <a:lnTo>
                    <a:pt x="87821" y="455675"/>
                  </a:lnTo>
                  <a:lnTo>
                    <a:pt x="122779" y="486442"/>
                  </a:lnTo>
                  <a:lnTo>
                    <a:pt x="162101" y="511629"/>
                  </a:lnTo>
                  <a:lnTo>
                    <a:pt x="205174" y="530546"/>
                  </a:lnTo>
                  <a:lnTo>
                    <a:pt x="251384" y="542500"/>
                  </a:lnTo>
                  <a:lnTo>
                    <a:pt x="300116" y="546800"/>
                  </a:lnTo>
                  <a:lnTo>
                    <a:pt x="348638" y="542949"/>
                  </a:lnTo>
                  <a:lnTo>
                    <a:pt x="393955" y="531368"/>
                  </a:lnTo>
                  <a:lnTo>
                    <a:pt x="435513" y="512750"/>
                  </a:lnTo>
                  <a:lnTo>
                    <a:pt x="472758" y="487784"/>
                  </a:lnTo>
                  <a:lnTo>
                    <a:pt x="505136" y="457164"/>
                  </a:lnTo>
                  <a:lnTo>
                    <a:pt x="532094" y="421580"/>
                  </a:lnTo>
                  <a:lnTo>
                    <a:pt x="553077" y="381725"/>
                  </a:lnTo>
                  <a:lnTo>
                    <a:pt x="567532" y="338290"/>
                  </a:lnTo>
                  <a:lnTo>
                    <a:pt x="574905" y="291967"/>
                  </a:lnTo>
                  <a:lnTo>
                    <a:pt x="574642" y="243448"/>
                  </a:lnTo>
                  <a:lnTo>
                    <a:pt x="555721" y="0"/>
                  </a:lnTo>
                  <a:close/>
                </a:path>
              </a:pathLst>
            </a:custGeom>
            <a:solidFill>
              <a:srgbClr val="CED4D8">
                <a:alpha val="6666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5" name="object 90">
              <a:extLst>
                <a:ext uri="{FF2B5EF4-FFF2-40B4-BE49-F238E27FC236}">
                  <a16:creationId xmlns:a16="http://schemas.microsoft.com/office/drawing/2014/main" id="{264F6175-1FEE-40B7-B458-BA4BC0271561}"/>
                </a:ext>
              </a:extLst>
            </p:cNvPr>
            <p:cNvSpPr/>
            <p:nvPr/>
          </p:nvSpPr>
          <p:spPr>
            <a:xfrm>
              <a:off x="2409673" y="3662983"/>
              <a:ext cx="572135" cy="542925"/>
            </a:xfrm>
            <a:custGeom>
              <a:avLst/>
              <a:gdLst/>
              <a:ahLst/>
              <a:cxnLst/>
              <a:rect l="l" t="t" r="r" b="b"/>
              <a:pathLst>
                <a:path w="572135" h="542925">
                  <a:moveTo>
                    <a:pt x="555742" y="0"/>
                  </a:moveTo>
                  <a:lnTo>
                    <a:pt x="0" y="0"/>
                  </a:lnTo>
                  <a:lnTo>
                    <a:pt x="0" y="242170"/>
                  </a:lnTo>
                  <a:lnTo>
                    <a:pt x="3881" y="289992"/>
                  </a:lnTo>
                  <a:lnTo>
                    <a:pt x="15120" y="335668"/>
                  </a:lnTo>
                  <a:lnTo>
                    <a:pt x="33109" y="378522"/>
                  </a:lnTo>
                  <a:lnTo>
                    <a:pt x="57239" y="417879"/>
                  </a:lnTo>
                  <a:lnTo>
                    <a:pt x="86903" y="453064"/>
                  </a:lnTo>
                  <a:lnTo>
                    <a:pt x="121492" y="483404"/>
                  </a:lnTo>
                  <a:lnTo>
                    <a:pt x="160399" y="508222"/>
                  </a:lnTo>
                  <a:lnTo>
                    <a:pt x="203015" y="526844"/>
                  </a:lnTo>
                  <a:lnTo>
                    <a:pt x="248732" y="538595"/>
                  </a:lnTo>
                  <a:lnTo>
                    <a:pt x="296943" y="542800"/>
                  </a:lnTo>
                  <a:lnTo>
                    <a:pt x="344976" y="538980"/>
                  </a:lnTo>
                  <a:lnTo>
                    <a:pt x="389930" y="527549"/>
                  </a:lnTo>
                  <a:lnTo>
                    <a:pt x="431248" y="509183"/>
                  </a:lnTo>
                  <a:lnTo>
                    <a:pt x="468374" y="484555"/>
                  </a:lnTo>
                  <a:lnTo>
                    <a:pt x="500753" y="454340"/>
                  </a:lnTo>
                  <a:lnTo>
                    <a:pt x="527827" y="419214"/>
                  </a:lnTo>
                  <a:lnTo>
                    <a:pt x="549041" y="379850"/>
                  </a:lnTo>
                  <a:lnTo>
                    <a:pt x="563839" y="336923"/>
                  </a:lnTo>
                  <a:lnTo>
                    <a:pt x="571665" y="291109"/>
                  </a:lnTo>
                  <a:lnTo>
                    <a:pt x="571961" y="243081"/>
                  </a:lnTo>
                  <a:lnTo>
                    <a:pt x="555742" y="0"/>
                  </a:lnTo>
                  <a:close/>
                </a:path>
              </a:pathLst>
            </a:custGeom>
            <a:solidFill>
              <a:srgbClr val="CAD1D5">
                <a:alpha val="7142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6" name="object 91">
              <a:extLst>
                <a:ext uri="{FF2B5EF4-FFF2-40B4-BE49-F238E27FC236}">
                  <a16:creationId xmlns:a16="http://schemas.microsoft.com/office/drawing/2014/main" id="{AE68B8F2-0868-415C-94B5-6DFC480DF5ED}"/>
                </a:ext>
              </a:extLst>
            </p:cNvPr>
            <p:cNvSpPr/>
            <p:nvPr/>
          </p:nvSpPr>
          <p:spPr>
            <a:xfrm>
              <a:off x="2409665" y="3662991"/>
              <a:ext cx="569595" cy="539115"/>
            </a:xfrm>
            <a:custGeom>
              <a:avLst/>
              <a:gdLst/>
              <a:ahLst/>
              <a:cxnLst/>
              <a:rect l="l" t="t" r="r" b="b"/>
              <a:pathLst>
                <a:path w="569594" h="539114">
                  <a:moveTo>
                    <a:pt x="555773" y="0"/>
                  </a:moveTo>
                  <a:lnTo>
                    <a:pt x="0" y="0"/>
                  </a:lnTo>
                  <a:lnTo>
                    <a:pt x="0" y="241940"/>
                  </a:lnTo>
                  <a:lnTo>
                    <a:pt x="3841" y="289306"/>
                  </a:lnTo>
                  <a:lnTo>
                    <a:pt x="14963" y="334497"/>
                  </a:lnTo>
                  <a:lnTo>
                    <a:pt x="32764" y="376855"/>
                  </a:lnTo>
                  <a:lnTo>
                    <a:pt x="56641" y="415722"/>
                  </a:lnTo>
                  <a:lnTo>
                    <a:pt x="85993" y="450441"/>
                  </a:lnTo>
                  <a:lnTo>
                    <a:pt x="120216" y="480354"/>
                  </a:lnTo>
                  <a:lnTo>
                    <a:pt x="158709" y="504803"/>
                  </a:lnTo>
                  <a:lnTo>
                    <a:pt x="200869" y="523131"/>
                  </a:lnTo>
                  <a:lnTo>
                    <a:pt x="246094" y="534679"/>
                  </a:lnTo>
                  <a:lnTo>
                    <a:pt x="293781" y="538789"/>
                  </a:lnTo>
                  <a:lnTo>
                    <a:pt x="341322" y="535000"/>
                  </a:lnTo>
                  <a:lnTo>
                    <a:pt x="385912" y="523720"/>
                  </a:lnTo>
                  <a:lnTo>
                    <a:pt x="426990" y="505606"/>
                  </a:lnTo>
                  <a:lnTo>
                    <a:pt x="463999" y="481315"/>
                  </a:lnTo>
                  <a:lnTo>
                    <a:pt x="496378" y="451507"/>
                  </a:lnTo>
                  <a:lnTo>
                    <a:pt x="523570" y="416837"/>
                  </a:lnTo>
                  <a:lnTo>
                    <a:pt x="545015" y="377964"/>
                  </a:lnTo>
                  <a:lnTo>
                    <a:pt x="560155" y="335546"/>
                  </a:lnTo>
                  <a:lnTo>
                    <a:pt x="568429" y="290240"/>
                  </a:lnTo>
                  <a:lnTo>
                    <a:pt x="569281" y="242704"/>
                  </a:lnTo>
                  <a:lnTo>
                    <a:pt x="555773" y="0"/>
                  </a:lnTo>
                  <a:close/>
                </a:path>
              </a:pathLst>
            </a:custGeom>
            <a:solidFill>
              <a:srgbClr val="C7CDD2">
                <a:alpha val="7619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7" name="object 92">
              <a:extLst>
                <a:ext uri="{FF2B5EF4-FFF2-40B4-BE49-F238E27FC236}">
                  <a16:creationId xmlns:a16="http://schemas.microsoft.com/office/drawing/2014/main" id="{BF93574F-EE10-4228-A96E-CF3476478F1A}"/>
                </a:ext>
              </a:extLst>
            </p:cNvPr>
            <p:cNvSpPr/>
            <p:nvPr/>
          </p:nvSpPr>
          <p:spPr>
            <a:xfrm>
              <a:off x="2409674" y="3662987"/>
              <a:ext cx="567055" cy="535305"/>
            </a:xfrm>
            <a:custGeom>
              <a:avLst/>
              <a:gdLst/>
              <a:ahLst/>
              <a:cxnLst/>
              <a:rect l="l" t="t" r="r" b="b"/>
              <a:pathLst>
                <a:path w="567055" h="535304">
                  <a:moveTo>
                    <a:pt x="555784" y="0"/>
                  </a:moveTo>
                  <a:lnTo>
                    <a:pt x="0" y="0"/>
                  </a:lnTo>
                  <a:lnTo>
                    <a:pt x="0" y="241720"/>
                  </a:lnTo>
                  <a:lnTo>
                    <a:pt x="3800" y="288629"/>
                  </a:lnTo>
                  <a:lnTo>
                    <a:pt x="14803" y="333336"/>
                  </a:lnTo>
                  <a:lnTo>
                    <a:pt x="32413" y="375198"/>
                  </a:lnTo>
                  <a:lnTo>
                    <a:pt x="56034" y="413576"/>
                  </a:lnTo>
                  <a:lnTo>
                    <a:pt x="85070" y="447829"/>
                  </a:lnTo>
                  <a:lnTo>
                    <a:pt x="118925" y="477316"/>
                  </a:lnTo>
                  <a:lnTo>
                    <a:pt x="157002" y="501396"/>
                  </a:lnTo>
                  <a:lnTo>
                    <a:pt x="198706" y="519429"/>
                  </a:lnTo>
                  <a:lnTo>
                    <a:pt x="243440" y="530773"/>
                  </a:lnTo>
                  <a:lnTo>
                    <a:pt x="290608" y="534789"/>
                  </a:lnTo>
                  <a:lnTo>
                    <a:pt x="337658" y="531029"/>
                  </a:lnTo>
                  <a:lnTo>
                    <a:pt x="381882" y="519897"/>
                  </a:lnTo>
                  <a:lnTo>
                    <a:pt x="422720" y="502034"/>
                  </a:lnTo>
                  <a:lnTo>
                    <a:pt x="459610" y="478081"/>
                  </a:lnTo>
                  <a:lnTo>
                    <a:pt x="491990" y="448678"/>
                  </a:lnTo>
                  <a:lnTo>
                    <a:pt x="519298" y="414466"/>
                  </a:lnTo>
                  <a:lnTo>
                    <a:pt x="540974" y="376084"/>
                  </a:lnTo>
                  <a:lnTo>
                    <a:pt x="556456" y="334173"/>
                  </a:lnTo>
                  <a:lnTo>
                    <a:pt x="565181" y="289374"/>
                  </a:lnTo>
                  <a:lnTo>
                    <a:pt x="566590" y="242327"/>
                  </a:lnTo>
                  <a:lnTo>
                    <a:pt x="555784" y="0"/>
                  </a:lnTo>
                  <a:close/>
                </a:path>
              </a:pathLst>
            </a:custGeom>
            <a:solidFill>
              <a:srgbClr val="C3CACF">
                <a:alpha val="8095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8" name="object 93">
              <a:extLst>
                <a:ext uri="{FF2B5EF4-FFF2-40B4-BE49-F238E27FC236}">
                  <a16:creationId xmlns:a16="http://schemas.microsoft.com/office/drawing/2014/main" id="{55946DB6-2336-4B80-AC29-BBB74680288F}"/>
                </a:ext>
              </a:extLst>
            </p:cNvPr>
            <p:cNvSpPr/>
            <p:nvPr/>
          </p:nvSpPr>
          <p:spPr>
            <a:xfrm>
              <a:off x="2409665" y="3662982"/>
              <a:ext cx="564515" cy="530860"/>
            </a:xfrm>
            <a:custGeom>
              <a:avLst/>
              <a:gdLst/>
              <a:ahLst/>
              <a:cxnLst/>
              <a:rect l="l" t="t" r="r" b="b"/>
              <a:pathLst>
                <a:path w="564514" h="530860">
                  <a:moveTo>
                    <a:pt x="555815" y="0"/>
                  </a:moveTo>
                  <a:lnTo>
                    <a:pt x="0" y="0"/>
                  </a:lnTo>
                  <a:lnTo>
                    <a:pt x="0" y="241500"/>
                  </a:lnTo>
                  <a:lnTo>
                    <a:pt x="3759" y="287956"/>
                  </a:lnTo>
                  <a:lnTo>
                    <a:pt x="14645" y="332179"/>
                  </a:lnTo>
                  <a:lnTo>
                    <a:pt x="32067" y="373546"/>
                  </a:lnTo>
                  <a:lnTo>
                    <a:pt x="55434" y="411435"/>
                  </a:lnTo>
                  <a:lnTo>
                    <a:pt x="84157" y="445220"/>
                  </a:lnTo>
                  <a:lnTo>
                    <a:pt x="117645" y="474280"/>
                  </a:lnTo>
                  <a:lnTo>
                    <a:pt x="155308" y="497990"/>
                  </a:lnTo>
                  <a:lnTo>
                    <a:pt x="196556" y="515727"/>
                  </a:lnTo>
                  <a:lnTo>
                    <a:pt x="240799" y="526868"/>
                  </a:lnTo>
                  <a:lnTo>
                    <a:pt x="287446" y="530790"/>
                  </a:lnTo>
                  <a:lnTo>
                    <a:pt x="334004" y="527060"/>
                  </a:lnTo>
                  <a:lnTo>
                    <a:pt x="377865" y="516078"/>
                  </a:lnTo>
                  <a:lnTo>
                    <a:pt x="418463" y="498468"/>
                  </a:lnTo>
                  <a:lnTo>
                    <a:pt x="455235" y="474852"/>
                  </a:lnTo>
                  <a:lnTo>
                    <a:pt x="487617" y="445855"/>
                  </a:lnTo>
                  <a:lnTo>
                    <a:pt x="515044" y="412100"/>
                  </a:lnTo>
                  <a:lnTo>
                    <a:pt x="536952" y="374209"/>
                  </a:lnTo>
                  <a:lnTo>
                    <a:pt x="552776" y="332807"/>
                  </a:lnTo>
                  <a:lnTo>
                    <a:pt x="561954" y="288516"/>
                  </a:lnTo>
                  <a:lnTo>
                    <a:pt x="563920" y="241961"/>
                  </a:lnTo>
                  <a:lnTo>
                    <a:pt x="555815" y="0"/>
                  </a:lnTo>
                  <a:close/>
                </a:path>
              </a:pathLst>
            </a:custGeom>
            <a:solidFill>
              <a:srgbClr val="C0C7CC">
                <a:alpha val="8571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9" name="object 94">
              <a:extLst>
                <a:ext uri="{FF2B5EF4-FFF2-40B4-BE49-F238E27FC236}">
                  <a16:creationId xmlns:a16="http://schemas.microsoft.com/office/drawing/2014/main" id="{086EE569-365A-41C1-9B8A-2C69C771971F}"/>
                </a:ext>
              </a:extLst>
            </p:cNvPr>
            <p:cNvSpPr/>
            <p:nvPr/>
          </p:nvSpPr>
          <p:spPr>
            <a:xfrm>
              <a:off x="2409669" y="3662990"/>
              <a:ext cx="561340" cy="527050"/>
            </a:xfrm>
            <a:custGeom>
              <a:avLst/>
              <a:gdLst/>
              <a:ahLst/>
              <a:cxnLst/>
              <a:rect l="l" t="t" r="r" b="b"/>
              <a:pathLst>
                <a:path w="561339" h="527050">
                  <a:moveTo>
                    <a:pt x="555836" y="0"/>
                  </a:moveTo>
                  <a:lnTo>
                    <a:pt x="0" y="0"/>
                  </a:lnTo>
                  <a:lnTo>
                    <a:pt x="0" y="241280"/>
                  </a:lnTo>
                  <a:lnTo>
                    <a:pt x="3718" y="287276"/>
                  </a:lnTo>
                  <a:lnTo>
                    <a:pt x="14486" y="331013"/>
                  </a:lnTo>
                  <a:lnTo>
                    <a:pt x="31718" y="371883"/>
                  </a:lnTo>
                  <a:lnTo>
                    <a:pt x="54830" y="409280"/>
                  </a:lnTo>
                  <a:lnTo>
                    <a:pt x="83238" y="442599"/>
                  </a:lnTo>
                  <a:lnTo>
                    <a:pt x="116358" y="471231"/>
                  </a:lnTo>
                  <a:lnTo>
                    <a:pt x="153605" y="494572"/>
                  </a:lnTo>
                  <a:lnTo>
                    <a:pt x="194397" y="512015"/>
                  </a:lnTo>
                  <a:lnTo>
                    <a:pt x="238148" y="522952"/>
                  </a:lnTo>
                  <a:lnTo>
                    <a:pt x="284274" y="526779"/>
                  </a:lnTo>
                  <a:lnTo>
                    <a:pt x="330340" y="523080"/>
                  </a:lnTo>
                  <a:lnTo>
                    <a:pt x="373837" y="512248"/>
                  </a:lnTo>
                  <a:lnTo>
                    <a:pt x="414195" y="494890"/>
                  </a:lnTo>
                  <a:lnTo>
                    <a:pt x="450850" y="471613"/>
                  </a:lnTo>
                  <a:lnTo>
                    <a:pt x="483233" y="443021"/>
                  </a:lnTo>
                  <a:lnTo>
                    <a:pt x="510779" y="409723"/>
                  </a:lnTo>
                  <a:lnTo>
                    <a:pt x="532919" y="372324"/>
                  </a:lnTo>
                  <a:lnTo>
                    <a:pt x="549087" y="331430"/>
                  </a:lnTo>
                  <a:lnTo>
                    <a:pt x="558716" y="287648"/>
                  </a:lnTo>
                  <a:lnTo>
                    <a:pt x="561239" y="241584"/>
                  </a:lnTo>
                  <a:lnTo>
                    <a:pt x="555836" y="0"/>
                  </a:lnTo>
                  <a:close/>
                </a:path>
              </a:pathLst>
            </a:custGeom>
            <a:solidFill>
              <a:srgbClr val="BCC4CA">
                <a:alpha val="9047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80" name="object 95">
              <a:extLst>
                <a:ext uri="{FF2B5EF4-FFF2-40B4-BE49-F238E27FC236}">
                  <a16:creationId xmlns:a16="http://schemas.microsoft.com/office/drawing/2014/main" id="{013F7639-3D59-4512-B2B0-80B4E9D28364}"/>
                </a:ext>
              </a:extLst>
            </p:cNvPr>
            <p:cNvSpPr/>
            <p:nvPr/>
          </p:nvSpPr>
          <p:spPr>
            <a:xfrm>
              <a:off x="2409672" y="3662984"/>
              <a:ext cx="558800" cy="523240"/>
            </a:xfrm>
            <a:custGeom>
              <a:avLst/>
              <a:gdLst/>
              <a:ahLst/>
              <a:cxnLst/>
              <a:rect l="l" t="t" r="r" b="b"/>
              <a:pathLst>
                <a:path w="558800" h="523239">
                  <a:moveTo>
                    <a:pt x="555846" y="0"/>
                  </a:moveTo>
                  <a:lnTo>
                    <a:pt x="0" y="0"/>
                  </a:lnTo>
                  <a:lnTo>
                    <a:pt x="0" y="241060"/>
                  </a:lnTo>
                  <a:lnTo>
                    <a:pt x="3678" y="286600"/>
                  </a:lnTo>
                  <a:lnTo>
                    <a:pt x="14327" y="329852"/>
                  </a:lnTo>
                  <a:lnTo>
                    <a:pt x="31369" y="370227"/>
                  </a:lnTo>
                  <a:lnTo>
                    <a:pt x="54226" y="407134"/>
                  </a:lnTo>
                  <a:lnTo>
                    <a:pt x="82319" y="439986"/>
                  </a:lnTo>
                  <a:lnTo>
                    <a:pt x="115071" y="468193"/>
                  </a:lnTo>
                  <a:lnTo>
                    <a:pt x="151903" y="491164"/>
                  </a:lnTo>
                  <a:lnTo>
                    <a:pt x="192238" y="508312"/>
                  </a:lnTo>
                  <a:lnTo>
                    <a:pt x="235496" y="519047"/>
                  </a:lnTo>
                  <a:lnTo>
                    <a:pt x="281101" y="522779"/>
                  </a:lnTo>
                  <a:lnTo>
                    <a:pt x="326676" y="519111"/>
                  </a:lnTo>
                  <a:lnTo>
                    <a:pt x="369807" y="508429"/>
                  </a:lnTo>
                  <a:lnTo>
                    <a:pt x="409926" y="491323"/>
                  </a:lnTo>
                  <a:lnTo>
                    <a:pt x="446462" y="468383"/>
                  </a:lnTo>
                  <a:lnTo>
                    <a:pt x="478846" y="440197"/>
                  </a:lnTo>
                  <a:lnTo>
                    <a:pt x="506509" y="407354"/>
                  </a:lnTo>
                  <a:lnTo>
                    <a:pt x="528881" y="370445"/>
                  </a:lnTo>
                  <a:lnTo>
                    <a:pt x="545393" y="330058"/>
                  </a:lnTo>
                  <a:lnTo>
                    <a:pt x="555475" y="286782"/>
                  </a:lnTo>
                  <a:lnTo>
                    <a:pt x="558558" y="241207"/>
                  </a:lnTo>
                  <a:lnTo>
                    <a:pt x="555846" y="0"/>
                  </a:lnTo>
                  <a:close/>
                </a:path>
              </a:pathLst>
            </a:custGeom>
            <a:solidFill>
              <a:srgbClr val="B9C1C7">
                <a:alpha val="9523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81" name="object 96">
              <a:extLst>
                <a:ext uri="{FF2B5EF4-FFF2-40B4-BE49-F238E27FC236}">
                  <a16:creationId xmlns:a16="http://schemas.microsoft.com/office/drawing/2014/main" id="{8EB9C4C3-0CE4-4426-B983-F812FA6BAE44}"/>
                </a:ext>
              </a:extLst>
            </p:cNvPr>
            <p:cNvSpPr/>
            <p:nvPr/>
          </p:nvSpPr>
          <p:spPr>
            <a:xfrm>
              <a:off x="2409669" y="3662981"/>
              <a:ext cx="556260" cy="518795"/>
            </a:xfrm>
            <a:custGeom>
              <a:avLst/>
              <a:gdLst/>
              <a:ahLst/>
              <a:cxnLst/>
              <a:rect l="l" t="t" r="r" b="b"/>
              <a:pathLst>
                <a:path w="556260" h="518795">
                  <a:moveTo>
                    <a:pt x="555878" y="0"/>
                  </a:moveTo>
                  <a:lnTo>
                    <a:pt x="0" y="0"/>
                  </a:lnTo>
                  <a:lnTo>
                    <a:pt x="0" y="240840"/>
                  </a:lnTo>
                  <a:lnTo>
                    <a:pt x="3637" y="285924"/>
                  </a:lnTo>
                  <a:lnTo>
                    <a:pt x="14169" y="328691"/>
                  </a:lnTo>
                  <a:lnTo>
                    <a:pt x="31022" y="368570"/>
                  </a:lnTo>
                  <a:lnTo>
                    <a:pt x="53625" y="404988"/>
                  </a:lnTo>
                  <a:lnTo>
                    <a:pt x="81405" y="437374"/>
                  </a:lnTo>
                  <a:lnTo>
                    <a:pt x="113791" y="465154"/>
                  </a:lnTo>
                  <a:lnTo>
                    <a:pt x="150209" y="487757"/>
                  </a:lnTo>
                  <a:lnTo>
                    <a:pt x="190088" y="504610"/>
                  </a:lnTo>
                  <a:lnTo>
                    <a:pt x="232855" y="515142"/>
                  </a:lnTo>
                  <a:lnTo>
                    <a:pt x="277939" y="518780"/>
                  </a:lnTo>
                  <a:lnTo>
                    <a:pt x="323022" y="515142"/>
                  </a:lnTo>
                  <a:lnTo>
                    <a:pt x="365790" y="504610"/>
                  </a:lnTo>
                  <a:lnTo>
                    <a:pt x="405668" y="487757"/>
                  </a:lnTo>
                  <a:lnTo>
                    <a:pt x="442087" y="465154"/>
                  </a:lnTo>
                  <a:lnTo>
                    <a:pt x="474472" y="437374"/>
                  </a:lnTo>
                  <a:lnTo>
                    <a:pt x="502252" y="404988"/>
                  </a:lnTo>
                  <a:lnTo>
                    <a:pt x="524855" y="368570"/>
                  </a:lnTo>
                  <a:lnTo>
                    <a:pt x="541708" y="328691"/>
                  </a:lnTo>
                  <a:lnTo>
                    <a:pt x="552240" y="285924"/>
                  </a:lnTo>
                  <a:lnTo>
                    <a:pt x="555878" y="240840"/>
                  </a:lnTo>
                  <a:lnTo>
                    <a:pt x="555878" y="0"/>
                  </a:lnTo>
                  <a:close/>
                </a:path>
              </a:pathLst>
            </a:custGeom>
            <a:solidFill>
              <a:srgbClr val="B5BEC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82" name="object 97">
              <a:extLst>
                <a:ext uri="{FF2B5EF4-FFF2-40B4-BE49-F238E27FC236}">
                  <a16:creationId xmlns:a16="http://schemas.microsoft.com/office/drawing/2014/main" id="{13E3C12C-F21F-483E-BD62-FC95F9A457D1}"/>
                </a:ext>
              </a:extLst>
            </p:cNvPr>
            <p:cNvSpPr/>
            <p:nvPr/>
          </p:nvSpPr>
          <p:spPr>
            <a:xfrm>
              <a:off x="2406751" y="3659793"/>
              <a:ext cx="565150" cy="527685"/>
            </a:xfrm>
            <a:custGeom>
              <a:avLst/>
              <a:gdLst/>
              <a:ahLst/>
              <a:cxnLst/>
              <a:rect l="l" t="t" r="r" b="b"/>
              <a:pathLst>
                <a:path w="565150" h="527685">
                  <a:moveTo>
                    <a:pt x="564883" y="0"/>
                  </a:moveTo>
                  <a:lnTo>
                    <a:pt x="0" y="0"/>
                  </a:lnTo>
                  <a:lnTo>
                    <a:pt x="0" y="244736"/>
                  </a:lnTo>
                  <a:lnTo>
                    <a:pt x="3696" y="290548"/>
                  </a:lnTo>
                  <a:lnTo>
                    <a:pt x="14399" y="334008"/>
                  </a:lnTo>
                  <a:lnTo>
                    <a:pt x="31526" y="374532"/>
                  </a:lnTo>
                  <a:lnTo>
                    <a:pt x="54495" y="411540"/>
                  </a:lnTo>
                  <a:lnTo>
                    <a:pt x="82726" y="444451"/>
                  </a:lnTo>
                  <a:lnTo>
                    <a:pt x="115636" y="472681"/>
                  </a:lnTo>
                  <a:lnTo>
                    <a:pt x="152644" y="495651"/>
                  </a:lnTo>
                  <a:lnTo>
                    <a:pt x="193169" y="512778"/>
                  </a:lnTo>
                  <a:lnTo>
                    <a:pt x="236628" y="523480"/>
                  </a:lnTo>
                  <a:lnTo>
                    <a:pt x="282441" y="527177"/>
                  </a:lnTo>
                  <a:lnTo>
                    <a:pt x="328254" y="523480"/>
                  </a:lnTo>
                  <a:lnTo>
                    <a:pt x="371713" y="512778"/>
                  </a:lnTo>
                  <a:lnTo>
                    <a:pt x="412238" y="495651"/>
                  </a:lnTo>
                  <a:lnTo>
                    <a:pt x="449246" y="472681"/>
                  </a:lnTo>
                  <a:lnTo>
                    <a:pt x="482156" y="444451"/>
                  </a:lnTo>
                  <a:lnTo>
                    <a:pt x="510387" y="411540"/>
                  </a:lnTo>
                  <a:lnTo>
                    <a:pt x="533357" y="374532"/>
                  </a:lnTo>
                  <a:lnTo>
                    <a:pt x="550483" y="334008"/>
                  </a:lnTo>
                  <a:lnTo>
                    <a:pt x="561186" y="290548"/>
                  </a:lnTo>
                  <a:lnTo>
                    <a:pt x="564883" y="244736"/>
                  </a:lnTo>
                  <a:lnTo>
                    <a:pt x="564883" y="0"/>
                  </a:lnTo>
                  <a:close/>
                </a:path>
              </a:pathLst>
            </a:custGeom>
            <a:solidFill>
              <a:srgbClr val="DB093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383" name="object 98">
            <a:extLst>
              <a:ext uri="{FF2B5EF4-FFF2-40B4-BE49-F238E27FC236}">
                <a16:creationId xmlns:a16="http://schemas.microsoft.com/office/drawing/2014/main" id="{D62060A7-FB14-4C48-91BC-D4FEC9727DFB}"/>
              </a:ext>
            </a:extLst>
          </p:cNvPr>
          <p:cNvSpPr txBox="1"/>
          <p:nvPr/>
        </p:nvSpPr>
        <p:spPr>
          <a:xfrm>
            <a:off x="1595761" y="2518601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273">
              <a:latin typeface="Tahoma"/>
              <a:cs typeface="Tahoma"/>
            </a:endParaRPr>
          </a:p>
        </p:txBody>
      </p:sp>
      <p:sp>
        <p:nvSpPr>
          <p:cNvPr id="384" name="object 99">
            <a:extLst>
              <a:ext uri="{FF2B5EF4-FFF2-40B4-BE49-F238E27FC236}">
                <a16:creationId xmlns:a16="http://schemas.microsoft.com/office/drawing/2014/main" id="{B07487E1-4693-4AA3-9A3B-D907B8E83EEF}"/>
              </a:ext>
            </a:extLst>
          </p:cNvPr>
          <p:cNvSpPr txBox="1"/>
          <p:nvPr/>
        </p:nvSpPr>
        <p:spPr>
          <a:xfrm>
            <a:off x="1927768" y="2579598"/>
            <a:ext cx="1986157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-69" dirty="0">
                <a:solidFill>
                  <a:srgbClr val="072442"/>
                </a:solidFill>
                <a:latin typeface="Tahoma"/>
                <a:cs typeface="Tahoma"/>
              </a:rPr>
              <a:t>Module in Angular </a:t>
            </a:r>
          </a:p>
        </p:txBody>
      </p:sp>
      <p:grpSp>
        <p:nvGrpSpPr>
          <p:cNvPr id="385" name="object 100">
            <a:extLst>
              <a:ext uri="{FF2B5EF4-FFF2-40B4-BE49-F238E27FC236}">
                <a16:creationId xmlns:a16="http://schemas.microsoft.com/office/drawing/2014/main" id="{DC9916AB-515E-4421-BC29-155316F5DADD}"/>
              </a:ext>
            </a:extLst>
          </p:cNvPr>
          <p:cNvGrpSpPr/>
          <p:nvPr/>
        </p:nvGrpSpPr>
        <p:grpSpPr>
          <a:xfrm>
            <a:off x="1351978" y="3071102"/>
            <a:ext cx="5704732" cy="516756"/>
            <a:chOff x="2201386" y="4607408"/>
            <a:chExt cx="9407525" cy="852169"/>
          </a:xfrm>
        </p:grpSpPr>
        <p:pic>
          <p:nvPicPr>
            <p:cNvPr id="386" name="object 101">
              <a:extLst>
                <a:ext uri="{FF2B5EF4-FFF2-40B4-BE49-F238E27FC236}">
                  <a16:creationId xmlns:a16="http://schemas.microsoft.com/office/drawing/2014/main" id="{5FF03C92-CB9C-4D99-9C88-D5AD251327CD}"/>
                </a:ext>
              </a:extLst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202296" y="4721374"/>
              <a:ext cx="9387910" cy="737741"/>
            </a:xfrm>
            <a:prstGeom prst="rect">
              <a:avLst/>
            </a:prstGeom>
          </p:spPr>
        </p:pic>
        <p:sp>
          <p:nvSpPr>
            <p:cNvPr id="387" name="object 102">
              <a:extLst>
                <a:ext uri="{FF2B5EF4-FFF2-40B4-BE49-F238E27FC236}">
                  <a16:creationId xmlns:a16="http://schemas.microsoft.com/office/drawing/2014/main" id="{860645AB-5B06-4781-99B9-7D1B70CD7050}"/>
                </a:ext>
              </a:extLst>
            </p:cNvPr>
            <p:cNvSpPr/>
            <p:nvPr/>
          </p:nvSpPr>
          <p:spPr>
            <a:xfrm>
              <a:off x="2201386" y="5199804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4">
                  <a:moveTo>
                    <a:pt x="9407022" y="0"/>
                  </a:moveTo>
                  <a:lnTo>
                    <a:pt x="0" y="0"/>
                  </a:lnTo>
                  <a:lnTo>
                    <a:pt x="0" y="6827"/>
                  </a:lnTo>
                  <a:lnTo>
                    <a:pt x="4555" y="29388"/>
                  </a:lnTo>
                  <a:lnTo>
                    <a:pt x="16979" y="47813"/>
                  </a:lnTo>
                  <a:lnTo>
                    <a:pt x="35405" y="60237"/>
                  </a:lnTo>
                  <a:lnTo>
                    <a:pt x="57966" y="64793"/>
                  </a:lnTo>
                  <a:lnTo>
                    <a:pt x="9349066" y="64793"/>
                  </a:lnTo>
                  <a:lnTo>
                    <a:pt x="9371625" y="60237"/>
                  </a:lnTo>
                  <a:lnTo>
                    <a:pt x="9390047" y="47813"/>
                  </a:lnTo>
                  <a:lnTo>
                    <a:pt x="9402468" y="29388"/>
                  </a:lnTo>
                  <a:lnTo>
                    <a:pt x="9407022" y="6827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1111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88" name="object 103">
              <a:extLst>
                <a:ext uri="{FF2B5EF4-FFF2-40B4-BE49-F238E27FC236}">
                  <a16:creationId xmlns:a16="http://schemas.microsoft.com/office/drawing/2014/main" id="{5C69BD87-B430-40A8-A944-C53792C2CD5B}"/>
                </a:ext>
              </a:extLst>
            </p:cNvPr>
            <p:cNvSpPr/>
            <p:nvPr/>
          </p:nvSpPr>
          <p:spPr>
            <a:xfrm>
              <a:off x="2201391" y="4607411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4">
                  <a:moveTo>
                    <a:pt x="9349055" y="0"/>
                  </a:moveTo>
                  <a:lnTo>
                    <a:pt x="57956" y="0"/>
                  </a:lnTo>
                  <a:lnTo>
                    <a:pt x="35396" y="4554"/>
                  </a:lnTo>
                  <a:lnTo>
                    <a:pt x="16974" y="16975"/>
                  </a:lnTo>
                  <a:lnTo>
                    <a:pt x="4554" y="35401"/>
                  </a:lnTo>
                  <a:lnTo>
                    <a:pt x="0" y="57966"/>
                  </a:lnTo>
                  <a:lnTo>
                    <a:pt x="0" y="64793"/>
                  </a:lnTo>
                  <a:lnTo>
                    <a:pt x="9407022" y="64793"/>
                  </a:lnTo>
                  <a:lnTo>
                    <a:pt x="9407022" y="57966"/>
                  </a:lnTo>
                  <a:lnTo>
                    <a:pt x="9402466" y="35401"/>
                  </a:lnTo>
                  <a:lnTo>
                    <a:pt x="9390042" y="16975"/>
                  </a:lnTo>
                  <a:lnTo>
                    <a:pt x="9371616" y="4554"/>
                  </a:lnTo>
                  <a:lnTo>
                    <a:pt x="9349055" y="0"/>
                  </a:lnTo>
                  <a:close/>
                </a:path>
              </a:pathLst>
            </a:custGeom>
            <a:solidFill>
              <a:srgbClr val="0C8F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89" name="object 104">
              <a:extLst>
                <a:ext uri="{FF2B5EF4-FFF2-40B4-BE49-F238E27FC236}">
                  <a16:creationId xmlns:a16="http://schemas.microsoft.com/office/drawing/2014/main" id="{2BBD5606-8728-4C69-B3A9-E352DC3FC878}"/>
                </a:ext>
              </a:extLst>
            </p:cNvPr>
            <p:cNvSpPr/>
            <p:nvPr/>
          </p:nvSpPr>
          <p:spPr>
            <a:xfrm>
              <a:off x="2201388" y="4672203"/>
              <a:ext cx="9407525" cy="527685"/>
            </a:xfrm>
            <a:custGeom>
              <a:avLst/>
              <a:gdLst/>
              <a:ahLst/>
              <a:cxnLst/>
              <a:rect l="l" t="t" r="r" b="b"/>
              <a:pathLst>
                <a:path w="9407525" h="527685">
                  <a:moveTo>
                    <a:pt x="9407022" y="0"/>
                  </a:moveTo>
                  <a:lnTo>
                    <a:pt x="0" y="0"/>
                  </a:lnTo>
                  <a:lnTo>
                    <a:pt x="0" y="527596"/>
                  </a:lnTo>
                  <a:lnTo>
                    <a:pt x="9407022" y="527596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90" name="object 105">
              <a:extLst>
                <a:ext uri="{FF2B5EF4-FFF2-40B4-BE49-F238E27FC236}">
                  <a16:creationId xmlns:a16="http://schemas.microsoft.com/office/drawing/2014/main" id="{D004B2B0-8300-488D-B899-BD44FACAE086}"/>
                </a:ext>
              </a:extLst>
            </p:cNvPr>
            <p:cNvSpPr/>
            <p:nvPr/>
          </p:nvSpPr>
          <p:spPr>
            <a:xfrm>
              <a:off x="2409666" y="4610600"/>
              <a:ext cx="617220" cy="599440"/>
            </a:xfrm>
            <a:custGeom>
              <a:avLst/>
              <a:gdLst/>
              <a:ahLst/>
              <a:cxnLst/>
              <a:rect l="l" t="t" r="r" b="b"/>
              <a:pathLst>
                <a:path w="617219" h="599439">
                  <a:moveTo>
                    <a:pt x="555438" y="0"/>
                  </a:moveTo>
                  <a:lnTo>
                    <a:pt x="0" y="0"/>
                  </a:lnTo>
                  <a:lnTo>
                    <a:pt x="0" y="245270"/>
                  </a:lnTo>
                  <a:lnTo>
                    <a:pt x="3104" y="290546"/>
                  </a:lnTo>
                  <a:lnTo>
                    <a:pt x="12150" y="334711"/>
                  </a:lnTo>
                  <a:lnTo>
                    <a:pt x="26738" y="377235"/>
                  </a:lnTo>
                  <a:lnTo>
                    <a:pt x="46466" y="417590"/>
                  </a:lnTo>
                  <a:lnTo>
                    <a:pt x="70935" y="455247"/>
                  </a:lnTo>
                  <a:lnTo>
                    <a:pt x="99744" y="489676"/>
                  </a:lnTo>
                  <a:lnTo>
                    <a:pt x="132492" y="520348"/>
                  </a:lnTo>
                  <a:lnTo>
                    <a:pt x="168779" y="546736"/>
                  </a:lnTo>
                  <a:lnTo>
                    <a:pt x="208205" y="568308"/>
                  </a:lnTo>
                  <a:lnTo>
                    <a:pt x="250369" y="584538"/>
                  </a:lnTo>
                  <a:lnTo>
                    <a:pt x="294870" y="594895"/>
                  </a:lnTo>
                  <a:lnTo>
                    <a:pt x="341308" y="598850"/>
                  </a:lnTo>
                  <a:lnTo>
                    <a:pt x="387394" y="595982"/>
                  </a:lnTo>
                  <a:lnTo>
                    <a:pt x="430165" y="586562"/>
                  </a:lnTo>
                  <a:lnTo>
                    <a:pt x="469322" y="571118"/>
                  </a:lnTo>
                  <a:lnTo>
                    <a:pt x="504563" y="550180"/>
                  </a:lnTo>
                  <a:lnTo>
                    <a:pt x="535589" y="524276"/>
                  </a:lnTo>
                  <a:lnTo>
                    <a:pt x="562099" y="493935"/>
                  </a:lnTo>
                  <a:lnTo>
                    <a:pt x="583792" y="459685"/>
                  </a:lnTo>
                  <a:lnTo>
                    <a:pt x="600369" y="422055"/>
                  </a:lnTo>
                  <a:lnTo>
                    <a:pt x="611528" y="381573"/>
                  </a:lnTo>
                  <a:lnTo>
                    <a:pt x="616970" y="338769"/>
                  </a:lnTo>
                  <a:lnTo>
                    <a:pt x="616394" y="294170"/>
                  </a:lnTo>
                  <a:lnTo>
                    <a:pt x="609499" y="248306"/>
                  </a:lnTo>
                  <a:lnTo>
                    <a:pt x="555438" y="0"/>
                  </a:lnTo>
                  <a:close/>
                </a:path>
              </a:pathLst>
            </a:custGeom>
            <a:solidFill>
              <a:srgbClr val="FBFCFC">
                <a:alpha val="476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91" name="object 106">
              <a:extLst>
                <a:ext uri="{FF2B5EF4-FFF2-40B4-BE49-F238E27FC236}">
                  <a16:creationId xmlns:a16="http://schemas.microsoft.com/office/drawing/2014/main" id="{DDD366EF-7C0C-4688-9C9C-9C8DC442F805}"/>
                </a:ext>
              </a:extLst>
            </p:cNvPr>
            <p:cNvSpPr/>
            <p:nvPr/>
          </p:nvSpPr>
          <p:spPr>
            <a:xfrm>
              <a:off x="2409669" y="4610596"/>
              <a:ext cx="614045" cy="594995"/>
            </a:xfrm>
            <a:custGeom>
              <a:avLst/>
              <a:gdLst/>
              <a:ahLst/>
              <a:cxnLst/>
              <a:rect l="l" t="t" r="r" b="b"/>
              <a:pathLst>
                <a:path w="614044" h="594995">
                  <a:moveTo>
                    <a:pt x="555449" y="0"/>
                  </a:moveTo>
                  <a:lnTo>
                    <a:pt x="0" y="0"/>
                  </a:lnTo>
                  <a:lnTo>
                    <a:pt x="0" y="245050"/>
                  </a:lnTo>
                  <a:lnTo>
                    <a:pt x="3075" y="289950"/>
                  </a:lnTo>
                  <a:lnTo>
                    <a:pt x="12039" y="333717"/>
                  </a:lnTo>
                  <a:lnTo>
                    <a:pt x="26492" y="375831"/>
                  </a:lnTo>
                  <a:lnTo>
                    <a:pt x="46039" y="415774"/>
                  </a:lnTo>
                  <a:lnTo>
                    <a:pt x="70282" y="453025"/>
                  </a:lnTo>
                  <a:lnTo>
                    <a:pt x="98825" y="487067"/>
                  </a:lnTo>
                  <a:lnTo>
                    <a:pt x="131270" y="517380"/>
                  </a:lnTo>
                  <a:lnTo>
                    <a:pt x="167220" y="543446"/>
                  </a:lnTo>
                  <a:lnTo>
                    <a:pt x="206279" y="564745"/>
                  </a:lnTo>
                  <a:lnTo>
                    <a:pt x="248049" y="580758"/>
                  </a:lnTo>
                  <a:lnTo>
                    <a:pt x="292134" y="590966"/>
                  </a:lnTo>
                  <a:lnTo>
                    <a:pt x="338136" y="594850"/>
                  </a:lnTo>
                  <a:lnTo>
                    <a:pt x="387799" y="591409"/>
                  </a:lnTo>
                  <a:lnTo>
                    <a:pt x="433591" y="580328"/>
                  </a:lnTo>
                  <a:lnTo>
                    <a:pt x="475119" y="562281"/>
                  </a:lnTo>
                  <a:lnTo>
                    <a:pt x="511992" y="537942"/>
                  </a:lnTo>
                  <a:lnTo>
                    <a:pt x="543817" y="507984"/>
                  </a:lnTo>
                  <a:lnTo>
                    <a:pt x="570202" y="473079"/>
                  </a:lnTo>
                  <a:lnTo>
                    <a:pt x="590756" y="433903"/>
                  </a:lnTo>
                  <a:lnTo>
                    <a:pt x="605085" y="391127"/>
                  </a:lnTo>
                  <a:lnTo>
                    <a:pt x="612798" y="345426"/>
                  </a:lnTo>
                  <a:lnTo>
                    <a:pt x="613503" y="297472"/>
                  </a:lnTo>
                  <a:lnTo>
                    <a:pt x="606808" y="247940"/>
                  </a:lnTo>
                  <a:lnTo>
                    <a:pt x="555449" y="0"/>
                  </a:lnTo>
                  <a:close/>
                </a:path>
              </a:pathLst>
            </a:custGeom>
            <a:solidFill>
              <a:srgbClr val="F8F9F9">
                <a:alpha val="9524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92" name="object 107">
              <a:extLst>
                <a:ext uri="{FF2B5EF4-FFF2-40B4-BE49-F238E27FC236}">
                  <a16:creationId xmlns:a16="http://schemas.microsoft.com/office/drawing/2014/main" id="{0DEE7822-FECE-4B21-AD3C-6A837C5A7810}"/>
                </a:ext>
              </a:extLst>
            </p:cNvPr>
            <p:cNvSpPr/>
            <p:nvPr/>
          </p:nvSpPr>
          <p:spPr>
            <a:xfrm>
              <a:off x="2409666" y="4610604"/>
              <a:ext cx="610870" cy="591185"/>
            </a:xfrm>
            <a:custGeom>
              <a:avLst/>
              <a:gdLst/>
              <a:ahLst/>
              <a:cxnLst/>
              <a:rect l="l" t="t" r="r" b="b"/>
              <a:pathLst>
                <a:path w="610869" h="591185">
                  <a:moveTo>
                    <a:pt x="555480" y="0"/>
                  </a:moveTo>
                  <a:lnTo>
                    <a:pt x="0" y="0"/>
                  </a:lnTo>
                  <a:lnTo>
                    <a:pt x="0" y="244819"/>
                  </a:lnTo>
                  <a:lnTo>
                    <a:pt x="3047" y="289342"/>
                  </a:lnTo>
                  <a:lnTo>
                    <a:pt x="11928" y="332709"/>
                  </a:lnTo>
                  <a:lnTo>
                    <a:pt x="26249" y="374412"/>
                  </a:lnTo>
                  <a:lnTo>
                    <a:pt x="45615" y="413942"/>
                  </a:lnTo>
                  <a:lnTo>
                    <a:pt x="69634" y="450789"/>
                  </a:lnTo>
                  <a:lnTo>
                    <a:pt x="97911" y="484444"/>
                  </a:lnTo>
                  <a:lnTo>
                    <a:pt x="130054" y="514399"/>
                  </a:lnTo>
                  <a:lnTo>
                    <a:pt x="165669" y="540143"/>
                  </a:lnTo>
                  <a:lnTo>
                    <a:pt x="204362" y="561169"/>
                  </a:lnTo>
                  <a:lnTo>
                    <a:pt x="245739" y="576966"/>
                  </a:lnTo>
                  <a:lnTo>
                    <a:pt x="289408" y="587026"/>
                  </a:lnTo>
                  <a:lnTo>
                    <a:pt x="334974" y="590840"/>
                  </a:lnTo>
                  <a:lnTo>
                    <a:pt x="384185" y="587421"/>
                  </a:lnTo>
                  <a:lnTo>
                    <a:pt x="429629" y="576463"/>
                  </a:lnTo>
                  <a:lnTo>
                    <a:pt x="470913" y="558626"/>
                  </a:lnTo>
                  <a:lnTo>
                    <a:pt x="507643" y="534571"/>
                  </a:lnTo>
                  <a:lnTo>
                    <a:pt x="539425" y="504958"/>
                  </a:lnTo>
                  <a:lnTo>
                    <a:pt x="565865" y="470448"/>
                  </a:lnTo>
                  <a:lnTo>
                    <a:pt x="586568" y="431702"/>
                  </a:lnTo>
                  <a:lnTo>
                    <a:pt x="601141" y="389379"/>
                  </a:lnTo>
                  <a:lnTo>
                    <a:pt x="609190" y="344142"/>
                  </a:lnTo>
                  <a:lnTo>
                    <a:pt x="610320" y="296649"/>
                  </a:lnTo>
                  <a:lnTo>
                    <a:pt x="604138" y="247563"/>
                  </a:lnTo>
                  <a:lnTo>
                    <a:pt x="555480" y="0"/>
                  </a:lnTo>
                  <a:close/>
                </a:path>
              </a:pathLst>
            </a:custGeom>
            <a:solidFill>
              <a:srgbClr val="F4F6F7">
                <a:alpha val="1428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93" name="object 108">
              <a:extLst>
                <a:ext uri="{FF2B5EF4-FFF2-40B4-BE49-F238E27FC236}">
                  <a16:creationId xmlns:a16="http://schemas.microsoft.com/office/drawing/2014/main" id="{5CFE5161-A6A3-41DB-858E-9B25CB00B8F3}"/>
                </a:ext>
              </a:extLst>
            </p:cNvPr>
            <p:cNvSpPr/>
            <p:nvPr/>
          </p:nvSpPr>
          <p:spPr>
            <a:xfrm>
              <a:off x="2409670" y="4610599"/>
              <a:ext cx="607695" cy="587375"/>
            </a:xfrm>
            <a:custGeom>
              <a:avLst/>
              <a:gdLst/>
              <a:ahLst/>
              <a:cxnLst/>
              <a:rect l="l" t="t" r="r" b="b"/>
              <a:pathLst>
                <a:path w="607694" h="587375">
                  <a:moveTo>
                    <a:pt x="555501" y="0"/>
                  </a:moveTo>
                  <a:lnTo>
                    <a:pt x="0" y="0"/>
                  </a:lnTo>
                  <a:lnTo>
                    <a:pt x="0" y="244599"/>
                  </a:lnTo>
                  <a:lnTo>
                    <a:pt x="3586" y="292706"/>
                  </a:lnTo>
                  <a:lnTo>
                    <a:pt x="14007" y="339359"/>
                  </a:lnTo>
                  <a:lnTo>
                    <a:pt x="30756" y="383909"/>
                  </a:lnTo>
                  <a:lnTo>
                    <a:pt x="53327" y="425708"/>
                  </a:lnTo>
                  <a:lnTo>
                    <a:pt x="81214" y="464109"/>
                  </a:lnTo>
                  <a:lnTo>
                    <a:pt x="113910" y="498462"/>
                  </a:lnTo>
                  <a:lnTo>
                    <a:pt x="150909" y="528120"/>
                  </a:lnTo>
                  <a:lnTo>
                    <a:pt x="191703" y="552435"/>
                  </a:lnTo>
                  <a:lnTo>
                    <a:pt x="235788" y="570759"/>
                  </a:lnTo>
                  <a:lnTo>
                    <a:pt x="282656" y="582444"/>
                  </a:lnTo>
                  <a:lnTo>
                    <a:pt x="331801" y="586840"/>
                  </a:lnTo>
                  <a:lnTo>
                    <a:pt x="380560" y="583444"/>
                  </a:lnTo>
                  <a:lnTo>
                    <a:pt x="425658" y="572609"/>
                  </a:lnTo>
                  <a:lnTo>
                    <a:pt x="466699" y="554981"/>
                  </a:lnTo>
                  <a:lnTo>
                    <a:pt x="503287" y="531210"/>
                  </a:lnTo>
                  <a:lnTo>
                    <a:pt x="535025" y="501942"/>
                  </a:lnTo>
                  <a:lnTo>
                    <a:pt x="561519" y="467826"/>
                  </a:lnTo>
                  <a:lnTo>
                    <a:pt x="582371" y="429508"/>
                  </a:lnTo>
                  <a:lnTo>
                    <a:pt x="597187" y="387638"/>
                  </a:lnTo>
                  <a:lnTo>
                    <a:pt x="605568" y="342862"/>
                  </a:lnTo>
                  <a:lnTo>
                    <a:pt x="607120" y="295829"/>
                  </a:lnTo>
                  <a:lnTo>
                    <a:pt x="601447" y="247186"/>
                  </a:lnTo>
                  <a:lnTo>
                    <a:pt x="555501" y="0"/>
                  </a:lnTo>
                  <a:close/>
                </a:path>
              </a:pathLst>
            </a:custGeom>
            <a:solidFill>
              <a:srgbClr val="F1F3F4">
                <a:alpha val="1904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94" name="object 109">
              <a:extLst>
                <a:ext uri="{FF2B5EF4-FFF2-40B4-BE49-F238E27FC236}">
                  <a16:creationId xmlns:a16="http://schemas.microsoft.com/office/drawing/2014/main" id="{C4E6DB3F-0911-48F0-BA8F-9519E83E2821}"/>
                </a:ext>
              </a:extLst>
            </p:cNvPr>
            <p:cNvSpPr/>
            <p:nvPr/>
          </p:nvSpPr>
          <p:spPr>
            <a:xfrm>
              <a:off x="2409672" y="4610606"/>
              <a:ext cx="604520" cy="582930"/>
            </a:xfrm>
            <a:custGeom>
              <a:avLst/>
              <a:gdLst/>
              <a:ahLst/>
              <a:cxnLst/>
              <a:rect l="l" t="t" r="r" b="b"/>
              <a:pathLst>
                <a:path w="604519" h="582929">
                  <a:moveTo>
                    <a:pt x="555511" y="0"/>
                  </a:moveTo>
                  <a:lnTo>
                    <a:pt x="0" y="0"/>
                  </a:lnTo>
                  <a:lnTo>
                    <a:pt x="0" y="244379"/>
                  </a:lnTo>
                  <a:lnTo>
                    <a:pt x="3552" y="292070"/>
                  </a:lnTo>
                  <a:lnTo>
                    <a:pt x="13875" y="338283"/>
                  </a:lnTo>
                  <a:lnTo>
                    <a:pt x="30466" y="382381"/>
                  </a:lnTo>
                  <a:lnTo>
                    <a:pt x="52823" y="423731"/>
                  </a:lnTo>
                  <a:lnTo>
                    <a:pt x="80445" y="461695"/>
                  </a:lnTo>
                  <a:lnTo>
                    <a:pt x="112830" y="495640"/>
                  </a:lnTo>
                  <a:lnTo>
                    <a:pt x="149476" y="524930"/>
                  </a:lnTo>
                  <a:lnTo>
                    <a:pt x="189880" y="548929"/>
                  </a:lnTo>
                  <a:lnTo>
                    <a:pt x="233542" y="567002"/>
                  </a:lnTo>
                  <a:lnTo>
                    <a:pt x="279958" y="578514"/>
                  </a:lnTo>
                  <a:lnTo>
                    <a:pt x="328628" y="582830"/>
                  </a:lnTo>
                  <a:lnTo>
                    <a:pt x="376935" y="579457"/>
                  </a:lnTo>
                  <a:lnTo>
                    <a:pt x="421686" y="568744"/>
                  </a:lnTo>
                  <a:lnTo>
                    <a:pt x="462484" y="551326"/>
                  </a:lnTo>
                  <a:lnTo>
                    <a:pt x="498930" y="527839"/>
                  </a:lnTo>
                  <a:lnTo>
                    <a:pt x="530627" y="498916"/>
                  </a:lnTo>
                  <a:lnTo>
                    <a:pt x="557175" y="465194"/>
                  </a:lnTo>
                  <a:lnTo>
                    <a:pt x="578178" y="427307"/>
                  </a:lnTo>
                  <a:lnTo>
                    <a:pt x="593236" y="385890"/>
                  </a:lnTo>
                  <a:lnTo>
                    <a:pt x="601953" y="341578"/>
                  </a:lnTo>
                  <a:lnTo>
                    <a:pt x="603929" y="295006"/>
                  </a:lnTo>
                  <a:lnTo>
                    <a:pt x="598767" y="246809"/>
                  </a:lnTo>
                  <a:lnTo>
                    <a:pt x="555511" y="0"/>
                  </a:lnTo>
                  <a:close/>
                </a:path>
              </a:pathLst>
            </a:custGeom>
            <a:solidFill>
              <a:srgbClr val="EDF0F1">
                <a:alpha val="2380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95" name="object 110">
              <a:extLst>
                <a:ext uri="{FF2B5EF4-FFF2-40B4-BE49-F238E27FC236}">
                  <a16:creationId xmlns:a16="http://schemas.microsoft.com/office/drawing/2014/main" id="{22A2ED0E-2BFF-473A-958E-C013D314F846}"/>
                </a:ext>
              </a:extLst>
            </p:cNvPr>
            <p:cNvSpPr/>
            <p:nvPr/>
          </p:nvSpPr>
          <p:spPr>
            <a:xfrm>
              <a:off x="2409664" y="4610602"/>
              <a:ext cx="601345" cy="579120"/>
            </a:xfrm>
            <a:custGeom>
              <a:avLst/>
              <a:gdLst/>
              <a:ahLst/>
              <a:cxnLst/>
              <a:rect l="l" t="t" r="r" b="b"/>
              <a:pathLst>
                <a:path w="601344" h="579120">
                  <a:moveTo>
                    <a:pt x="555543" y="0"/>
                  </a:moveTo>
                  <a:lnTo>
                    <a:pt x="0" y="0"/>
                  </a:lnTo>
                  <a:lnTo>
                    <a:pt x="0" y="244160"/>
                  </a:lnTo>
                  <a:lnTo>
                    <a:pt x="3518" y="291437"/>
                  </a:lnTo>
                  <a:lnTo>
                    <a:pt x="13743" y="337211"/>
                  </a:lnTo>
                  <a:lnTo>
                    <a:pt x="30177" y="380860"/>
                  </a:lnTo>
                  <a:lnTo>
                    <a:pt x="52322" y="421761"/>
                  </a:lnTo>
                  <a:lnTo>
                    <a:pt x="79681" y="459291"/>
                  </a:lnTo>
                  <a:lnTo>
                    <a:pt x="111756" y="492828"/>
                  </a:lnTo>
                  <a:lnTo>
                    <a:pt x="148050" y="521750"/>
                  </a:lnTo>
                  <a:lnTo>
                    <a:pt x="188066" y="545433"/>
                  </a:lnTo>
                  <a:lnTo>
                    <a:pt x="231305" y="563256"/>
                  </a:lnTo>
                  <a:lnTo>
                    <a:pt x="277271" y="574596"/>
                  </a:lnTo>
                  <a:lnTo>
                    <a:pt x="325466" y="578830"/>
                  </a:lnTo>
                  <a:lnTo>
                    <a:pt x="373321" y="575480"/>
                  </a:lnTo>
                  <a:lnTo>
                    <a:pt x="417725" y="564889"/>
                  </a:lnTo>
                  <a:lnTo>
                    <a:pt x="458278" y="547682"/>
                  </a:lnTo>
                  <a:lnTo>
                    <a:pt x="494582" y="524478"/>
                  </a:lnTo>
                  <a:lnTo>
                    <a:pt x="526235" y="495901"/>
                  </a:lnTo>
                  <a:lnTo>
                    <a:pt x="552838" y="462574"/>
                  </a:lnTo>
                  <a:lnTo>
                    <a:pt x="573990" y="425117"/>
                  </a:lnTo>
                  <a:lnTo>
                    <a:pt x="589292" y="384153"/>
                  </a:lnTo>
                  <a:lnTo>
                    <a:pt x="598344" y="340304"/>
                  </a:lnTo>
                  <a:lnTo>
                    <a:pt x="600745" y="294194"/>
                  </a:lnTo>
                  <a:lnTo>
                    <a:pt x="596097" y="246442"/>
                  </a:lnTo>
                  <a:lnTo>
                    <a:pt x="555543" y="0"/>
                  </a:lnTo>
                  <a:close/>
                </a:path>
              </a:pathLst>
            </a:custGeom>
            <a:solidFill>
              <a:srgbClr val="EAECEE">
                <a:alpha val="2857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96" name="object 111">
              <a:extLst>
                <a:ext uri="{FF2B5EF4-FFF2-40B4-BE49-F238E27FC236}">
                  <a16:creationId xmlns:a16="http://schemas.microsoft.com/office/drawing/2014/main" id="{D7B666D6-C42D-4EFA-AB5B-6E79FBAE01D3}"/>
                </a:ext>
              </a:extLst>
            </p:cNvPr>
            <p:cNvSpPr/>
            <p:nvPr/>
          </p:nvSpPr>
          <p:spPr>
            <a:xfrm>
              <a:off x="2409672" y="4610598"/>
              <a:ext cx="598170" cy="575310"/>
            </a:xfrm>
            <a:custGeom>
              <a:avLst/>
              <a:gdLst/>
              <a:ahLst/>
              <a:cxnLst/>
              <a:rect l="l" t="t" r="r" b="b"/>
              <a:pathLst>
                <a:path w="598169" h="575310">
                  <a:moveTo>
                    <a:pt x="555564" y="0"/>
                  </a:moveTo>
                  <a:lnTo>
                    <a:pt x="0" y="0"/>
                  </a:lnTo>
                  <a:lnTo>
                    <a:pt x="0" y="243940"/>
                  </a:lnTo>
                  <a:lnTo>
                    <a:pt x="3485" y="290804"/>
                  </a:lnTo>
                  <a:lnTo>
                    <a:pt x="13611" y="336140"/>
                  </a:lnTo>
                  <a:lnTo>
                    <a:pt x="29887" y="379339"/>
                  </a:lnTo>
                  <a:lnTo>
                    <a:pt x="51818" y="419791"/>
                  </a:lnTo>
                  <a:lnTo>
                    <a:pt x="78912" y="456887"/>
                  </a:lnTo>
                  <a:lnTo>
                    <a:pt x="110676" y="490016"/>
                  </a:lnTo>
                  <a:lnTo>
                    <a:pt x="146617" y="518569"/>
                  </a:lnTo>
                  <a:lnTo>
                    <a:pt x="186243" y="541937"/>
                  </a:lnTo>
                  <a:lnTo>
                    <a:pt x="229059" y="559509"/>
                  </a:lnTo>
                  <a:lnTo>
                    <a:pt x="274573" y="570677"/>
                  </a:lnTo>
                  <a:lnTo>
                    <a:pt x="322293" y="574830"/>
                  </a:lnTo>
                  <a:lnTo>
                    <a:pt x="369696" y="571503"/>
                  </a:lnTo>
                  <a:lnTo>
                    <a:pt x="413753" y="561035"/>
                  </a:lnTo>
                  <a:lnTo>
                    <a:pt x="454064" y="544037"/>
                  </a:lnTo>
                  <a:lnTo>
                    <a:pt x="490225" y="521117"/>
                  </a:lnTo>
                  <a:lnTo>
                    <a:pt x="521835" y="492885"/>
                  </a:lnTo>
                  <a:lnTo>
                    <a:pt x="548492" y="459951"/>
                  </a:lnTo>
                  <a:lnTo>
                    <a:pt x="569794" y="422923"/>
                  </a:lnTo>
                  <a:lnTo>
                    <a:pt x="585338" y="382412"/>
                  </a:lnTo>
                  <a:lnTo>
                    <a:pt x="594723" y="339025"/>
                  </a:lnTo>
                  <a:lnTo>
                    <a:pt x="597546" y="293373"/>
                  </a:lnTo>
                  <a:lnTo>
                    <a:pt x="593406" y="246065"/>
                  </a:lnTo>
                  <a:lnTo>
                    <a:pt x="555564" y="0"/>
                  </a:lnTo>
                  <a:close/>
                </a:path>
              </a:pathLst>
            </a:custGeom>
            <a:solidFill>
              <a:srgbClr val="E6E9EB">
                <a:alpha val="3333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97" name="object 112">
              <a:extLst>
                <a:ext uri="{FF2B5EF4-FFF2-40B4-BE49-F238E27FC236}">
                  <a16:creationId xmlns:a16="http://schemas.microsoft.com/office/drawing/2014/main" id="{15F20962-FCBF-4FC8-8C93-FDFA4B20B85E}"/>
                </a:ext>
              </a:extLst>
            </p:cNvPr>
            <p:cNvSpPr/>
            <p:nvPr/>
          </p:nvSpPr>
          <p:spPr>
            <a:xfrm>
              <a:off x="2409664" y="4610605"/>
              <a:ext cx="594360" cy="570865"/>
            </a:xfrm>
            <a:custGeom>
              <a:avLst/>
              <a:gdLst/>
              <a:ahLst/>
              <a:cxnLst/>
              <a:rect l="l" t="t" r="r" b="b"/>
              <a:pathLst>
                <a:path w="594360" h="570864">
                  <a:moveTo>
                    <a:pt x="555595" y="0"/>
                  </a:moveTo>
                  <a:lnTo>
                    <a:pt x="0" y="0"/>
                  </a:lnTo>
                  <a:lnTo>
                    <a:pt x="0" y="243709"/>
                  </a:lnTo>
                  <a:lnTo>
                    <a:pt x="3451" y="290160"/>
                  </a:lnTo>
                  <a:lnTo>
                    <a:pt x="13480" y="335058"/>
                  </a:lnTo>
                  <a:lnTo>
                    <a:pt x="29598" y="377807"/>
                  </a:lnTo>
                  <a:lnTo>
                    <a:pt x="51317" y="417811"/>
                  </a:lnTo>
                  <a:lnTo>
                    <a:pt x="78148" y="454472"/>
                  </a:lnTo>
                  <a:lnTo>
                    <a:pt x="109602" y="487193"/>
                  </a:lnTo>
                  <a:lnTo>
                    <a:pt x="145192" y="515378"/>
                  </a:lnTo>
                  <a:lnTo>
                    <a:pt x="184428" y="538430"/>
                  </a:lnTo>
                  <a:lnTo>
                    <a:pt x="226822" y="555752"/>
                  </a:lnTo>
                  <a:lnTo>
                    <a:pt x="271886" y="566748"/>
                  </a:lnTo>
                  <a:lnTo>
                    <a:pt x="319131" y="570820"/>
                  </a:lnTo>
                  <a:lnTo>
                    <a:pt x="366081" y="567515"/>
                  </a:lnTo>
                  <a:lnTo>
                    <a:pt x="409791" y="557170"/>
                  </a:lnTo>
                  <a:lnTo>
                    <a:pt x="449858" y="540382"/>
                  </a:lnTo>
                  <a:lnTo>
                    <a:pt x="485876" y="517746"/>
                  </a:lnTo>
                  <a:lnTo>
                    <a:pt x="517442" y="489860"/>
                  </a:lnTo>
                  <a:lnTo>
                    <a:pt x="544153" y="457320"/>
                  </a:lnTo>
                  <a:lnTo>
                    <a:pt x="565603" y="420722"/>
                  </a:lnTo>
                  <a:lnTo>
                    <a:pt x="581389" y="380664"/>
                  </a:lnTo>
                  <a:lnTo>
                    <a:pt x="591108" y="337741"/>
                  </a:lnTo>
                  <a:lnTo>
                    <a:pt x="594354" y="292550"/>
                  </a:lnTo>
                  <a:lnTo>
                    <a:pt x="590725" y="245688"/>
                  </a:lnTo>
                  <a:lnTo>
                    <a:pt x="555595" y="0"/>
                  </a:lnTo>
                  <a:close/>
                </a:path>
              </a:pathLst>
            </a:custGeom>
            <a:solidFill>
              <a:srgbClr val="E3E6E9">
                <a:alpha val="3809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98" name="object 113">
              <a:extLst>
                <a:ext uri="{FF2B5EF4-FFF2-40B4-BE49-F238E27FC236}">
                  <a16:creationId xmlns:a16="http://schemas.microsoft.com/office/drawing/2014/main" id="{8419EA34-F24D-44E7-BDE3-94C5CCA4BB24}"/>
                </a:ext>
              </a:extLst>
            </p:cNvPr>
            <p:cNvSpPr/>
            <p:nvPr/>
          </p:nvSpPr>
          <p:spPr>
            <a:xfrm>
              <a:off x="2409667" y="4610600"/>
              <a:ext cx="591185" cy="567055"/>
            </a:xfrm>
            <a:custGeom>
              <a:avLst/>
              <a:gdLst/>
              <a:ahLst/>
              <a:cxnLst/>
              <a:rect l="l" t="t" r="r" b="b"/>
              <a:pathLst>
                <a:path w="591185" h="567054">
                  <a:moveTo>
                    <a:pt x="555606" y="0"/>
                  </a:moveTo>
                  <a:lnTo>
                    <a:pt x="0" y="0"/>
                  </a:lnTo>
                  <a:lnTo>
                    <a:pt x="0" y="243489"/>
                  </a:lnTo>
                  <a:lnTo>
                    <a:pt x="3417" y="289527"/>
                  </a:lnTo>
                  <a:lnTo>
                    <a:pt x="13348" y="333988"/>
                  </a:lnTo>
                  <a:lnTo>
                    <a:pt x="29308" y="376288"/>
                  </a:lnTo>
                  <a:lnTo>
                    <a:pt x="50813" y="415844"/>
                  </a:lnTo>
                  <a:lnTo>
                    <a:pt x="77379" y="452071"/>
                  </a:lnTo>
                  <a:lnTo>
                    <a:pt x="108523" y="484385"/>
                  </a:lnTo>
                  <a:lnTo>
                    <a:pt x="143759" y="512202"/>
                  </a:lnTo>
                  <a:lnTo>
                    <a:pt x="182605" y="534939"/>
                  </a:lnTo>
                  <a:lnTo>
                    <a:pt x="224576" y="552010"/>
                  </a:lnTo>
                  <a:lnTo>
                    <a:pt x="269189" y="562832"/>
                  </a:lnTo>
                  <a:lnTo>
                    <a:pt x="315958" y="566820"/>
                  </a:lnTo>
                  <a:lnTo>
                    <a:pt x="362457" y="563538"/>
                  </a:lnTo>
                  <a:lnTo>
                    <a:pt x="405820" y="553316"/>
                  </a:lnTo>
                  <a:lnTo>
                    <a:pt x="445643" y="536737"/>
                  </a:lnTo>
                  <a:lnTo>
                    <a:pt x="481520" y="514385"/>
                  </a:lnTo>
                  <a:lnTo>
                    <a:pt x="513043" y="486845"/>
                  </a:lnTo>
                  <a:lnTo>
                    <a:pt x="539809" y="454699"/>
                  </a:lnTo>
                  <a:lnTo>
                    <a:pt x="561409" y="418532"/>
                  </a:lnTo>
                  <a:lnTo>
                    <a:pt x="577439" y="378927"/>
                  </a:lnTo>
                  <a:lnTo>
                    <a:pt x="587492" y="336467"/>
                  </a:lnTo>
                  <a:lnTo>
                    <a:pt x="591163" y="291738"/>
                  </a:lnTo>
                  <a:lnTo>
                    <a:pt x="588044" y="245322"/>
                  </a:lnTo>
                  <a:lnTo>
                    <a:pt x="555606" y="0"/>
                  </a:lnTo>
                  <a:close/>
                </a:path>
              </a:pathLst>
            </a:custGeom>
            <a:solidFill>
              <a:srgbClr val="DFE3E6">
                <a:alpha val="4285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99" name="object 114">
              <a:extLst>
                <a:ext uri="{FF2B5EF4-FFF2-40B4-BE49-F238E27FC236}">
                  <a16:creationId xmlns:a16="http://schemas.microsoft.com/office/drawing/2014/main" id="{E69DA0F4-5BA8-4BF2-8CF7-AEAEDA1D3CE8}"/>
                </a:ext>
              </a:extLst>
            </p:cNvPr>
            <p:cNvSpPr/>
            <p:nvPr/>
          </p:nvSpPr>
          <p:spPr>
            <a:xfrm>
              <a:off x="2409664" y="4610597"/>
              <a:ext cx="588010" cy="563245"/>
            </a:xfrm>
            <a:custGeom>
              <a:avLst/>
              <a:gdLst/>
              <a:ahLst/>
              <a:cxnLst/>
              <a:rect l="l" t="t" r="r" b="b"/>
              <a:pathLst>
                <a:path w="588010" h="563245">
                  <a:moveTo>
                    <a:pt x="555637" y="0"/>
                  </a:moveTo>
                  <a:lnTo>
                    <a:pt x="0" y="0"/>
                  </a:lnTo>
                  <a:lnTo>
                    <a:pt x="0" y="243280"/>
                  </a:lnTo>
                  <a:lnTo>
                    <a:pt x="3384" y="288901"/>
                  </a:lnTo>
                  <a:lnTo>
                    <a:pt x="13217" y="332922"/>
                  </a:lnTo>
                  <a:lnTo>
                    <a:pt x="29020" y="374771"/>
                  </a:lnTo>
                  <a:lnTo>
                    <a:pt x="50312" y="413877"/>
                  </a:lnTo>
                  <a:lnTo>
                    <a:pt x="76615" y="449668"/>
                  </a:lnTo>
                  <a:lnTo>
                    <a:pt x="107449" y="481574"/>
                  </a:lnTo>
                  <a:lnTo>
                    <a:pt x="142334" y="509022"/>
                  </a:lnTo>
                  <a:lnTo>
                    <a:pt x="180790" y="531443"/>
                  </a:lnTo>
                  <a:lnTo>
                    <a:pt x="222339" y="548263"/>
                  </a:lnTo>
                  <a:lnTo>
                    <a:pt x="266501" y="558913"/>
                  </a:lnTo>
                  <a:lnTo>
                    <a:pt x="312796" y="562820"/>
                  </a:lnTo>
                  <a:lnTo>
                    <a:pt x="358840" y="559558"/>
                  </a:lnTo>
                  <a:lnTo>
                    <a:pt x="401855" y="549457"/>
                  </a:lnTo>
                  <a:lnTo>
                    <a:pt x="441435" y="533087"/>
                  </a:lnTo>
                  <a:lnTo>
                    <a:pt x="477169" y="511020"/>
                  </a:lnTo>
                  <a:lnTo>
                    <a:pt x="508651" y="483825"/>
                  </a:lnTo>
                  <a:lnTo>
                    <a:pt x="535472" y="452073"/>
                  </a:lnTo>
                  <a:lnTo>
                    <a:pt x="557223" y="416336"/>
                  </a:lnTo>
                  <a:lnTo>
                    <a:pt x="573498" y="377184"/>
                  </a:lnTo>
                  <a:lnTo>
                    <a:pt x="583886" y="335187"/>
                  </a:lnTo>
                  <a:lnTo>
                    <a:pt x="587981" y="290917"/>
                  </a:lnTo>
                  <a:lnTo>
                    <a:pt x="585374" y="244945"/>
                  </a:lnTo>
                  <a:lnTo>
                    <a:pt x="555637" y="0"/>
                  </a:lnTo>
                  <a:close/>
                </a:path>
              </a:pathLst>
            </a:custGeom>
            <a:solidFill>
              <a:srgbClr val="DCE0E3">
                <a:alpha val="4761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00" name="object 115">
              <a:extLst>
                <a:ext uri="{FF2B5EF4-FFF2-40B4-BE49-F238E27FC236}">
                  <a16:creationId xmlns:a16="http://schemas.microsoft.com/office/drawing/2014/main" id="{C7ED2A2C-1347-49DC-B262-767FB75272B5}"/>
                </a:ext>
              </a:extLst>
            </p:cNvPr>
            <p:cNvSpPr/>
            <p:nvPr/>
          </p:nvSpPr>
          <p:spPr>
            <a:xfrm>
              <a:off x="2409667" y="4610605"/>
              <a:ext cx="584835" cy="559435"/>
            </a:xfrm>
            <a:custGeom>
              <a:avLst/>
              <a:gdLst/>
              <a:ahLst/>
              <a:cxnLst/>
              <a:rect l="l" t="t" r="r" b="b"/>
              <a:pathLst>
                <a:path w="584835" h="559435">
                  <a:moveTo>
                    <a:pt x="555658" y="0"/>
                  </a:moveTo>
                  <a:lnTo>
                    <a:pt x="0" y="0"/>
                  </a:lnTo>
                  <a:lnTo>
                    <a:pt x="0" y="243050"/>
                  </a:lnTo>
                  <a:lnTo>
                    <a:pt x="3350" y="288260"/>
                  </a:lnTo>
                  <a:lnTo>
                    <a:pt x="13085" y="331844"/>
                  </a:lnTo>
                  <a:lnTo>
                    <a:pt x="28729" y="373244"/>
                  </a:lnTo>
                  <a:lnTo>
                    <a:pt x="49808" y="411901"/>
                  </a:lnTo>
                  <a:lnTo>
                    <a:pt x="75846" y="447257"/>
                  </a:lnTo>
                  <a:lnTo>
                    <a:pt x="106369" y="478755"/>
                  </a:lnTo>
                  <a:lnTo>
                    <a:pt x="140901" y="505834"/>
                  </a:lnTo>
                  <a:lnTo>
                    <a:pt x="178967" y="527938"/>
                  </a:lnTo>
                  <a:lnTo>
                    <a:pt x="220093" y="544507"/>
                  </a:lnTo>
                  <a:lnTo>
                    <a:pt x="263804" y="554984"/>
                  </a:lnTo>
                  <a:lnTo>
                    <a:pt x="309624" y="558810"/>
                  </a:lnTo>
                  <a:lnTo>
                    <a:pt x="359623" y="554867"/>
                  </a:lnTo>
                  <a:lnTo>
                    <a:pt x="406034" y="542837"/>
                  </a:lnTo>
                  <a:lnTo>
                    <a:pt x="448312" y="523462"/>
                  </a:lnTo>
                  <a:lnTo>
                    <a:pt x="485911" y="497485"/>
                  </a:lnTo>
                  <a:lnTo>
                    <a:pt x="518285" y="465649"/>
                  </a:lnTo>
                  <a:lnTo>
                    <a:pt x="544888" y="428696"/>
                  </a:lnTo>
                  <a:lnTo>
                    <a:pt x="565176" y="387368"/>
                  </a:lnTo>
                  <a:lnTo>
                    <a:pt x="578601" y="342410"/>
                  </a:lnTo>
                  <a:lnTo>
                    <a:pt x="584619" y="294562"/>
                  </a:lnTo>
                  <a:lnTo>
                    <a:pt x="582683" y="244568"/>
                  </a:lnTo>
                  <a:lnTo>
                    <a:pt x="555658" y="0"/>
                  </a:lnTo>
                  <a:close/>
                </a:path>
              </a:pathLst>
            </a:custGeom>
            <a:solidFill>
              <a:srgbClr val="D8DDE0">
                <a:alpha val="5238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01" name="object 116">
              <a:extLst>
                <a:ext uri="{FF2B5EF4-FFF2-40B4-BE49-F238E27FC236}">
                  <a16:creationId xmlns:a16="http://schemas.microsoft.com/office/drawing/2014/main" id="{66CEF91F-5874-4E6C-A939-B9D624ADEA7E}"/>
                </a:ext>
              </a:extLst>
            </p:cNvPr>
            <p:cNvSpPr/>
            <p:nvPr/>
          </p:nvSpPr>
          <p:spPr>
            <a:xfrm>
              <a:off x="2409671" y="4610599"/>
              <a:ext cx="581660" cy="554990"/>
            </a:xfrm>
            <a:custGeom>
              <a:avLst/>
              <a:gdLst/>
              <a:ahLst/>
              <a:cxnLst/>
              <a:rect l="l" t="t" r="r" b="b"/>
              <a:pathLst>
                <a:path w="581660" h="554989">
                  <a:moveTo>
                    <a:pt x="555679" y="0"/>
                  </a:moveTo>
                  <a:lnTo>
                    <a:pt x="0" y="0"/>
                  </a:lnTo>
                  <a:lnTo>
                    <a:pt x="0" y="242830"/>
                  </a:lnTo>
                  <a:lnTo>
                    <a:pt x="3316" y="287626"/>
                  </a:lnTo>
                  <a:lnTo>
                    <a:pt x="12953" y="330772"/>
                  </a:lnTo>
                  <a:lnTo>
                    <a:pt x="28439" y="371722"/>
                  </a:lnTo>
                  <a:lnTo>
                    <a:pt x="49304" y="409931"/>
                  </a:lnTo>
                  <a:lnTo>
                    <a:pt x="75077" y="444853"/>
                  </a:lnTo>
                  <a:lnTo>
                    <a:pt x="105289" y="475942"/>
                  </a:lnTo>
                  <a:lnTo>
                    <a:pt x="139468" y="502654"/>
                  </a:lnTo>
                  <a:lnTo>
                    <a:pt x="177144" y="524442"/>
                  </a:lnTo>
                  <a:lnTo>
                    <a:pt x="217847" y="540761"/>
                  </a:lnTo>
                  <a:lnTo>
                    <a:pt x="261106" y="551065"/>
                  </a:lnTo>
                  <a:lnTo>
                    <a:pt x="306451" y="554810"/>
                  </a:lnTo>
                  <a:lnTo>
                    <a:pt x="355959" y="550898"/>
                  </a:lnTo>
                  <a:lnTo>
                    <a:pt x="402006" y="539018"/>
                  </a:lnTo>
                  <a:lnTo>
                    <a:pt x="444044" y="519896"/>
                  </a:lnTo>
                  <a:lnTo>
                    <a:pt x="481526" y="494256"/>
                  </a:lnTo>
                  <a:lnTo>
                    <a:pt x="513901" y="462826"/>
                  </a:lnTo>
                  <a:lnTo>
                    <a:pt x="540623" y="426330"/>
                  </a:lnTo>
                  <a:lnTo>
                    <a:pt x="561143" y="385493"/>
                  </a:lnTo>
                  <a:lnTo>
                    <a:pt x="574911" y="341043"/>
                  </a:lnTo>
                  <a:lnTo>
                    <a:pt x="581381" y="293704"/>
                  </a:lnTo>
                  <a:lnTo>
                    <a:pt x="580003" y="244201"/>
                  </a:lnTo>
                  <a:lnTo>
                    <a:pt x="555679" y="0"/>
                  </a:lnTo>
                  <a:close/>
                </a:path>
              </a:pathLst>
            </a:custGeom>
            <a:solidFill>
              <a:srgbClr val="D5DADD">
                <a:alpha val="5714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02" name="object 117">
              <a:extLst>
                <a:ext uri="{FF2B5EF4-FFF2-40B4-BE49-F238E27FC236}">
                  <a16:creationId xmlns:a16="http://schemas.microsoft.com/office/drawing/2014/main" id="{9F91BBDC-9120-4F1E-89EB-BFE315296A73}"/>
                </a:ext>
              </a:extLst>
            </p:cNvPr>
            <p:cNvSpPr/>
            <p:nvPr/>
          </p:nvSpPr>
          <p:spPr>
            <a:xfrm>
              <a:off x="2409673" y="4610596"/>
              <a:ext cx="578485" cy="551180"/>
            </a:xfrm>
            <a:custGeom>
              <a:avLst/>
              <a:gdLst/>
              <a:ahLst/>
              <a:cxnLst/>
              <a:rect l="l" t="t" r="r" b="b"/>
              <a:pathLst>
                <a:path w="578485" h="551179">
                  <a:moveTo>
                    <a:pt x="555689" y="0"/>
                  </a:moveTo>
                  <a:lnTo>
                    <a:pt x="0" y="0"/>
                  </a:lnTo>
                  <a:lnTo>
                    <a:pt x="0" y="242610"/>
                  </a:lnTo>
                  <a:lnTo>
                    <a:pt x="3963" y="291348"/>
                  </a:lnTo>
                  <a:lnTo>
                    <a:pt x="15438" y="337995"/>
                  </a:lnTo>
                  <a:lnTo>
                    <a:pt x="33806" y="381841"/>
                  </a:lnTo>
                  <a:lnTo>
                    <a:pt x="58446" y="422179"/>
                  </a:lnTo>
                  <a:lnTo>
                    <a:pt x="88739" y="458298"/>
                  </a:lnTo>
                  <a:lnTo>
                    <a:pt x="124063" y="489491"/>
                  </a:lnTo>
                  <a:lnTo>
                    <a:pt x="163800" y="515047"/>
                  </a:lnTo>
                  <a:lnTo>
                    <a:pt x="207328" y="534258"/>
                  </a:lnTo>
                  <a:lnTo>
                    <a:pt x="254027" y="546416"/>
                  </a:lnTo>
                  <a:lnTo>
                    <a:pt x="303278" y="550810"/>
                  </a:lnTo>
                  <a:lnTo>
                    <a:pt x="352294" y="546929"/>
                  </a:lnTo>
                  <a:lnTo>
                    <a:pt x="397977" y="535199"/>
                  </a:lnTo>
                  <a:lnTo>
                    <a:pt x="439776" y="516329"/>
                  </a:lnTo>
                  <a:lnTo>
                    <a:pt x="477140" y="491027"/>
                  </a:lnTo>
                  <a:lnTo>
                    <a:pt x="509517" y="460003"/>
                  </a:lnTo>
                  <a:lnTo>
                    <a:pt x="536356" y="423963"/>
                  </a:lnTo>
                  <a:lnTo>
                    <a:pt x="557106" y="383618"/>
                  </a:lnTo>
                  <a:lnTo>
                    <a:pt x="571216" y="339676"/>
                  </a:lnTo>
                  <a:lnTo>
                    <a:pt x="578135" y="292846"/>
                  </a:lnTo>
                  <a:lnTo>
                    <a:pt x="577312" y="243835"/>
                  </a:lnTo>
                  <a:lnTo>
                    <a:pt x="555689" y="0"/>
                  </a:lnTo>
                  <a:close/>
                </a:path>
              </a:pathLst>
            </a:custGeom>
            <a:solidFill>
              <a:srgbClr val="D1D7DA">
                <a:alpha val="6190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03" name="object 118">
              <a:extLst>
                <a:ext uri="{FF2B5EF4-FFF2-40B4-BE49-F238E27FC236}">
                  <a16:creationId xmlns:a16="http://schemas.microsoft.com/office/drawing/2014/main" id="{05A7C668-B55D-42EE-AEBB-69A3206575BD}"/>
                </a:ext>
              </a:extLst>
            </p:cNvPr>
            <p:cNvSpPr/>
            <p:nvPr/>
          </p:nvSpPr>
          <p:spPr>
            <a:xfrm>
              <a:off x="2409671" y="4610604"/>
              <a:ext cx="575310" cy="547370"/>
            </a:xfrm>
            <a:custGeom>
              <a:avLst/>
              <a:gdLst/>
              <a:ahLst/>
              <a:cxnLst/>
              <a:rect l="l" t="t" r="r" b="b"/>
              <a:pathLst>
                <a:path w="575310" h="547370">
                  <a:moveTo>
                    <a:pt x="555721" y="0"/>
                  </a:moveTo>
                  <a:lnTo>
                    <a:pt x="0" y="0"/>
                  </a:lnTo>
                  <a:lnTo>
                    <a:pt x="0" y="242380"/>
                  </a:lnTo>
                  <a:lnTo>
                    <a:pt x="3922" y="290661"/>
                  </a:lnTo>
                  <a:lnTo>
                    <a:pt x="15279" y="336823"/>
                  </a:lnTo>
                  <a:lnTo>
                    <a:pt x="33458" y="380174"/>
                  </a:lnTo>
                  <a:lnTo>
                    <a:pt x="57843" y="420022"/>
                  </a:lnTo>
                  <a:lnTo>
                    <a:pt x="87821" y="455675"/>
                  </a:lnTo>
                  <a:lnTo>
                    <a:pt x="122779" y="486442"/>
                  </a:lnTo>
                  <a:lnTo>
                    <a:pt x="162101" y="511629"/>
                  </a:lnTo>
                  <a:lnTo>
                    <a:pt x="205174" y="530546"/>
                  </a:lnTo>
                  <a:lnTo>
                    <a:pt x="251384" y="542500"/>
                  </a:lnTo>
                  <a:lnTo>
                    <a:pt x="300116" y="546800"/>
                  </a:lnTo>
                  <a:lnTo>
                    <a:pt x="348638" y="542949"/>
                  </a:lnTo>
                  <a:lnTo>
                    <a:pt x="393955" y="531368"/>
                  </a:lnTo>
                  <a:lnTo>
                    <a:pt x="435513" y="512750"/>
                  </a:lnTo>
                  <a:lnTo>
                    <a:pt x="472758" y="487784"/>
                  </a:lnTo>
                  <a:lnTo>
                    <a:pt x="505136" y="457164"/>
                  </a:lnTo>
                  <a:lnTo>
                    <a:pt x="532094" y="421580"/>
                  </a:lnTo>
                  <a:lnTo>
                    <a:pt x="553077" y="381725"/>
                  </a:lnTo>
                  <a:lnTo>
                    <a:pt x="567532" y="338290"/>
                  </a:lnTo>
                  <a:lnTo>
                    <a:pt x="574905" y="291967"/>
                  </a:lnTo>
                  <a:lnTo>
                    <a:pt x="574642" y="243448"/>
                  </a:lnTo>
                  <a:lnTo>
                    <a:pt x="555721" y="0"/>
                  </a:lnTo>
                  <a:close/>
                </a:path>
              </a:pathLst>
            </a:custGeom>
            <a:solidFill>
              <a:srgbClr val="CED4D8">
                <a:alpha val="6666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04" name="object 119">
              <a:extLst>
                <a:ext uri="{FF2B5EF4-FFF2-40B4-BE49-F238E27FC236}">
                  <a16:creationId xmlns:a16="http://schemas.microsoft.com/office/drawing/2014/main" id="{73540CEA-2F70-4819-AF3E-E7F192FFA3BB}"/>
                </a:ext>
              </a:extLst>
            </p:cNvPr>
            <p:cNvSpPr/>
            <p:nvPr/>
          </p:nvSpPr>
          <p:spPr>
            <a:xfrm>
              <a:off x="2409673" y="4610598"/>
              <a:ext cx="572135" cy="542925"/>
            </a:xfrm>
            <a:custGeom>
              <a:avLst/>
              <a:gdLst/>
              <a:ahLst/>
              <a:cxnLst/>
              <a:rect l="l" t="t" r="r" b="b"/>
              <a:pathLst>
                <a:path w="572135" h="542925">
                  <a:moveTo>
                    <a:pt x="555742" y="0"/>
                  </a:moveTo>
                  <a:lnTo>
                    <a:pt x="0" y="0"/>
                  </a:lnTo>
                  <a:lnTo>
                    <a:pt x="0" y="242170"/>
                  </a:lnTo>
                  <a:lnTo>
                    <a:pt x="3881" y="289992"/>
                  </a:lnTo>
                  <a:lnTo>
                    <a:pt x="15120" y="335668"/>
                  </a:lnTo>
                  <a:lnTo>
                    <a:pt x="33109" y="378522"/>
                  </a:lnTo>
                  <a:lnTo>
                    <a:pt x="57239" y="417879"/>
                  </a:lnTo>
                  <a:lnTo>
                    <a:pt x="86903" y="453064"/>
                  </a:lnTo>
                  <a:lnTo>
                    <a:pt x="121492" y="483404"/>
                  </a:lnTo>
                  <a:lnTo>
                    <a:pt x="160399" y="508222"/>
                  </a:lnTo>
                  <a:lnTo>
                    <a:pt x="203015" y="526844"/>
                  </a:lnTo>
                  <a:lnTo>
                    <a:pt x="248732" y="538595"/>
                  </a:lnTo>
                  <a:lnTo>
                    <a:pt x="296943" y="542800"/>
                  </a:lnTo>
                  <a:lnTo>
                    <a:pt x="344976" y="538980"/>
                  </a:lnTo>
                  <a:lnTo>
                    <a:pt x="389930" y="527549"/>
                  </a:lnTo>
                  <a:lnTo>
                    <a:pt x="431248" y="509183"/>
                  </a:lnTo>
                  <a:lnTo>
                    <a:pt x="468374" y="484555"/>
                  </a:lnTo>
                  <a:lnTo>
                    <a:pt x="500753" y="454340"/>
                  </a:lnTo>
                  <a:lnTo>
                    <a:pt x="527827" y="419214"/>
                  </a:lnTo>
                  <a:lnTo>
                    <a:pt x="549041" y="379850"/>
                  </a:lnTo>
                  <a:lnTo>
                    <a:pt x="563839" y="336923"/>
                  </a:lnTo>
                  <a:lnTo>
                    <a:pt x="571665" y="291109"/>
                  </a:lnTo>
                  <a:lnTo>
                    <a:pt x="571961" y="243081"/>
                  </a:lnTo>
                  <a:lnTo>
                    <a:pt x="555742" y="0"/>
                  </a:lnTo>
                  <a:close/>
                </a:path>
              </a:pathLst>
            </a:custGeom>
            <a:solidFill>
              <a:srgbClr val="CAD1D5">
                <a:alpha val="7142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05" name="object 120">
              <a:extLst>
                <a:ext uri="{FF2B5EF4-FFF2-40B4-BE49-F238E27FC236}">
                  <a16:creationId xmlns:a16="http://schemas.microsoft.com/office/drawing/2014/main" id="{E044715D-445D-4B6C-96BB-A7FB7EE49108}"/>
                </a:ext>
              </a:extLst>
            </p:cNvPr>
            <p:cNvSpPr/>
            <p:nvPr/>
          </p:nvSpPr>
          <p:spPr>
            <a:xfrm>
              <a:off x="2409665" y="4610606"/>
              <a:ext cx="569595" cy="539115"/>
            </a:xfrm>
            <a:custGeom>
              <a:avLst/>
              <a:gdLst/>
              <a:ahLst/>
              <a:cxnLst/>
              <a:rect l="l" t="t" r="r" b="b"/>
              <a:pathLst>
                <a:path w="569594" h="539114">
                  <a:moveTo>
                    <a:pt x="555773" y="0"/>
                  </a:moveTo>
                  <a:lnTo>
                    <a:pt x="0" y="0"/>
                  </a:lnTo>
                  <a:lnTo>
                    <a:pt x="0" y="241940"/>
                  </a:lnTo>
                  <a:lnTo>
                    <a:pt x="3841" y="289306"/>
                  </a:lnTo>
                  <a:lnTo>
                    <a:pt x="14963" y="334497"/>
                  </a:lnTo>
                  <a:lnTo>
                    <a:pt x="32764" y="376855"/>
                  </a:lnTo>
                  <a:lnTo>
                    <a:pt x="56641" y="415722"/>
                  </a:lnTo>
                  <a:lnTo>
                    <a:pt x="85993" y="450441"/>
                  </a:lnTo>
                  <a:lnTo>
                    <a:pt x="120216" y="480354"/>
                  </a:lnTo>
                  <a:lnTo>
                    <a:pt x="158709" y="504803"/>
                  </a:lnTo>
                  <a:lnTo>
                    <a:pt x="200869" y="523131"/>
                  </a:lnTo>
                  <a:lnTo>
                    <a:pt x="246094" y="534679"/>
                  </a:lnTo>
                  <a:lnTo>
                    <a:pt x="293781" y="538789"/>
                  </a:lnTo>
                  <a:lnTo>
                    <a:pt x="341322" y="535000"/>
                  </a:lnTo>
                  <a:lnTo>
                    <a:pt x="385912" y="523720"/>
                  </a:lnTo>
                  <a:lnTo>
                    <a:pt x="426990" y="505606"/>
                  </a:lnTo>
                  <a:lnTo>
                    <a:pt x="463999" y="481315"/>
                  </a:lnTo>
                  <a:lnTo>
                    <a:pt x="496378" y="451507"/>
                  </a:lnTo>
                  <a:lnTo>
                    <a:pt x="523570" y="416837"/>
                  </a:lnTo>
                  <a:lnTo>
                    <a:pt x="545015" y="377964"/>
                  </a:lnTo>
                  <a:lnTo>
                    <a:pt x="560155" y="335546"/>
                  </a:lnTo>
                  <a:lnTo>
                    <a:pt x="568429" y="290240"/>
                  </a:lnTo>
                  <a:lnTo>
                    <a:pt x="569281" y="242704"/>
                  </a:lnTo>
                  <a:lnTo>
                    <a:pt x="555773" y="0"/>
                  </a:lnTo>
                  <a:close/>
                </a:path>
              </a:pathLst>
            </a:custGeom>
            <a:solidFill>
              <a:srgbClr val="C7CDD2">
                <a:alpha val="7619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06" name="object 121">
              <a:extLst>
                <a:ext uri="{FF2B5EF4-FFF2-40B4-BE49-F238E27FC236}">
                  <a16:creationId xmlns:a16="http://schemas.microsoft.com/office/drawing/2014/main" id="{8849BE03-EC58-48FC-A43A-7B686B1AE499}"/>
                </a:ext>
              </a:extLst>
            </p:cNvPr>
            <p:cNvSpPr/>
            <p:nvPr/>
          </p:nvSpPr>
          <p:spPr>
            <a:xfrm>
              <a:off x="2409674" y="4610602"/>
              <a:ext cx="567055" cy="535305"/>
            </a:xfrm>
            <a:custGeom>
              <a:avLst/>
              <a:gdLst/>
              <a:ahLst/>
              <a:cxnLst/>
              <a:rect l="l" t="t" r="r" b="b"/>
              <a:pathLst>
                <a:path w="567055" h="535304">
                  <a:moveTo>
                    <a:pt x="555784" y="0"/>
                  </a:moveTo>
                  <a:lnTo>
                    <a:pt x="0" y="0"/>
                  </a:lnTo>
                  <a:lnTo>
                    <a:pt x="0" y="241720"/>
                  </a:lnTo>
                  <a:lnTo>
                    <a:pt x="3800" y="288629"/>
                  </a:lnTo>
                  <a:lnTo>
                    <a:pt x="14803" y="333336"/>
                  </a:lnTo>
                  <a:lnTo>
                    <a:pt x="32413" y="375198"/>
                  </a:lnTo>
                  <a:lnTo>
                    <a:pt x="56034" y="413576"/>
                  </a:lnTo>
                  <a:lnTo>
                    <a:pt x="85070" y="447829"/>
                  </a:lnTo>
                  <a:lnTo>
                    <a:pt x="118925" y="477316"/>
                  </a:lnTo>
                  <a:lnTo>
                    <a:pt x="157002" y="501396"/>
                  </a:lnTo>
                  <a:lnTo>
                    <a:pt x="198706" y="519429"/>
                  </a:lnTo>
                  <a:lnTo>
                    <a:pt x="243440" y="530773"/>
                  </a:lnTo>
                  <a:lnTo>
                    <a:pt x="290608" y="534789"/>
                  </a:lnTo>
                  <a:lnTo>
                    <a:pt x="337658" y="531029"/>
                  </a:lnTo>
                  <a:lnTo>
                    <a:pt x="381882" y="519897"/>
                  </a:lnTo>
                  <a:lnTo>
                    <a:pt x="422720" y="502034"/>
                  </a:lnTo>
                  <a:lnTo>
                    <a:pt x="459610" y="478081"/>
                  </a:lnTo>
                  <a:lnTo>
                    <a:pt x="491990" y="448678"/>
                  </a:lnTo>
                  <a:lnTo>
                    <a:pt x="519298" y="414466"/>
                  </a:lnTo>
                  <a:lnTo>
                    <a:pt x="540974" y="376084"/>
                  </a:lnTo>
                  <a:lnTo>
                    <a:pt x="556456" y="334173"/>
                  </a:lnTo>
                  <a:lnTo>
                    <a:pt x="565181" y="289374"/>
                  </a:lnTo>
                  <a:lnTo>
                    <a:pt x="566590" y="242327"/>
                  </a:lnTo>
                  <a:lnTo>
                    <a:pt x="555784" y="0"/>
                  </a:lnTo>
                  <a:close/>
                </a:path>
              </a:pathLst>
            </a:custGeom>
            <a:solidFill>
              <a:srgbClr val="C3CACF">
                <a:alpha val="8095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07" name="object 122">
              <a:extLst>
                <a:ext uri="{FF2B5EF4-FFF2-40B4-BE49-F238E27FC236}">
                  <a16:creationId xmlns:a16="http://schemas.microsoft.com/office/drawing/2014/main" id="{127747CD-A280-40B4-A28A-68183612FB18}"/>
                </a:ext>
              </a:extLst>
            </p:cNvPr>
            <p:cNvSpPr/>
            <p:nvPr/>
          </p:nvSpPr>
          <p:spPr>
            <a:xfrm>
              <a:off x="2409665" y="4610597"/>
              <a:ext cx="564515" cy="530860"/>
            </a:xfrm>
            <a:custGeom>
              <a:avLst/>
              <a:gdLst/>
              <a:ahLst/>
              <a:cxnLst/>
              <a:rect l="l" t="t" r="r" b="b"/>
              <a:pathLst>
                <a:path w="564514" h="530860">
                  <a:moveTo>
                    <a:pt x="555815" y="0"/>
                  </a:moveTo>
                  <a:lnTo>
                    <a:pt x="0" y="0"/>
                  </a:lnTo>
                  <a:lnTo>
                    <a:pt x="0" y="241500"/>
                  </a:lnTo>
                  <a:lnTo>
                    <a:pt x="3759" y="287956"/>
                  </a:lnTo>
                  <a:lnTo>
                    <a:pt x="14645" y="332179"/>
                  </a:lnTo>
                  <a:lnTo>
                    <a:pt x="32067" y="373546"/>
                  </a:lnTo>
                  <a:lnTo>
                    <a:pt x="55434" y="411435"/>
                  </a:lnTo>
                  <a:lnTo>
                    <a:pt x="84157" y="445220"/>
                  </a:lnTo>
                  <a:lnTo>
                    <a:pt x="117645" y="474280"/>
                  </a:lnTo>
                  <a:lnTo>
                    <a:pt x="155308" y="497990"/>
                  </a:lnTo>
                  <a:lnTo>
                    <a:pt x="196556" y="515727"/>
                  </a:lnTo>
                  <a:lnTo>
                    <a:pt x="240799" y="526868"/>
                  </a:lnTo>
                  <a:lnTo>
                    <a:pt x="287446" y="530790"/>
                  </a:lnTo>
                  <a:lnTo>
                    <a:pt x="334004" y="527060"/>
                  </a:lnTo>
                  <a:lnTo>
                    <a:pt x="377865" y="516078"/>
                  </a:lnTo>
                  <a:lnTo>
                    <a:pt x="418463" y="498468"/>
                  </a:lnTo>
                  <a:lnTo>
                    <a:pt x="455235" y="474852"/>
                  </a:lnTo>
                  <a:lnTo>
                    <a:pt x="487617" y="445855"/>
                  </a:lnTo>
                  <a:lnTo>
                    <a:pt x="515044" y="412100"/>
                  </a:lnTo>
                  <a:lnTo>
                    <a:pt x="536952" y="374209"/>
                  </a:lnTo>
                  <a:lnTo>
                    <a:pt x="552776" y="332807"/>
                  </a:lnTo>
                  <a:lnTo>
                    <a:pt x="561954" y="288516"/>
                  </a:lnTo>
                  <a:lnTo>
                    <a:pt x="563920" y="241961"/>
                  </a:lnTo>
                  <a:lnTo>
                    <a:pt x="555815" y="0"/>
                  </a:lnTo>
                  <a:close/>
                </a:path>
              </a:pathLst>
            </a:custGeom>
            <a:solidFill>
              <a:srgbClr val="C0C7CC">
                <a:alpha val="8571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08" name="object 123">
              <a:extLst>
                <a:ext uri="{FF2B5EF4-FFF2-40B4-BE49-F238E27FC236}">
                  <a16:creationId xmlns:a16="http://schemas.microsoft.com/office/drawing/2014/main" id="{74CFBBB8-6413-4E92-871F-7DFE7AA592C0}"/>
                </a:ext>
              </a:extLst>
            </p:cNvPr>
            <p:cNvSpPr/>
            <p:nvPr/>
          </p:nvSpPr>
          <p:spPr>
            <a:xfrm>
              <a:off x="2409669" y="4610605"/>
              <a:ext cx="561340" cy="527050"/>
            </a:xfrm>
            <a:custGeom>
              <a:avLst/>
              <a:gdLst/>
              <a:ahLst/>
              <a:cxnLst/>
              <a:rect l="l" t="t" r="r" b="b"/>
              <a:pathLst>
                <a:path w="561339" h="527050">
                  <a:moveTo>
                    <a:pt x="555836" y="0"/>
                  </a:moveTo>
                  <a:lnTo>
                    <a:pt x="0" y="0"/>
                  </a:lnTo>
                  <a:lnTo>
                    <a:pt x="0" y="241280"/>
                  </a:lnTo>
                  <a:lnTo>
                    <a:pt x="3718" y="287276"/>
                  </a:lnTo>
                  <a:lnTo>
                    <a:pt x="14486" y="331013"/>
                  </a:lnTo>
                  <a:lnTo>
                    <a:pt x="31718" y="371883"/>
                  </a:lnTo>
                  <a:lnTo>
                    <a:pt x="54830" y="409280"/>
                  </a:lnTo>
                  <a:lnTo>
                    <a:pt x="83238" y="442599"/>
                  </a:lnTo>
                  <a:lnTo>
                    <a:pt x="116358" y="471231"/>
                  </a:lnTo>
                  <a:lnTo>
                    <a:pt x="153605" y="494572"/>
                  </a:lnTo>
                  <a:lnTo>
                    <a:pt x="194397" y="512015"/>
                  </a:lnTo>
                  <a:lnTo>
                    <a:pt x="238148" y="522952"/>
                  </a:lnTo>
                  <a:lnTo>
                    <a:pt x="284274" y="526779"/>
                  </a:lnTo>
                  <a:lnTo>
                    <a:pt x="330340" y="523080"/>
                  </a:lnTo>
                  <a:lnTo>
                    <a:pt x="373837" y="512248"/>
                  </a:lnTo>
                  <a:lnTo>
                    <a:pt x="414195" y="494890"/>
                  </a:lnTo>
                  <a:lnTo>
                    <a:pt x="450850" y="471613"/>
                  </a:lnTo>
                  <a:lnTo>
                    <a:pt x="483233" y="443021"/>
                  </a:lnTo>
                  <a:lnTo>
                    <a:pt x="510779" y="409723"/>
                  </a:lnTo>
                  <a:lnTo>
                    <a:pt x="532919" y="372324"/>
                  </a:lnTo>
                  <a:lnTo>
                    <a:pt x="549087" y="331430"/>
                  </a:lnTo>
                  <a:lnTo>
                    <a:pt x="558716" y="287648"/>
                  </a:lnTo>
                  <a:lnTo>
                    <a:pt x="561239" y="241584"/>
                  </a:lnTo>
                  <a:lnTo>
                    <a:pt x="555836" y="0"/>
                  </a:lnTo>
                  <a:close/>
                </a:path>
              </a:pathLst>
            </a:custGeom>
            <a:solidFill>
              <a:srgbClr val="BCC4CA">
                <a:alpha val="9047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09" name="object 124">
              <a:extLst>
                <a:ext uri="{FF2B5EF4-FFF2-40B4-BE49-F238E27FC236}">
                  <a16:creationId xmlns:a16="http://schemas.microsoft.com/office/drawing/2014/main" id="{1B986951-E6BE-4DD7-AD7E-9D1C5F774E8B}"/>
                </a:ext>
              </a:extLst>
            </p:cNvPr>
            <p:cNvSpPr/>
            <p:nvPr/>
          </p:nvSpPr>
          <p:spPr>
            <a:xfrm>
              <a:off x="2409672" y="4610601"/>
              <a:ext cx="558800" cy="523240"/>
            </a:xfrm>
            <a:custGeom>
              <a:avLst/>
              <a:gdLst/>
              <a:ahLst/>
              <a:cxnLst/>
              <a:rect l="l" t="t" r="r" b="b"/>
              <a:pathLst>
                <a:path w="558800" h="523239">
                  <a:moveTo>
                    <a:pt x="555846" y="0"/>
                  </a:moveTo>
                  <a:lnTo>
                    <a:pt x="0" y="0"/>
                  </a:lnTo>
                  <a:lnTo>
                    <a:pt x="0" y="241060"/>
                  </a:lnTo>
                  <a:lnTo>
                    <a:pt x="3678" y="286600"/>
                  </a:lnTo>
                  <a:lnTo>
                    <a:pt x="14327" y="329852"/>
                  </a:lnTo>
                  <a:lnTo>
                    <a:pt x="31369" y="370227"/>
                  </a:lnTo>
                  <a:lnTo>
                    <a:pt x="54226" y="407134"/>
                  </a:lnTo>
                  <a:lnTo>
                    <a:pt x="82319" y="439986"/>
                  </a:lnTo>
                  <a:lnTo>
                    <a:pt x="115071" y="468193"/>
                  </a:lnTo>
                  <a:lnTo>
                    <a:pt x="151903" y="491164"/>
                  </a:lnTo>
                  <a:lnTo>
                    <a:pt x="192238" y="508312"/>
                  </a:lnTo>
                  <a:lnTo>
                    <a:pt x="235496" y="519047"/>
                  </a:lnTo>
                  <a:lnTo>
                    <a:pt x="281101" y="522779"/>
                  </a:lnTo>
                  <a:lnTo>
                    <a:pt x="326676" y="519111"/>
                  </a:lnTo>
                  <a:lnTo>
                    <a:pt x="369807" y="508429"/>
                  </a:lnTo>
                  <a:lnTo>
                    <a:pt x="409926" y="491323"/>
                  </a:lnTo>
                  <a:lnTo>
                    <a:pt x="446462" y="468383"/>
                  </a:lnTo>
                  <a:lnTo>
                    <a:pt x="478846" y="440197"/>
                  </a:lnTo>
                  <a:lnTo>
                    <a:pt x="506509" y="407354"/>
                  </a:lnTo>
                  <a:lnTo>
                    <a:pt x="528881" y="370445"/>
                  </a:lnTo>
                  <a:lnTo>
                    <a:pt x="545393" y="330058"/>
                  </a:lnTo>
                  <a:lnTo>
                    <a:pt x="555475" y="286782"/>
                  </a:lnTo>
                  <a:lnTo>
                    <a:pt x="558558" y="241207"/>
                  </a:lnTo>
                  <a:lnTo>
                    <a:pt x="555846" y="0"/>
                  </a:lnTo>
                  <a:close/>
                </a:path>
              </a:pathLst>
            </a:custGeom>
            <a:solidFill>
              <a:srgbClr val="B9C1C7">
                <a:alpha val="9523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10" name="object 125">
              <a:extLst>
                <a:ext uri="{FF2B5EF4-FFF2-40B4-BE49-F238E27FC236}">
                  <a16:creationId xmlns:a16="http://schemas.microsoft.com/office/drawing/2014/main" id="{19F0132E-BF85-42A0-B224-81E10AE9F373}"/>
                </a:ext>
              </a:extLst>
            </p:cNvPr>
            <p:cNvSpPr/>
            <p:nvPr/>
          </p:nvSpPr>
          <p:spPr>
            <a:xfrm>
              <a:off x="2409669" y="4610596"/>
              <a:ext cx="556260" cy="518795"/>
            </a:xfrm>
            <a:custGeom>
              <a:avLst/>
              <a:gdLst/>
              <a:ahLst/>
              <a:cxnLst/>
              <a:rect l="l" t="t" r="r" b="b"/>
              <a:pathLst>
                <a:path w="556260" h="518795">
                  <a:moveTo>
                    <a:pt x="555878" y="0"/>
                  </a:moveTo>
                  <a:lnTo>
                    <a:pt x="0" y="0"/>
                  </a:lnTo>
                  <a:lnTo>
                    <a:pt x="0" y="240840"/>
                  </a:lnTo>
                  <a:lnTo>
                    <a:pt x="3637" y="285924"/>
                  </a:lnTo>
                  <a:lnTo>
                    <a:pt x="14169" y="328691"/>
                  </a:lnTo>
                  <a:lnTo>
                    <a:pt x="31022" y="368570"/>
                  </a:lnTo>
                  <a:lnTo>
                    <a:pt x="53625" y="404988"/>
                  </a:lnTo>
                  <a:lnTo>
                    <a:pt x="81405" y="437374"/>
                  </a:lnTo>
                  <a:lnTo>
                    <a:pt x="113791" y="465154"/>
                  </a:lnTo>
                  <a:lnTo>
                    <a:pt x="150209" y="487757"/>
                  </a:lnTo>
                  <a:lnTo>
                    <a:pt x="190088" y="504610"/>
                  </a:lnTo>
                  <a:lnTo>
                    <a:pt x="232855" y="515142"/>
                  </a:lnTo>
                  <a:lnTo>
                    <a:pt x="277939" y="518780"/>
                  </a:lnTo>
                  <a:lnTo>
                    <a:pt x="323022" y="515142"/>
                  </a:lnTo>
                  <a:lnTo>
                    <a:pt x="365790" y="504610"/>
                  </a:lnTo>
                  <a:lnTo>
                    <a:pt x="405668" y="487757"/>
                  </a:lnTo>
                  <a:lnTo>
                    <a:pt x="442087" y="465154"/>
                  </a:lnTo>
                  <a:lnTo>
                    <a:pt x="474472" y="437374"/>
                  </a:lnTo>
                  <a:lnTo>
                    <a:pt x="502252" y="404988"/>
                  </a:lnTo>
                  <a:lnTo>
                    <a:pt x="524855" y="368570"/>
                  </a:lnTo>
                  <a:lnTo>
                    <a:pt x="541708" y="328691"/>
                  </a:lnTo>
                  <a:lnTo>
                    <a:pt x="552240" y="285924"/>
                  </a:lnTo>
                  <a:lnTo>
                    <a:pt x="555878" y="240840"/>
                  </a:lnTo>
                  <a:lnTo>
                    <a:pt x="555878" y="0"/>
                  </a:lnTo>
                  <a:close/>
                </a:path>
              </a:pathLst>
            </a:custGeom>
            <a:solidFill>
              <a:srgbClr val="B5BEC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11" name="object 126">
              <a:extLst>
                <a:ext uri="{FF2B5EF4-FFF2-40B4-BE49-F238E27FC236}">
                  <a16:creationId xmlns:a16="http://schemas.microsoft.com/office/drawing/2014/main" id="{99F26983-D957-4B0D-A4E2-78E41004EAFB}"/>
                </a:ext>
              </a:extLst>
            </p:cNvPr>
            <p:cNvSpPr/>
            <p:nvPr/>
          </p:nvSpPr>
          <p:spPr>
            <a:xfrm>
              <a:off x="2406751" y="4607408"/>
              <a:ext cx="565150" cy="527685"/>
            </a:xfrm>
            <a:custGeom>
              <a:avLst/>
              <a:gdLst/>
              <a:ahLst/>
              <a:cxnLst/>
              <a:rect l="l" t="t" r="r" b="b"/>
              <a:pathLst>
                <a:path w="565150" h="527685">
                  <a:moveTo>
                    <a:pt x="564883" y="0"/>
                  </a:moveTo>
                  <a:lnTo>
                    <a:pt x="0" y="0"/>
                  </a:lnTo>
                  <a:lnTo>
                    <a:pt x="0" y="244736"/>
                  </a:lnTo>
                  <a:lnTo>
                    <a:pt x="3696" y="290548"/>
                  </a:lnTo>
                  <a:lnTo>
                    <a:pt x="14399" y="334008"/>
                  </a:lnTo>
                  <a:lnTo>
                    <a:pt x="31526" y="374532"/>
                  </a:lnTo>
                  <a:lnTo>
                    <a:pt x="54495" y="411540"/>
                  </a:lnTo>
                  <a:lnTo>
                    <a:pt x="82726" y="444451"/>
                  </a:lnTo>
                  <a:lnTo>
                    <a:pt x="115636" y="472681"/>
                  </a:lnTo>
                  <a:lnTo>
                    <a:pt x="152644" y="495651"/>
                  </a:lnTo>
                  <a:lnTo>
                    <a:pt x="193169" y="512778"/>
                  </a:lnTo>
                  <a:lnTo>
                    <a:pt x="236628" y="523480"/>
                  </a:lnTo>
                  <a:lnTo>
                    <a:pt x="282441" y="527177"/>
                  </a:lnTo>
                  <a:lnTo>
                    <a:pt x="328254" y="523480"/>
                  </a:lnTo>
                  <a:lnTo>
                    <a:pt x="371713" y="512778"/>
                  </a:lnTo>
                  <a:lnTo>
                    <a:pt x="412238" y="495651"/>
                  </a:lnTo>
                  <a:lnTo>
                    <a:pt x="449246" y="472681"/>
                  </a:lnTo>
                  <a:lnTo>
                    <a:pt x="482156" y="444451"/>
                  </a:lnTo>
                  <a:lnTo>
                    <a:pt x="510387" y="411540"/>
                  </a:lnTo>
                  <a:lnTo>
                    <a:pt x="533357" y="374532"/>
                  </a:lnTo>
                  <a:lnTo>
                    <a:pt x="550483" y="334008"/>
                  </a:lnTo>
                  <a:lnTo>
                    <a:pt x="561186" y="290548"/>
                  </a:lnTo>
                  <a:lnTo>
                    <a:pt x="564883" y="244736"/>
                  </a:lnTo>
                  <a:lnTo>
                    <a:pt x="564883" y="0"/>
                  </a:lnTo>
                  <a:close/>
                </a:path>
              </a:pathLst>
            </a:custGeom>
            <a:solidFill>
              <a:srgbClr val="DB093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412" name="object 127">
            <a:extLst>
              <a:ext uri="{FF2B5EF4-FFF2-40B4-BE49-F238E27FC236}">
                <a16:creationId xmlns:a16="http://schemas.microsoft.com/office/drawing/2014/main" id="{6771BCDE-7703-4BFC-8007-F5E4F5800118}"/>
              </a:ext>
            </a:extLst>
          </p:cNvPr>
          <p:cNvSpPr txBox="1"/>
          <p:nvPr/>
        </p:nvSpPr>
        <p:spPr>
          <a:xfrm>
            <a:off x="1595761" y="3093237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273">
              <a:latin typeface="Tahoma"/>
              <a:cs typeface="Tahoma"/>
            </a:endParaRPr>
          </a:p>
        </p:txBody>
      </p:sp>
      <p:sp>
        <p:nvSpPr>
          <p:cNvPr id="413" name="object 128">
            <a:extLst>
              <a:ext uri="{FF2B5EF4-FFF2-40B4-BE49-F238E27FC236}">
                <a16:creationId xmlns:a16="http://schemas.microsoft.com/office/drawing/2014/main" id="{4774D3E7-3BAF-4053-AE07-B1F3A0A9E393}"/>
              </a:ext>
            </a:extLst>
          </p:cNvPr>
          <p:cNvSpPr txBox="1"/>
          <p:nvPr/>
        </p:nvSpPr>
        <p:spPr>
          <a:xfrm>
            <a:off x="1927768" y="3154235"/>
            <a:ext cx="2181466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-69" dirty="0">
                <a:solidFill>
                  <a:srgbClr val="072442"/>
                </a:solidFill>
                <a:latin typeface="Tahoma"/>
                <a:cs typeface="Tahoma"/>
              </a:rPr>
              <a:t>Generate a new Module</a:t>
            </a:r>
          </a:p>
        </p:txBody>
      </p:sp>
      <p:sp>
        <p:nvSpPr>
          <p:cNvPr id="441" name="object 156">
            <a:extLst>
              <a:ext uri="{FF2B5EF4-FFF2-40B4-BE49-F238E27FC236}">
                <a16:creationId xmlns:a16="http://schemas.microsoft.com/office/drawing/2014/main" id="{E5D644D3-3125-4285-9778-584D32DFDD3F}"/>
              </a:ext>
            </a:extLst>
          </p:cNvPr>
          <p:cNvSpPr txBox="1"/>
          <p:nvPr/>
        </p:nvSpPr>
        <p:spPr>
          <a:xfrm>
            <a:off x="1595761" y="3667869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273">
              <a:latin typeface="Tahoma"/>
              <a:cs typeface="Tahoma"/>
            </a:endParaRPr>
          </a:p>
        </p:txBody>
      </p:sp>
      <p:sp>
        <p:nvSpPr>
          <p:cNvPr id="470" name="object 185">
            <a:extLst>
              <a:ext uri="{FF2B5EF4-FFF2-40B4-BE49-F238E27FC236}">
                <a16:creationId xmlns:a16="http://schemas.microsoft.com/office/drawing/2014/main" id="{E77EA725-303E-4A64-AE2A-62E55D4714F1}"/>
              </a:ext>
            </a:extLst>
          </p:cNvPr>
          <p:cNvSpPr txBox="1"/>
          <p:nvPr/>
        </p:nvSpPr>
        <p:spPr>
          <a:xfrm>
            <a:off x="1595761" y="4242506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1273">
              <a:latin typeface="Tahoma"/>
              <a:cs typeface="Tahoma"/>
            </a:endParaRPr>
          </a:p>
        </p:txBody>
      </p:sp>
      <p:sp>
        <p:nvSpPr>
          <p:cNvPr id="499" name="object 214">
            <a:extLst>
              <a:ext uri="{FF2B5EF4-FFF2-40B4-BE49-F238E27FC236}">
                <a16:creationId xmlns:a16="http://schemas.microsoft.com/office/drawing/2014/main" id="{0A04EBA9-610F-42FF-B1D3-D88C4CB8ED67}"/>
              </a:ext>
            </a:extLst>
          </p:cNvPr>
          <p:cNvSpPr txBox="1"/>
          <p:nvPr/>
        </p:nvSpPr>
        <p:spPr>
          <a:xfrm>
            <a:off x="1595761" y="4817141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501" name="object 243">
            <a:extLst>
              <a:ext uri="{FF2B5EF4-FFF2-40B4-BE49-F238E27FC236}">
                <a16:creationId xmlns:a16="http://schemas.microsoft.com/office/drawing/2014/main" id="{4C071A6B-78D2-457B-A77F-4728BEBC052D}"/>
              </a:ext>
            </a:extLst>
          </p:cNvPr>
          <p:cNvSpPr txBox="1"/>
          <p:nvPr/>
        </p:nvSpPr>
        <p:spPr>
          <a:xfrm>
            <a:off x="1595761" y="5391776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533" name="object 214">
            <a:extLst>
              <a:ext uri="{FF2B5EF4-FFF2-40B4-BE49-F238E27FC236}">
                <a16:creationId xmlns:a16="http://schemas.microsoft.com/office/drawing/2014/main" id="{D5541ECC-91CC-4CA9-837D-873CDF9B8BFB}"/>
              </a:ext>
            </a:extLst>
          </p:cNvPr>
          <p:cNvSpPr txBox="1"/>
          <p:nvPr/>
        </p:nvSpPr>
        <p:spPr>
          <a:xfrm>
            <a:off x="1587066" y="5422086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3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562" name="object 214">
            <a:extLst>
              <a:ext uri="{FF2B5EF4-FFF2-40B4-BE49-F238E27FC236}">
                <a16:creationId xmlns:a16="http://schemas.microsoft.com/office/drawing/2014/main" id="{31ED1643-9635-48FB-ADA0-78F3920536C9}"/>
              </a:ext>
            </a:extLst>
          </p:cNvPr>
          <p:cNvSpPr txBox="1"/>
          <p:nvPr/>
        </p:nvSpPr>
        <p:spPr>
          <a:xfrm>
            <a:off x="1597893" y="6044739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3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273" dirty="0">
              <a:latin typeface="Tahoma"/>
              <a:cs typeface="Tahoma"/>
            </a:endParaRP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E2BB12BE-D5A2-4FD1-BCEC-540E7073813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849" y="3123823"/>
            <a:ext cx="1523256" cy="148970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b="1" dirty="0">
                <a:solidFill>
                  <a:srgbClr val="DB0934"/>
                </a:solidFill>
              </a:rPr>
              <a:t>Two-way data-binding Example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endParaRPr lang="en-US" sz="2400" b="1" dirty="0">
              <a:solidFill>
                <a:srgbClr val="DB0934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In app.</a:t>
            </a:r>
            <a:r>
              <a:rPr lang="en-US" sz="2000" dirty="0"/>
              <a:t> component</a:t>
            </a:r>
            <a:r>
              <a:rPr lang="en-US" sz="2000" dirty="0">
                <a:solidFill>
                  <a:srgbClr val="000000"/>
                </a:solidFill>
              </a:rPr>
              <a:t>.html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placeholder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"your name“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ngModel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placeholder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"your email"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ngModel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placeholder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"your Salary"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ngModel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  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37942D3F-FF8D-484E-B6B3-8991878E079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41263" y="4140104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58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b="1" dirty="0">
                <a:solidFill>
                  <a:srgbClr val="DB0934"/>
                </a:solidFill>
              </a:rPr>
              <a:t>Two-way data-binding Example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endParaRPr lang="en-US" sz="2400" b="1" dirty="0">
              <a:solidFill>
                <a:srgbClr val="DB0934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And this code reads the value from the typescript file.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 name is : {{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 email is : {{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 salary is : {{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 annual salary is : {{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  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4EB35BB8-FB69-4602-8264-F42FB2D59BA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40835" y="4111112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08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b="1" dirty="0">
                <a:solidFill>
                  <a:srgbClr val="DB0934"/>
                </a:solidFill>
              </a:rPr>
              <a:t>Two-way data-binding Example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endParaRPr lang="en-US" sz="2400" b="1" dirty="0">
              <a:solidFill>
                <a:srgbClr val="DB0934"/>
              </a:solidFill>
            </a:endParaRPr>
          </a:p>
          <a:p>
            <a:r>
              <a:rPr lang="en-US" sz="2000" dirty="0"/>
              <a:t>In app.component.css  </a:t>
            </a:r>
            <a:br>
              <a:rPr lang="en-US" sz="2400" b="1" dirty="0"/>
            </a:b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   display:  block;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   width:  300px;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   padding:  10px;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1em;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10px;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  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43845B2F-288A-4965-92F7-B0B0EF4ACBA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32585" y="4062840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b="1" dirty="0">
                <a:solidFill>
                  <a:srgbClr val="DB0934"/>
                </a:solidFill>
              </a:rPr>
              <a:t>Two-way data-binding Example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br>
              <a:rPr lang="en-US" sz="2400" b="1" dirty="0"/>
            </a:br>
            <a:r>
              <a:rPr lang="en-US" sz="2000" dirty="0"/>
              <a:t>In app.component.html</a:t>
            </a:r>
          </a:p>
          <a:p>
            <a:br>
              <a:rPr lang="en-US" sz="2400" b="1" dirty="0"/>
            </a:b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text"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"your name“</a:t>
            </a:r>
          </a:p>
          <a:p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ngModel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"name“</a:t>
            </a:r>
          </a:p>
          <a:p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ngModelChange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($event)"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  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4A78F753-8C5A-49E0-9460-0C3B5F76D59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41263" y="4100531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76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981474" y="2003891"/>
            <a:ext cx="7773420" cy="1360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Exercises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en-GB" sz="2000" dirty="0"/>
              <a:t>Add to the form a button called clear to clear all </a:t>
            </a:r>
            <a:r>
              <a:rPr lang="en-GB" sz="2000"/>
              <a:t>data on </a:t>
            </a:r>
            <a:r>
              <a:rPr lang="en-GB" sz="2000" dirty="0"/>
              <a:t>the HTML page.</a:t>
            </a:r>
            <a:endParaRPr lang="en-US" sz="2000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0E1EE2D-FD1D-4F1A-87EC-1098F993D34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43406" y="2130205"/>
            <a:ext cx="22002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32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73" name="Picture 72" descr="dfvbdfv">
            <a:extLst>
              <a:ext uri="{FF2B5EF4-FFF2-40B4-BE49-F238E27FC236}">
                <a16:creationId xmlns:a16="http://schemas.microsoft.com/office/drawing/2014/main" id="{79B1DE4A-8448-4694-AE38-ACF616B51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5" y="1744271"/>
            <a:ext cx="6639816" cy="33694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104223" y="2970850"/>
            <a:ext cx="6094558" cy="65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01" algn="ctr">
              <a:spcBef>
                <a:spcPts val="82"/>
              </a:spcBef>
            </a:pPr>
            <a:r>
              <a:rPr lang="en-US" sz="3638" spc="-36" dirty="0">
                <a:solidFill>
                  <a:schemeClr val="bg1"/>
                </a:solidFill>
                <a:latin typeface="Trebuchet MS"/>
              </a:rPr>
              <a:t>Directives</a:t>
            </a:r>
          </a:p>
        </p:txBody>
      </p:sp>
    </p:spTree>
    <p:extLst>
      <p:ext uri="{BB962C8B-B14F-4D97-AF65-F5344CB8AC3E}">
        <p14:creationId xmlns:p14="http://schemas.microsoft.com/office/powerpoint/2010/main" val="2650296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b="1" dirty="0">
                <a:solidFill>
                  <a:srgbClr val="DB0934"/>
                </a:solidFill>
              </a:rPr>
              <a:t>Overview of Directives </a:t>
            </a:r>
          </a:p>
          <a:p>
            <a:br>
              <a:rPr lang="en-US" sz="2400" b="1" dirty="0"/>
            </a:br>
            <a:r>
              <a:rPr lang="en-GB" sz="2000" dirty="0"/>
              <a:t>Angular directives allow us to manipulate the DOM.</a:t>
            </a:r>
          </a:p>
          <a:p>
            <a:br>
              <a:rPr lang="en-GB" sz="2000" dirty="0"/>
            </a:br>
            <a:r>
              <a:rPr lang="en-GB" sz="2000" b="0" i="0" dirty="0">
                <a:solidFill>
                  <a:srgbClr val="000000"/>
                </a:solidFill>
                <a:effectLst/>
              </a:rPr>
              <a:t>Directives can be used to change the appearance, behavior, or layout of DOM elements.</a:t>
            </a: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  <a:p>
            <a:pPr algn="l" fontAlgn="base"/>
            <a:r>
              <a:rPr lang="en-GB" sz="2000" b="0" i="0" dirty="0">
                <a:solidFill>
                  <a:srgbClr val="000000"/>
                </a:solidFill>
                <a:effectLst/>
              </a:rPr>
              <a:t>The directives in Angular are divided into three types :</a:t>
            </a:r>
          </a:p>
          <a:p>
            <a:pPr algn="l" fontAlgn="base"/>
            <a:endParaRPr lang="en-GB" sz="2000" b="0" i="0" dirty="0">
              <a:solidFill>
                <a:srgbClr val="000000"/>
              </a:solidFill>
              <a:effectLst/>
            </a:endParaRPr>
          </a:p>
          <a:p>
            <a:pPr marL="914400" lvl="1" indent="-457200" fontAlgn="base">
              <a:buFont typeface="+mj-lt"/>
              <a:buAutoNum type="arabicPeriod"/>
            </a:pPr>
            <a:r>
              <a:rPr lang="en-GB" sz="2000" b="0" i="0" dirty="0">
                <a:solidFill>
                  <a:srgbClr val="000000"/>
                </a:solidFill>
                <a:effectLst/>
              </a:rPr>
              <a:t>Component Directive.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GB" sz="2000" b="0" i="0" dirty="0">
                <a:solidFill>
                  <a:srgbClr val="000000"/>
                </a:solidFill>
                <a:effectLst/>
              </a:rPr>
              <a:t>Structural directives.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GB" sz="2000" b="0" i="0" dirty="0">
                <a:solidFill>
                  <a:srgbClr val="000000"/>
                </a:solidFill>
                <a:effectLst/>
              </a:rPr>
              <a:t>Attribute directives.</a:t>
            </a: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  </a:t>
            </a:r>
          </a:p>
        </p:txBody>
      </p:sp>
    </p:spTree>
    <p:extLst>
      <p:ext uri="{BB962C8B-B14F-4D97-AF65-F5344CB8AC3E}">
        <p14:creationId xmlns:p14="http://schemas.microsoft.com/office/powerpoint/2010/main" val="2328635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b="1" dirty="0">
                <a:solidFill>
                  <a:srgbClr val="DB0934"/>
                </a:solidFill>
              </a:rPr>
              <a:t>Component Directives </a:t>
            </a: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br>
              <a:rPr lang="en-US" sz="2400" b="1" dirty="0"/>
            </a:br>
            <a:r>
              <a:rPr lang="en-GB" sz="2000" b="0" i="0" dirty="0">
                <a:solidFill>
                  <a:srgbClr val="202124"/>
                </a:solidFill>
                <a:effectLst/>
              </a:rPr>
              <a:t>Component directives are used for specifying the template/HTML for the Dom Layout.</a:t>
            </a: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endParaRPr lang="en-GB" sz="2000" b="0" i="0" dirty="0">
              <a:solidFill>
                <a:srgbClr val="000000"/>
              </a:solidFill>
              <a:effectLst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GB" sz="2000" b="0" i="0" dirty="0">
                <a:solidFill>
                  <a:srgbClr val="212121"/>
                </a:solidFill>
                <a:effectLst/>
              </a:rPr>
              <a:t>Component directives are simple classes decorated with the @component decorator.</a:t>
            </a:r>
            <a:endParaRPr lang="en-GB" sz="2400" b="0" i="0" dirty="0">
              <a:solidFill>
                <a:srgbClr val="000000"/>
              </a:solidFill>
              <a:effectLst/>
            </a:endParaRP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  </a:t>
            </a:r>
          </a:p>
        </p:txBody>
      </p:sp>
    </p:spTree>
    <p:extLst>
      <p:ext uri="{BB962C8B-B14F-4D97-AF65-F5344CB8AC3E}">
        <p14:creationId xmlns:p14="http://schemas.microsoft.com/office/powerpoint/2010/main" val="2527547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b="1" dirty="0">
                <a:solidFill>
                  <a:srgbClr val="DB0934"/>
                </a:solidFill>
              </a:rPr>
              <a:t>Structural Directives </a:t>
            </a:r>
            <a:endParaRPr lang="en-US" sz="2400" b="1" dirty="0">
              <a:solidFill>
                <a:srgbClr val="DB0934"/>
              </a:solidFill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br>
              <a:rPr lang="en-US" sz="2400" b="1" dirty="0"/>
            </a:br>
            <a:r>
              <a:rPr lang="en-GB" sz="2000" b="0" i="0" dirty="0">
                <a:solidFill>
                  <a:srgbClr val="000000"/>
                </a:solidFill>
                <a:effectLst/>
              </a:rPr>
              <a:t>A structural directive can change the layout of the DOM by adding or removing elements.</a:t>
            </a: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endParaRPr lang="en-GB" sz="2000" b="0" i="0" dirty="0">
              <a:solidFill>
                <a:srgbClr val="000000"/>
              </a:solidFill>
              <a:effectLst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GB" sz="2000" b="1" i="0" dirty="0">
                <a:solidFill>
                  <a:srgbClr val="000000"/>
                </a:solidFill>
                <a:effectLst/>
              </a:rPr>
              <a:t>There are three common structural directives:</a:t>
            </a:r>
            <a:endParaRPr lang="en-GB" sz="2000" b="0" i="0" dirty="0">
              <a:solidFill>
                <a:srgbClr val="000000"/>
              </a:solidFill>
              <a:effectLst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i="0" dirty="0" err="1">
                <a:effectLst/>
              </a:rPr>
              <a:t>ngFor</a:t>
            </a:r>
            <a:endParaRPr lang="en-GB" sz="2000" i="0" dirty="0">
              <a:effectLst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ngIf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ngSwitch</a:t>
            </a:r>
            <a:r>
              <a:rPr lang="en-US" sz="2000" dirty="0"/>
              <a:t> </a:t>
            </a: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  </a:t>
            </a:r>
          </a:p>
        </p:txBody>
      </p:sp>
    </p:spTree>
    <p:extLst>
      <p:ext uri="{BB962C8B-B14F-4D97-AF65-F5344CB8AC3E}">
        <p14:creationId xmlns:p14="http://schemas.microsoft.com/office/powerpoint/2010/main" val="19814325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b="1" dirty="0" err="1">
                <a:solidFill>
                  <a:srgbClr val="DB0934"/>
                </a:solidFill>
              </a:rPr>
              <a:t>ngFor</a:t>
            </a:r>
            <a:r>
              <a:rPr lang="en-GB" sz="2400" b="1" dirty="0">
                <a:solidFill>
                  <a:srgbClr val="DB0934"/>
                </a:solidFill>
              </a:rPr>
              <a:t> Structural Directives  </a:t>
            </a:r>
          </a:p>
          <a:p>
            <a:pPr algn="l" fontAlgn="base"/>
            <a:br>
              <a:rPr lang="en-US" sz="2400" b="1" dirty="0"/>
            </a:br>
            <a:r>
              <a:rPr lang="en-GB" sz="2000" b="0" i="0" dirty="0" err="1">
                <a:solidFill>
                  <a:srgbClr val="000000"/>
                </a:solidFill>
                <a:effectLst/>
              </a:rPr>
              <a:t>ngFor</a:t>
            </a:r>
            <a:r>
              <a:rPr lang="en-GB" sz="2000" b="0" i="0" dirty="0">
                <a:solidFill>
                  <a:srgbClr val="000000"/>
                </a:solidFill>
                <a:effectLst/>
              </a:rPr>
              <a:t> is a Angular directive that repeats a portion of the HTML template once per iteration of an </a:t>
            </a:r>
            <a:r>
              <a:rPr lang="en-GB" sz="2000" b="0" i="0" dirty="0" err="1">
                <a:solidFill>
                  <a:srgbClr val="000000"/>
                </a:solidFill>
                <a:effectLst/>
              </a:rPr>
              <a:t>IEnumerableList</a:t>
            </a:r>
            <a:r>
              <a:rPr lang="en-GB" sz="2000" b="0" i="0" dirty="0">
                <a:solidFill>
                  <a:srgbClr val="000000"/>
                </a:solidFill>
                <a:effectLst/>
              </a:rPr>
              <a:t> (collection).  </a:t>
            </a:r>
          </a:p>
          <a:p>
            <a:pPr algn="l" fontAlgn="base"/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2400" b="1" dirty="0">
                <a:solidFill>
                  <a:srgbClr val="DB0934"/>
                </a:solidFill>
              </a:rPr>
              <a:t>Syntax:</a:t>
            </a:r>
          </a:p>
          <a:p>
            <a:b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=“let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of collection”  </a:t>
            </a: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  </a:t>
            </a:r>
          </a:p>
        </p:txBody>
      </p:sp>
    </p:spTree>
    <p:extLst>
      <p:ext uri="{BB962C8B-B14F-4D97-AF65-F5344CB8AC3E}">
        <p14:creationId xmlns:p14="http://schemas.microsoft.com/office/powerpoint/2010/main" val="111021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73" name="Picture 72" descr="dfvbdfv">
            <a:extLst>
              <a:ext uri="{FF2B5EF4-FFF2-40B4-BE49-F238E27FC236}">
                <a16:creationId xmlns:a16="http://schemas.microsoft.com/office/drawing/2014/main" id="{79B1DE4A-8448-4694-AE38-ACF616B51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5" y="1744271"/>
            <a:ext cx="6639816" cy="33694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104223" y="2970850"/>
            <a:ext cx="6094558" cy="65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01" algn="ctr">
              <a:spcBef>
                <a:spcPts val="82"/>
              </a:spcBef>
            </a:pPr>
            <a:r>
              <a:rPr lang="en-GB" sz="3638" spc="-36" dirty="0">
                <a:solidFill>
                  <a:schemeClr val="bg1"/>
                </a:solidFill>
                <a:latin typeface="Trebuchet MS"/>
              </a:rPr>
              <a:t>Objective</a:t>
            </a:r>
            <a:endParaRPr lang="en-US" sz="3638" spc="-36" dirty="0">
              <a:solidFill>
                <a:schemeClr val="bg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855200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b="1" dirty="0" err="1">
                <a:solidFill>
                  <a:srgbClr val="DB0934"/>
                </a:solidFill>
              </a:rPr>
              <a:t>ngFor</a:t>
            </a:r>
            <a:r>
              <a:rPr lang="en-GB" sz="2400" b="1" dirty="0">
                <a:solidFill>
                  <a:srgbClr val="DB0934"/>
                </a:solidFill>
              </a:rPr>
              <a:t> Example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r>
              <a:rPr lang="en-US" sz="2000" dirty="0"/>
              <a:t>In app.component.html</a:t>
            </a:r>
          </a:p>
          <a:p>
            <a:br>
              <a:rPr lang="en-US" sz="2400" b="1" dirty="0"/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customers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customerNo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  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7425434-2F56-401B-9FE7-5D0B5F4BA5B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41263" y="4100531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52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b="1" dirty="0" err="1">
                <a:solidFill>
                  <a:srgbClr val="DB0934"/>
                </a:solidFill>
              </a:rPr>
              <a:t>ngFor</a:t>
            </a:r>
            <a:r>
              <a:rPr lang="en-GB" sz="2400" b="1" dirty="0">
                <a:solidFill>
                  <a:srgbClr val="DB0934"/>
                </a:solidFill>
              </a:rPr>
              <a:t> Example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r>
              <a:rPr lang="en-US" sz="2000" dirty="0"/>
              <a:t>In </a:t>
            </a:r>
            <a:r>
              <a:rPr lang="en-US" sz="2000" dirty="0" err="1"/>
              <a:t>app.component.ts</a:t>
            </a:r>
            <a:endParaRPr lang="en-US" sz="2000" dirty="0"/>
          </a:p>
          <a:p>
            <a:br>
              <a:rPr lang="en-US" sz="2400" b="1" dirty="0"/>
            </a:b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customers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customerNo: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'Ahmad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address: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'Jordan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city: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'Irbid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  },</a:t>
            </a:r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  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customerNo: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'Amal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address: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'Jordan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city: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'Amman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,]</a:t>
            </a: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  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0405924-FC58-49B2-9334-9C6FBBEE429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247427" y="4050680"/>
            <a:ext cx="3806702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9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Objective of this lecture  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JO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Find out what is the Data binding in the angular.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Difference between the type of the data binding.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understanding the concept of the module and how to create it in the terminal.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44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73" name="Picture 72" descr="dfvbdfv">
            <a:extLst>
              <a:ext uri="{FF2B5EF4-FFF2-40B4-BE49-F238E27FC236}">
                <a16:creationId xmlns:a16="http://schemas.microsoft.com/office/drawing/2014/main" id="{79B1DE4A-8448-4694-AE38-ACF616B51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5" y="1744271"/>
            <a:ext cx="6639816" cy="33694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104223" y="2970850"/>
            <a:ext cx="6094558" cy="65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01" algn="ctr">
              <a:spcBef>
                <a:spcPts val="82"/>
              </a:spcBef>
            </a:pPr>
            <a:r>
              <a:rPr lang="en-US" sz="3638" spc="-36" dirty="0">
                <a:solidFill>
                  <a:schemeClr val="bg1"/>
                </a:solidFill>
                <a:latin typeface="Trebuchet MS"/>
              </a:rPr>
              <a:t>Data Binding</a:t>
            </a:r>
          </a:p>
        </p:txBody>
      </p:sp>
    </p:spTree>
    <p:extLst>
      <p:ext uri="{BB962C8B-B14F-4D97-AF65-F5344CB8AC3E}">
        <p14:creationId xmlns:p14="http://schemas.microsoft.com/office/powerpoint/2010/main" val="94918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Overview of Data Binding</a:t>
            </a:r>
          </a:p>
          <a:p>
            <a:pPr algn="just">
              <a:lnSpc>
                <a:spcPct val="200000"/>
              </a:lnSpc>
            </a:pPr>
            <a:endParaRPr lang="ar-JO" sz="2000" dirty="0"/>
          </a:p>
          <a:p>
            <a:r>
              <a:rPr lang="en-GB" sz="2000" b="0" i="0" dirty="0">
                <a:solidFill>
                  <a:srgbClr val="000000"/>
                </a:solidFill>
                <a:effectLst/>
              </a:rPr>
              <a:t>A data binding technique keeps data synchronized between components and views. </a:t>
            </a:r>
            <a:endParaRPr lang="en-GB" sz="2000" dirty="0">
              <a:solidFill>
                <a:srgbClr val="000000"/>
              </a:solidFill>
            </a:endParaRP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  <a:p>
            <a:r>
              <a:rPr lang="en-GB" sz="2000" b="0" i="0" dirty="0">
                <a:solidFill>
                  <a:srgbClr val="000000"/>
                </a:solidFill>
                <a:effectLst/>
              </a:rPr>
              <a:t>Each time the user updates the data in the view, Angular updates the component.</a:t>
            </a: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  <a:p>
            <a:r>
              <a:rPr lang="en-GB" sz="2000" b="0" i="0" dirty="0">
                <a:solidFill>
                  <a:srgbClr val="000000"/>
                </a:solidFill>
                <a:effectLst/>
              </a:rPr>
              <a:t> Once Angular gets new data for the component, it updates the view. </a:t>
            </a:r>
            <a:endParaRPr lang="en-US" sz="2000" b="0" i="0" dirty="0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Overview of Data Binding</a:t>
            </a:r>
          </a:p>
          <a:p>
            <a:pPr algn="just">
              <a:lnSpc>
                <a:spcPct val="200000"/>
              </a:lnSpc>
            </a:pPr>
            <a:endParaRPr lang="ar-JO" sz="2000" dirty="0"/>
          </a:p>
          <a:p>
            <a:r>
              <a:rPr lang="en-GB" sz="2000" b="0" i="0" dirty="0">
                <a:solidFill>
                  <a:srgbClr val="000000"/>
                </a:solidFill>
                <a:effectLst/>
              </a:rPr>
              <a:t>There are many uses of data binding. You can show models to the user and change element styles dynamically as well as respond to user events.</a:t>
            </a:r>
          </a:p>
          <a:p>
            <a:endParaRPr lang="en-US" sz="2000" b="0" i="0" dirty="0">
              <a:solidFill>
                <a:srgbClr val="000000"/>
              </a:solidFill>
              <a:effectLst/>
            </a:endParaRPr>
          </a:p>
          <a:p>
            <a:r>
              <a:rPr lang="en-GB" sz="2000" b="0" i="0" dirty="0">
                <a:solidFill>
                  <a:srgbClr val="000000"/>
                </a:solidFill>
                <a:effectLst/>
              </a:rPr>
              <a:t>There are two basic types of data binding in Angular: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b="0" i="0" dirty="0">
                <a:solidFill>
                  <a:srgbClr val="000000"/>
                </a:solidFill>
                <a:effectLst/>
              </a:rPr>
              <a:t>One-way binding.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b="0" i="0" dirty="0">
                <a:solidFill>
                  <a:srgbClr val="000000"/>
                </a:solidFill>
                <a:effectLst/>
              </a:rPr>
              <a:t>Two-way binding.</a:t>
            </a:r>
            <a:endParaRPr lang="en-US" sz="20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271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One-way data-binding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r>
              <a:rPr lang="en-GB" sz="2000" b="0" i="0" dirty="0">
                <a:solidFill>
                  <a:srgbClr val="000000"/>
                </a:solidFill>
                <a:effectLst/>
              </a:rPr>
              <a:t>One-way binding allows for data to flow in one direction only.</a:t>
            </a:r>
          </a:p>
          <a:p>
            <a:r>
              <a:rPr lang="en-GB" sz="2000" b="0" i="0" dirty="0">
                <a:solidFill>
                  <a:srgbClr val="000000"/>
                </a:solidFill>
                <a:effectLst/>
              </a:rPr>
              <a:t> Either from the view to the component or from the component to the view. </a:t>
            </a: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  <a:p>
            <a:r>
              <a:rPr lang="en-GB" sz="2000" dirty="0">
                <a:solidFill>
                  <a:srgbClr val="000000"/>
                </a:solidFill>
                <a:latin typeface="-apple-system"/>
              </a:rPr>
              <a:t>We use 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-apple-system"/>
              </a:rPr>
              <a:t>Interpolation &amp; property binding to bind data from component to view.</a:t>
            </a:r>
            <a:endParaRPr lang="en-US" sz="20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056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2038</Words>
  <Application>Microsoft Office PowerPoint</Application>
  <PresentationFormat>Widescreen</PresentationFormat>
  <Paragraphs>417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-apple-system</vt:lpstr>
      <vt:lpstr>Arial</vt:lpstr>
      <vt:lpstr>Bahnschrift</vt:lpstr>
      <vt:lpstr>Calibri</vt:lpstr>
      <vt:lpstr>Calibri Light</vt:lpstr>
      <vt:lpstr>Consolas</vt:lpstr>
      <vt:lpstr>Courier New</vt:lpstr>
      <vt:lpstr>Tahoma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Bayan Al Hassoun</dc:creator>
  <cp:lastModifiedBy>Bayan Al Hassoun</cp:lastModifiedBy>
  <cp:revision>1</cp:revision>
  <dcterms:created xsi:type="dcterms:W3CDTF">2023-03-01T14:15:37Z</dcterms:created>
  <dcterms:modified xsi:type="dcterms:W3CDTF">2023-03-01T14:17:23Z</dcterms:modified>
</cp:coreProperties>
</file>