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1"/>
  </p:notesMasterIdLst>
  <p:sldIdLst>
    <p:sldId id="257" r:id="rId3"/>
    <p:sldId id="258" r:id="rId4"/>
    <p:sldId id="263" r:id="rId5"/>
    <p:sldId id="427" r:id="rId6"/>
    <p:sldId id="426" r:id="rId7"/>
    <p:sldId id="262" r:id="rId8"/>
    <p:sldId id="397" r:id="rId9"/>
    <p:sldId id="398" r:id="rId10"/>
    <p:sldId id="344" r:id="rId11"/>
    <p:sldId id="399" r:id="rId12"/>
    <p:sldId id="400" r:id="rId13"/>
    <p:sldId id="401" r:id="rId14"/>
    <p:sldId id="402" r:id="rId15"/>
    <p:sldId id="298" r:id="rId16"/>
    <p:sldId id="303" r:id="rId17"/>
    <p:sldId id="396" r:id="rId18"/>
    <p:sldId id="403" r:id="rId19"/>
    <p:sldId id="406" r:id="rId20"/>
    <p:sldId id="404" r:id="rId21"/>
    <p:sldId id="299" r:id="rId22"/>
    <p:sldId id="408" r:id="rId23"/>
    <p:sldId id="409" r:id="rId24"/>
    <p:sldId id="346" r:id="rId25"/>
    <p:sldId id="410" r:id="rId26"/>
    <p:sldId id="345" r:id="rId27"/>
    <p:sldId id="347" r:id="rId28"/>
    <p:sldId id="348" r:id="rId29"/>
    <p:sldId id="411" r:id="rId30"/>
    <p:sldId id="412" r:id="rId31"/>
    <p:sldId id="300" r:id="rId32"/>
    <p:sldId id="415" r:id="rId33"/>
    <p:sldId id="428" r:id="rId34"/>
    <p:sldId id="301" r:id="rId35"/>
    <p:sldId id="416" r:id="rId36"/>
    <p:sldId id="417" r:id="rId37"/>
    <p:sldId id="302" r:id="rId38"/>
    <p:sldId id="352" r:id="rId39"/>
    <p:sldId id="418" r:id="rId40"/>
    <p:sldId id="419" r:id="rId41"/>
    <p:sldId id="420" r:id="rId42"/>
    <p:sldId id="421" r:id="rId43"/>
    <p:sldId id="367" r:id="rId44"/>
    <p:sldId id="350" r:id="rId45"/>
    <p:sldId id="423" r:id="rId46"/>
    <p:sldId id="424" r:id="rId47"/>
    <p:sldId id="425" r:id="rId48"/>
    <p:sldId id="317" r:id="rId49"/>
    <p:sldId id="31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5256" autoAdjust="0"/>
  </p:normalViewPr>
  <p:slideViewPr>
    <p:cSldViewPr snapToGrid="0">
      <p:cViewPr varScale="1">
        <p:scale>
          <a:sx n="77" d="100"/>
          <a:sy n="77" d="100"/>
        </p:scale>
        <p:origin x="9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9A005-B741-4554-B948-53C5DD1D6C7B}" type="doc">
      <dgm:prSet loTypeId="urn:microsoft.com/office/officeart/2005/8/layout/StepDownProcess" loCatId="process" qsTypeId="urn:microsoft.com/office/officeart/2005/8/quickstyle/simple3" qsCatId="simple" csTypeId="urn:microsoft.com/office/officeart/2005/8/colors/colorful1" csCatId="colorful" phldr="1"/>
      <dgm:spPr/>
      <dgm:t>
        <a:bodyPr/>
        <a:lstStyle/>
        <a:p>
          <a:endParaRPr lang="en-US"/>
        </a:p>
      </dgm:t>
    </dgm:pt>
    <dgm:pt modelId="{7D74547C-25BF-4365-8C4D-33FB65DDA73A}">
      <dgm:prSet phldrT="[Text]" custT="1"/>
      <dgm:spPr/>
      <dgm:t>
        <a:bodyPr/>
        <a:lstStyle/>
        <a:p>
          <a:r>
            <a:rPr lang="en-US" sz="2000" b="1" dirty="0" err="1"/>
            <a:t>main.ts</a:t>
          </a:r>
          <a:endParaRPr lang="en-US" sz="2000" b="1" dirty="0"/>
        </a:p>
      </dgm:t>
    </dgm:pt>
    <dgm:pt modelId="{7D6D004C-3A23-461B-BD6E-063291C1F4FA}" type="parTrans" cxnId="{8F638596-CAE1-4AE2-8CFB-889021147029}">
      <dgm:prSet/>
      <dgm:spPr/>
      <dgm:t>
        <a:bodyPr/>
        <a:lstStyle/>
        <a:p>
          <a:endParaRPr lang="en-US"/>
        </a:p>
      </dgm:t>
    </dgm:pt>
    <dgm:pt modelId="{047810B1-743C-4E2F-86CD-A0239169D1E2}" type="sibTrans" cxnId="{8F638596-CAE1-4AE2-8CFB-889021147029}">
      <dgm:prSet/>
      <dgm:spPr/>
      <dgm:t>
        <a:bodyPr/>
        <a:lstStyle/>
        <a:p>
          <a:endParaRPr lang="en-US"/>
        </a:p>
      </dgm:t>
    </dgm:pt>
    <dgm:pt modelId="{DC1C145F-198F-437F-A4AC-55422D7C9D86}">
      <dgm:prSet custT="1"/>
      <dgm:spPr/>
      <dgm:t>
        <a:bodyPr/>
        <a:lstStyle/>
        <a:p>
          <a:r>
            <a:rPr lang="en-US" sz="2000" b="1" dirty="0" err="1"/>
            <a:t>app.module.ts</a:t>
          </a:r>
          <a:endParaRPr lang="en-US" sz="2000" b="1" dirty="0"/>
        </a:p>
      </dgm:t>
    </dgm:pt>
    <dgm:pt modelId="{B48DCD0C-8DCE-429F-BD38-AC9B4266EE54}" type="parTrans" cxnId="{830DF022-A790-47C8-94C4-70D69932A218}">
      <dgm:prSet/>
      <dgm:spPr/>
      <dgm:t>
        <a:bodyPr/>
        <a:lstStyle/>
        <a:p>
          <a:endParaRPr lang="en-US"/>
        </a:p>
      </dgm:t>
    </dgm:pt>
    <dgm:pt modelId="{BF30DAF2-E014-4ACE-A9D2-B28590D1E7F3}" type="sibTrans" cxnId="{830DF022-A790-47C8-94C4-70D69932A218}">
      <dgm:prSet/>
      <dgm:spPr/>
      <dgm:t>
        <a:bodyPr/>
        <a:lstStyle/>
        <a:p>
          <a:endParaRPr lang="en-US"/>
        </a:p>
      </dgm:t>
    </dgm:pt>
    <dgm:pt modelId="{EB0E8221-ADF4-4823-91A0-6DC9B42DA747}">
      <dgm:prSet phldrT="[Text]" custT="1"/>
      <dgm:spPr/>
      <dgm:t>
        <a:bodyPr/>
        <a:lstStyle/>
        <a:p>
          <a:r>
            <a:rPr lang="en-US" sz="2000" b="1" dirty="0" err="1"/>
            <a:t>app.component.ts</a:t>
          </a:r>
          <a:endParaRPr lang="en-US" sz="2000" b="1" dirty="0"/>
        </a:p>
        <a:p>
          <a:r>
            <a:rPr lang="en-US" sz="2000" b="1" dirty="0"/>
            <a:t>+</a:t>
          </a:r>
        </a:p>
        <a:p>
          <a:r>
            <a:rPr lang="en-US" sz="2000" b="1" dirty="0"/>
            <a:t>app.component.html</a:t>
          </a:r>
        </a:p>
      </dgm:t>
    </dgm:pt>
    <dgm:pt modelId="{073587BB-20BB-4FBC-AC14-8B8C5310084A}" type="parTrans" cxnId="{9268F4DB-5C3E-4239-91DF-5CF419357E01}">
      <dgm:prSet/>
      <dgm:spPr/>
      <dgm:t>
        <a:bodyPr/>
        <a:lstStyle/>
        <a:p>
          <a:endParaRPr lang="en-US"/>
        </a:p>
      </dgm:t>
    </dgm:pt>
    <dgm:pt modelId="{138549A1-EEB7-48AD-AF50-88838B84722B}" type="sibTrans" cxnId="{9268F4DB-5C3E-4239-91DF-5CF419357E01}">
      <dgm:prSet/>
      <dgm:spPr/>
      <dgm:t>
        <a:bodyPr/>
        <a:lstStyle/>
        <a:p>
          <a:endParaRPr lang="en-US"/>
        </a:p>
      </dgm:t>
    </dgm:pt>
    <dgm:pt modelId="{8AE7AD70-0BA2-4138-913E-C3A644A86065}" type="pres">
      <dgm:prSet presAssocID="{A6B9A005-B741-4554-B948-53C5DD1D6C7B}" presName="rootnode" presStyleCnt="0">
        <dgm:presLayoutVars>
          <dgm:chMax/>
          <dgm:chPref/>
          <dgm:dir/>
          <dgm:animLvl val="lvl"/>
        </dgm:presLayoutVars>
      </dgm:prSet>
      <dgm:spPr/>
    </dgm:pt>
    <dgm:pt modelId="{8859C735-F6AF-487C-B4D8-291BEB861953}" type="pres">
      <dgm:prSet presAssocID="{7D74547C-25BF-4365-8C4D-33FB65DDA73A}" presName="composite" presStyleCnt="0"/>
      <dgm:spPr/>
    </dgm:pt>
    <dgm:pt modelId="{6AF39C9E-115D-4CDB-8CC1-E48DC68C090D}" type="pres">
      <dgm:prSet presAssocID="{7D74547C-25BF-4365-8C4D-33FB65DDA73A}" presName="bentUpArrow1" presStyleLbl="alignImgPlace1" presStyleIdx="0" presStyleCnt="2" custScaleX="101136" custScaleY="73495" custLinFactNeighborX="19891" custLinFactNeighborY="-23078"/>
      <dgm:spPr/>
    </dgm:pt>
    <dgm:pt modelId="{6F1939BA-3FA1-43C9-8137-394EF106CD48}" type="pres">
      <dgm:prSet presAssocID="{7D74547C-25BF-4365-8C4D-33FB65DDA73A}" presName="ParentText" presStyleLbl="node1" presStyleIdx="0" presStyleCnt="3" custScaleX="171510" custScaleY="56006" custLinFactNeighborX="35672" custLinFactNeighborY="-10490">
        <dgm:presLayoutVars>
          <dgm:chMax val="1"/>
          <dgm:chPref val="1"/>
          <dgm:bulletEnabled val="1"/>
        </dgm:presLayoutVars>
      </dgm:prSet>
      <dgm:spPr/>
    </dgm:pt>
    <dgm:pt modelId="{15702BB1-6A8D-4565-A73D-B8B96D1FA20C}" type="pres">
      <dgm:prSet presAssocID="{7D74547C-25BF-4365-8C4D-33FB65DDA73A}" presName="ChildText" presStyleLbl="revTx" presStyleIdx="0" presStyleCnt="2">
        <dgm:presLayoutVars>
          <dgm:chMax val="0"/>
          <dgm:chPref val="0"/>
          <dgm:bulletEnabled val="1"/>
        </dgm:presLayoutVars>
      </dgm:prSet>
      <dgm:spPr/>
    </dgm:pt>
    <dgm:pt modelId="{CDD5F305-06A6-48F6-9BF4-75A1F20713AE}" type="pres">
      <dgm:prSet presAssocID="{047810B1-743C-4E2F-86CD-A0239169D1E2}" presName="sibTrans" presStyleCnt="0"/>
      <dgm:spPr/>
    </dgm:pt>
    <dgm:pt modelId="{413C35D7-5151-4AEC-9C38-116822383A83}" type="pres">
      <dgm:prSet presAssocID="{DC1C145F-198F-437F-A4AC-55422D7C9D86}" presName="composite" presStyleCnt="0"/>
      <dgm:spPr/>
    </dgm:pt>
    <dgm:pt modelId="{5C32BC26-27E5-4237-A5B5-DD2FEEF69275}" type="pres">
      <dgm:prSet presAssocID="{DC1C145F-198F-437F-A4AC-55422D7C9D86}" presName="bentUpArrow1" presStyleLbl="alignImgPlace1" presStyleIdx="1" presStyleCnt="2" custScaleX="98882" custScaleY="75655" custLinFactNeighborX="-21643" custLinFactNeighborY="-19757"/>
      <dgm:spPr/>
    </dgm:pt>
    <dgm:pt modelId="{D0A1279F-22A7-419F-94E2-C92557198241}" type="pres">
      <dgm:prSet presAssocID="{DC1C145F-198F-437F-A4AC-55422D7C9D86}" presName="ParentText" presStyleLbl="node1" presStyleIdx="1" presStyleCnt="3" custScaleX="171768" custScaleY="56090" custLinFactNeighborX="34396" custLinFactNeighborY="-8129">
        <dgm:presLayoutVars>
          <dgm:chMax val="1"/>
          <dgm:chPref val="1"/>
          <dgm:bulletEnabled val="1"/>
        </dgm:presLayoutVars>
      </dgm:prSet>
      <dgm:spPr/>
    </dgm:pt>
    <dgm:pt modelId="{B383D51C-996D-4E3D-A647-90582AA7B657}" type="pres">
      <dgm:prSet presAssocID="{DC1C145F-198F-437F-A4AC-55422D7C9D86}" presName="ChildText" presStyleLbl="revTx" presStyleIdx="1" presStyleCnt="2">
        <dgm:presLayoutVars>
          <dgm:chMax val="0"/>
          <dgm:chPref val="0"/>
          <dgm:bulletEnabled val="1"/>
        </dgm:presLayoutVars>
      </dgm:prSet>
      <dgm:spPr/>
    </dgm:pt>
    <dgm:pt modelId="{91F400C9-83F0-4F6E-ADCE-03ACA3F0F785}" type="pres">
      <dgm:prSet presAssocID="{BF30DAF2-E014-4ACE-A9D2-B28590D1E7F3}" presName="sibTrans" presStyleCnt="0"/>
      <dgm:spPr/>
    </dgm:pt>
    <dgm:pt modelId="{78015602-0B7B-4C5F-BB74-A6C2C17FC8BD}" type="pres">
      <dgm:prSet presAssocID="{EB0E8221-ADF4-4823-91A0-6DC9B42DA747}" presName="composite" presStyleCnt="0"/>
      <dgm:spPr/>
    </dgm:pt>
    <dgm:pt modelId="{BA8B28D8-838B-4C0E-A443-1519184A8C5E}" type="pres">
      <dgm:prSet presAssocID="{EB0E8221-ADF4-4823-91A0-6DC9B42DA747}" presName="ParentText" presStyleLbl="node1" presStyleIdx="2" presStyleCnt="3" custScaleX="153831" custScaleY="66087" custLinFactNeighborX="42" custLinFactNeighborY="-6876">
        <dgm:presLayoutVars>
          <dgm:chMax val="1"/>
          <dgm:chPref val="1"/>
          <dgm:bulletEnabled val="1"/>
        </dgm:presLayoutVars>
      </dgm:prSet>
      <dgm:spPr/>
    </dgm:pt>
  </dgm:ptLst>
  <dgm:cxnLst>
    <dgm:cxn modelId="{830DF022-A790-47C8-94C4-70D69932A218}" srcId="{A6B9A005-B741-4554-B948-53C5DD1D6C7B}" destId="{DC1C145F-198F-437F-A4AC-55422D7C9D86}" srcOrd="1" destOrd="0" parTransId="{B48DCD0C-8DCE-429F-BD38-AC9B4266EE54}" sibTransId="{BF30DAF2-E014-4ACE-A9D2-B28590D1E7F3}"/>
    <dgm:cxn modelId="{B44D873A-9156-4218-8D44-67E4798C2110}" type="presOf" srcId="{A6B9A005-B741-4554-B948-53C5DD1D6C7B}" destId="{8AE7AD70-0BA2-4138-913E-C3A644A86065}" srcOrd="0" destOrd="0" presId="urn:microsoft.com/office/officeart/2005/8/layout/StepDownProcess"/>
    <dgm:cxn modelId="{8F638596-CAE1-4AE2-8CFB-889021147029}" srcId="{A6B9A005-B741-4554-B948-53C5DD1D6C7B}" destId="{7D74547C-25BF-4365-8C4D-33FB65DDA73A}" srcOrd="0" destOrd="0" parTransId="{7D6D004C-3A23-461B-BD6E-063291C1F4FA}" sibTransId="{047810B1-743C-4E2F-86CD-A0239169D1E2}"/>
    <dgm:cxn modelId="{05323E9B-50E1-4500-AC5B-D95AB6B0C38F}" type="presOf" srcId="{DC1C145F-198F-437F-A4AC-55422D7C9D86}" destId="{D0A1279F-22A7-419F-94E2-C92557198241}" srcOrd="0" destOrd="0" presId="urn:microsoft.com/office/officeart/2005/8/layout/StepDownProcess"/>
    <dgm:cxn modelId="{6BA79AD6-79EA-4397-8F7A-17D5769D9B24}" type="presOf" srcId="{7D74547C-25BF-4365-8C4D-33FB65DDA73A}" destId="{6F1939BA-3FA1-43C9-8137-394EF106CD48}" srcOrd="0" destOrd="0" presId="urn:microsoft.com/office/officeart/2005/8/layout/StepDownProcess"/>
    <dgm:cxn modelId="{9268F4DB-5C3E-4239-91DF-5CF419357E01}" srcId="{A6B9A005-B741-4554-B948-53C5DD1D6C7B}" destId="{EB0E8221-ADF4-4823-91A0-6DC9B42DA747}" srcOrd="2" destOrd="0" parTransId="{073587BB-20BB-4FBC-AC14-8B8C5310084A}" sibTransId="{138549A1-EEB7-48AD-AF50-88838B84722B}"/>
    <dgm:cxn modelId="{8B1479EA-7F1A-46D3-8179-1D6ADA45079B}" type="presOf" srcId="{EB0E8221-ADF4-4823-91A0-6DC9B42DA747}" destId="{BA8B28D8-838B-4C0E-A443-1519184A8C5E}" srcOrd="0" destOrd="0" presId="urn:microsoft.com/office/officeart/2005/8/layout/StepDownProcess"/>
    <dgm:cxn modelId="{6C7CE62F-FDEA-4786-A0EE-32D847114124}" type="presParOf" srcId="{8AE7AD70-0BA2-4138-913E-C3A644A86065}" destId="{8859C735-F6AF-487C-B4D8-291BEB861953}" srcOrd="0" destOrd="0" presId="urn:microsoft.com/office/officeart/2005/8/layout/StepDownProcess"/>
    <dgm:cxn modelId="{A44FDD11-ACBB-4515-A69D-98162354BDFE}" type="presParOf" srcId="{8859C735-F6AF-487C-B4D8-291BEB861953}" destId="{6AF39C9E-115D-4CDB-8CC1-E48DC68C090D}" srcOrd="0" destOrd="0" presId="urn:microsoft.com/office/officeart/2005/8/layout/StepDownProcess"/>
    <dgm:cxn modelId="{F0BE3535-BA96-44D3-BC7C-6AA01000B7BC}" type="presParOf" srcId="{8859C735-F6AF-487C-B4D8-291BEB861953}" destId="{6F1939BA-3FA1-43C9-8137-394EF106CD48}" srcOrd="1" destOrd="0" presId="urn:microsoft.com/office/officeart/2005/8/layout/StepDownProcess"/>
    <dgm:cxn modelId="{D8861B30-DB52-4457-9E52-2C19F05987E9}" type="presParOf" srcId="{8859C735-F6AF-487C-B4D8-291BEB861953}" destId="{15702BB1-6A8D-4565-A73D-B8B96D1FA20C}" srcOrd="2" destOrd="0" presId="urn:microsoft.com/office/officeart/2005/8/layout/StepDownProcess"/>
    <dgm:cxn modelId="{A5F4DFD5-C887-44D0-91C2-EAE5AB31FEC2}" type="presParOf" srcId="{8AE7AD70-0BA2-4138-913E-C3A644A86065}" destId="{CDD5F305-06A6-48F6-9BF4-75A1F20713AE}" srcOrd="1" destOrd="0" presId="urn:microsoft.com/office/officeart/2005/8/layout/StepDownProcess"/>
    <dgm:cxn modelId="{5F659A4F-77C1-404C-8F81-4C111A1B47D2}" type="presParOf" srcId="{8AE7AD70-0BA2-4138-913E-C3A644A86065}" destId="{413C35D7-5151-4AEC-9C38-116822383A83}" srcOrd="2" destOrd="0" presId="urn:microsoft.com/office/officeart/2005/8/layout/StepDownProcess"/>
    <dgm:cxn modelId="{7B00131A-7979-4F11-A413-BA7CFFAB78AD}" type="presParOf" srcId="{413C35D7-5151-4AEC-9C38-116822383A83}" destId="{5C32BC26-27E5-4237-A5B5-DD2FEEF69275}" srcOrd="0" destOrd="0" presId="urn:microsoft.com/office/officeart/2005/8/layout/StepDownProcess"/>
    <dgm:cxn modelId="{1631A88B-B9FF-4DCE-BCA3-9A84D481282F}" type="presParOf" srcId="{413C35D7-5151-4AEC-9C38-116822383A83}" destId="{D0A1279F-22A7-419F-94E2-C92557198241}" srcOrd="1" destOrd="0" presId="urn:microsoft.com/office/officeart/2005/8/layout/StepDownProcess"/>
    <dgm:cxn modelId="{A9AF2871-448E-4CA4-B91F-15B9AD3250FE}" type="presParOf" srcId="{413C35D7-5151-4AEC-9C38-116822383A83}" destId="{B383D51C-996D-4E3D-A647-90582AA7B657}" srcOrd="2" destOrd="0" presId="urn:microsoft.com/office/officeart/2005/8/layout/StepDownProcess"/>
    <dgm:cxn modelId="{F42DDB70-2A16-474B-B80C-1FDECD592F82}" type="presParOf" srcId="{8AE7AD70-0BA2-4138-913E-C3A644A86065}" destId="{91F400C9-83F0-4F6E-ADCE-03ACA3F0F785}" srcOrd="3" destOrd="0" presId="urn:microsoft.com/office/officeart/2005/8/layout/StepDownProcess"/>
    <dgm:cxn modelId="{86CD7E3D-06AF-4C19-A4B4-E355424574A2}" type="presParOf" srcId="{8AE7AD70-0BA2-4138-913E-C3A644A86065}" destId="{78015602-0B7B-4C5F-BB74-A6C2C17FC8BD}" srcOrd="4" destOrd="0" presId="urn:microsoft.com/office/officeart/2005/8/layout/StepDownProcess"/>
    <dgm:cxn modelId="{C9A13679-4AB7-440D-BE1A-46C60D7627F1}" type="presParOf" srcId="{78015602-0B7B-4C5F-BB74-A6C2C17FC8BD}" destId="{BA8B28D8-838B-4C0E-A443-1519184A8C5E}" srcOrd="0" destOrd="0" presId="urn:microsoft.com/office/officeart/2005/8/layout/StepDown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39C9E-115D-4CDB-8CC1-E48DC68C090D}">
      <dsp:nvSpPr>
        <dsp:cNvPr id="0" name=""/>
        <dsp:cNvSpPr/>
      </dsp:nvSpPr>
      <dsp:spPr>
        <a:xfrm rot="5400000">
          <a:off x="1842736" y="1780430"/>
          <a:ext cx="1103529" cy="1728826"/>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F1939BA-3FA1-43C9-8137-394EF106CD48}">
      <dsp:nvSpPr>
        <dsp:cNvPr id="0" name=""/>
        <dsp:cNvSpPr/>
      </dsp:nvSpPr>
      <dsp:spPr>
        <a:xfrm>
          <a:off x="903826" y="675801"/>
          <a:ext cx="4335165" cy="990897"/>
        </a:xfrm>
        <a:prstGeom prst="roundRect">
          <a:avLst>
            <a:gd name="adj" fmla="val 1667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t>main.ts</a:t>
          </a:r>
          <a:endParaRPr lang="en-US" sz="2000" b="1" kern="1200" dirty="0"/>
        </a:p>
      </dsp:txBody>
      <dsp:txXfrm>
        <a:off x="952206" y="724181"/>
        <a:ext cx="4238405" cy="894137"/>
      </dsp:txXfrm>
    </dsp:sp>
    <dsp:sp modelId="{15702BB1-6A8D-4565-A73D-B8B96D1FA20C}">
      <dsp:nvSpPr>
        <dsp:cNvPr id="0" name=""/>
        <dsp:cNvSpPr/>
      </dsp:nvSpPr>
      <dsp:spPr>
        <a:xfrm>
          <a:off x="3433570" y="640951"/>
          <a:ext cx="1838368" cy="1430002"/>
        </a:xfrm>
        <a:prstGeom prst="rect">
          <a:avLst/>
        </a:prstGeom>
        <a:noFill/>
        <a:ln>
          <a:noFill/>
        </a:ln>
        <a:effectLst/>
      </dsp:spPr>
      <dsp:style>
        <a:lnRef idx="0">
          <a:scrgbClr r="0" g="0" b="0"/>
        </a:lnRef>
        <a:fillRef idx="0">
          <a:scrgbClr r="0" g="0" b="0"/>
        </a:fillRef>
        <a:effectRef idx="0">
          <a:scrgbClr r="0" g="0" b="0"/>
        </a:effectRef>
        <a:fontRef idx="minor"/>
      </dsp:style>
    </dsp:sp>
    <dsp:sp modelId="{5C32BC26-27E5-4237-A5B5-DD2FEEF69275}">
      <dsp:nvSpPr>
        <dsp:cNvPr id="0" name=""/>
        <dsp:cNvSpPr/>
      </dsp:nvSpPr>
      <dsp:spPr>
        <a:xfrm rot="5400000">
          <a:off x="3649287" y="3469308"/>
          <a:ext cx="1135961" cy="1690296"/>
        </a:xfrm>
        <a:prstGeom prst="bentUpArrow">
          <a:avLst>
            <a:gd name="adj1" fmla="val 32840"/>
            <a:gd name="adj2" fmla="val 25000"/>
            <a:gd name="adj3" fmla="val 35780"/>
          </a:avLst>
        </a:prstGeom>
        <a:solidFill>
          <a:schemeClr val="accent1">
            <a:tint val="50000"/>
            <a:hueOff val="-13089511"/>
            <a:satOff val="-703"/>
            <a:lumOff val="11364"/>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D0A1279F-22A7-419F-94E2-C92557198241}">
      <dsp:nvSpPr>
        <dsp:cNvPr id="0" name=""/>
        <dsp:cNvSpPr/>
      </dsp:nvSpPr>
      <dsp:spPr>
        <a:xfrm>
          <a:off x="3401065" y="2336578"/>
          <a:ext cx="4341687" cy="992383"/>
        </a:xfrm>
        <a:prstGeom prst="roundRect">
          <a:avLst>
            <a:gd name="adj" fmla="val 1667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t>app.module.ts</a:t>
          </a:r>
          <a:endParaRPr lang="en-US" sz="2000" b="1" kern="1200" dirty="0"/>
        </a:p>
      </dsp:txBody>
      <dsp:txXfrm>
        <a:off x="3449518" y="2385031"/>
        <a:ext cx="4244781" cy="895477"/>
      </dsp:txXfrm>
    </dsp:sp>
    <dsp:sp modelId="{B383D51C-996D-4E3D-A647-90582AA7B657}">
      <dsp:nvSpPr>
        <dsp:cNvPr id="0" name=""/>
        <dsp:cNvSpPr/>
      </dsp:nvSpPr>
      <dsp:spPr>
        <a:xfrm>
          <a:off x="5966322" y="2260699"/>
          <a:ext cx="1838368" cy="1430002"/>
        </a:xfrm>
        <a:prstGeom prst="rect">
          <a:avLst/>
        </a:prstGeom>
        <a:noFill/>
        <a:ln>
          <a:noFill/>
        </a:ln>
        <a:effectLst/>
      </dsp:spPr>
      <dsp:style>
        <a:lnRef idx="0">
          <a:scrgbClr r="0" g="0" b="0"/>
        </a:lnRef>
        <a:fillRef idx="0">
          <a:scrgbClr r="0" g="0" b="0"/>
        </a:fillRef>
        <a:effectRef idx="0">
          <a:scrgbClr r="0" g="0" b="0"/>
        </a:effectRef>
        <a:fontRef idx="minor"/>
      </dsp:style>
    </dsp:sp>
    <dsp:sp modelId="{BA8B28D8-838B-4C0E-A443-1519184A8C5E}">
      <dsp:nvSpPr>
        <dsp:cNvPr id="0" name=""/>
        <dsp:cNvSpPr/>
      </dsp:nvSpPr>
      <dsp:spPr>
        <a:xfrm>
          <a:off x="5062209" y="3775008"/>
          <a:ext cx="3888303" cy="1169257"/>
        </a:xfrm>
        <a:prstGeom prst="roundRect">
          <a:avLst>
            <a:gd name="adj" fmla="val 1667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t>app.component.ts</a:t>
          </a:r>
          <a:endParaRPr lang="en-US" sz="2000" b="1" kern="1200" dirty="0"/>
        </a:p>
        <a:p>
          <a:pPr marL="0" lvl="0" indent="0" algn="ctr" defTabSz="889000">
            <a:lnSpc>
              <a:spcPct val="90000"/>
            </a:lnSpc>
            <a:spcBef>
              <a:spcPct val="0"/>
            </a:spcBef>
            <a:spcAft>
              <a:spcPct val="35000"/>
            </a:spcAft>
            <a:buNone/>
          </a:pPr>
          <a:r>
            <a:rPr lang="en-US" sz="2000" b="1" kern="1200" dirty="0"/>
            <a:t>+</a:t>
          </a:r>
        </a:p>
        <a:p>
          <a:pPr marL="0" lvl="0" indent="0" algn="ctr" defTabSz="889000">
            <a:lnSpc>
              <a:spcPct val="90000"/>
            </a:lnSpc>
            <a:spcBef>
              <a:spcPct val="0"/>
            </a:spcBef>
            <a:spcAft>
              <a:spcPct val="35000"/>
            </a:spcAft>
            <a:buNone/>
          </a:pPr>
          <a:r>
            <a:rPr lang="en-US" sz="2000" b="1" kern="1200" dirty="0"/>
            <a:t>app.component.html</a:t>
          </a:r>
        </a:p>
      </dsp:txBody>
      <dsp:txXfrm>
        <a:off x="5119298" y="3832097"/>
        <a:ext cx="3774125" cy="105507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88B61-D7A8-446D-B975-C39191C9D386}" type="datetimeFigureOut">
              <a:rPr lang="en-US" smtClean="0"/>
              <a:t>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FC931-79C4-47CC-8E6D-EBF0484DFD59}" type="slidenum">
              <a:rPr lang="en-US" smtClean="0"/>
              <a:t>‹#›</a:t>
            </a:fld>
            <a:endParaRPr lang="en-US"/>
          </a:p>
        </p:txBody>
      </p:sp>
    </p:spTree>
    <p:extLst>
      <p:ext uri="{BB962C8B-B14F-4D97-AF65-F5344CB8AC3E}">
        <p14:creationId xmlns:p14="http://schemas.microsoft.com/office/powerpoint/2010/main" val="189771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FC931-79C4-47CC-8E6D-EBF0484DFD59}" type="slidenum">
              <a:rPr lang="en-US" smtClean="0"/>
              <a:t>2</a:t>
            </a:fld>
            <a:endParaRPr lang="en-US"/>
          </a:p>
        </p:txBody>
      </p:sp>
    </p:spTree>
    <p:extLst>
      <p:ext uri="{BB962C8B-B14F-4D97-AF65-F5344CB8AC3E}">
        <p14:creationId xmlns:p14="http://schemas.microsoft.com/office/powerpoint/2010/main" val="386358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A98AB3-4E09-484C-9C0E-DD5A154A3E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3593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slide</a:t>
            </a:r>
          </a:p>
        </p:txBody>
      </p:sp>
      <p:sp>
        <p:nvSpPr>
          <p:cNvPr id="4" name="Slide Number Placeholder 3"/>
          <p:cNvSpPr>
            <a:spLocks noGrp="1"/>
          </p:cNvSpPr>
          <p:nvPr>
            <p:ph type="sldNum" sz="quarter" idx="5"/>
          </p:nvPr>
        </p:nvSpPr>
        <p:spPr/>
        <p:txBody>
          <a:bodyPr/>
          <a:lstStyle/>
          <a:p>
            <a:fld id="{F4061872-389C-4012-80CB-E8631B64D27C}" type="slidenum">
              <a:rPr lang="en-US" smtClean="0"/>
              <a:t>32</a:t>
            </a:fld>
            <a:endParaRPr lang="en-US"/>
          </a:p>
        </p:txBody>
      </p:sp>
    </p:spTree>
    <p:extLst>
      <p:ext uri="{BB962C8B-B14F-4D97-AF65-F5344CB8AC3E}">
        <p14:creationId xmlns:p14="http://schemas.microsoft.com/office/powerpoint/2010/main" val="104626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42</a:t>
            </a:fld>
            <a:endParaRPr lang="en-US"/>
          </a:p>
        </p:txBody>
      </p:sp>
    </p:spTree>
    <p:extLst>
      <p:ext uri="{BB962C8B-B14F-4D97-AF65-F5344CB8AC3E}">
        <p14:creationId xmlns:p14="http://schemas.microsoft.com/office/powerpoint/2010/main" val="78130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CD4B91-1039-4058-953D-03A04DD5C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789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B0BD-3E9E-444E-9431-B0D14E2D9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772F5-CF47-4033-84D5-22E12A95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FBAEC-2EDC-4011-9CBD-C3969B1F68DB}"/>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5" name="Footer Placeholder 4">
            <a:extLst>
              <a:ext uri="{FF2B5EF4-FFF2-40B4-BE49-F238E27FC236}">
                <a16:creationId xmlns:a16="http://schemas.microsoft.com/office/drawing/2014/main" id="{4256BE7E-9D8E-4E0C-8AF9-146223DA4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EFBE1-29C2-4839-B009-6AAF9C0871CB}"/>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00883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9AEA-F65D-4BD4-95DF-ADD1B9E69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56ADE-F89B-4BC8-9722-3D647A0DF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03955-1969-45D6-949F-FA28ECDE3A0C}"/>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5" name="Footer Placeholder 4">
            <a:extLst>
              <a:ext uri="{FF2B5EF4-FFF2-40B4-BE49-F238E27FC236}">
                <a16:creationId xmlns:a16="http://schemas.microsoft.com/office/drawing/2014/main" id="{3465A220-D602-483D-9FF6-79E29D21E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DEC27-6F4A-4988-B5E8-3DFA7ACB7DF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71335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949FF-A127-418C-AC69-5811034E1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EF78B2-3C13-46C8-8AB6-750AF6413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87EB-8D60-47B8-BD93-8623C457AE38}"/>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5" name="Footer Placeholder 4">
            <a:extLst>
              <a:ext uri="{FF2B5EF4-FFF2-40B4-BE49-F238E27FC236}">
                <a16:creationId xmlns:a16="http://schemas.microsoft.com/office/drawing/2014/main" id="{D80CAC4C-446D-4F9F-BAFA-93E9867DE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06C67-03B0-4864-A115-ECCA5CA74419}"/>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7863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9256" y="173420"/>
            <a:ext cx="10793487"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956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9256" y="275960"/>
            <a:ext cx="10793487" cy="27699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13059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62656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73168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81622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986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D0FF-A167-44BA-9214-F99127457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8D79-ABF2-4CF0-B47F-D57D4D6A7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E5421-E8D4-445A-8103-F4853D051304}"/>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5" name="Footer Placeholder 4">
            <a:extLst>
              <a:ext uri="{FF2B5EF4-FFF2-40B4-BE49-F238E27FC236}">
                <a16:creationId xmlns:a16="http://schemas.microsoft.com/office/drawing/2014/main" id="{20E87E2D-EFF3-43EE-84FE-43294C92B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18C7E-ED72-4EF2-B29D-D11DD809FB8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34614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73B-E9CA-48F8-9448-C7C2F4E53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6C8A3-C3AD-4EF1-9033-BABC3B13F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192AC-B413-490E-A6F0-77752232F964}"/>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5" name="Footer Placeholder 4">
            <a:extLst>
              <a:ext uri="{FF2B5EF4-FFF2-40B4-BE49-F238E27FC236}">
                <a16:creationId xmlns:a16="http://schemas.microsoft.com/office/drawing/2014/main" id="{FF66DF2E-8999-469F-8EE8-E2257A7C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7AC0-5F66-415A-B21D-EE1C1D3D5C74}"/>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7037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25B-156D-44E4-AC8A-9C9A6D873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4F5C5-CB11-4C25-9DC2-30605C45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7E976-DCC5-41BB-99B2-1FA9CFE87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6441DC-A701-4962-BBF1-2CAF713C7500}"/>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6" name="Footer Placeholder 5">
            <a:extLst>
              <a:ext uri="{FF2B5EF4-FFF2-40B4-BE49-F238E27FC236}">
                <a16:creationId xmlns:a16="http://schemas.microsoft.com/office/drawing/2014/main" id="{65443FDC-B373-4E41-BAE1-14B8F579A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9806D-3939-4182-8B7A-6E64BBABF35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15335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2B2-4762-4AB4-92BE-7A770571F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D46BA8-3EA1-499B-894A-B3CA35167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1A84F-BDEF-4C2C-BBA2-D4CAD6F37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2501C-9FBA-453B-B892-BBBEBA330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BE5E2-52B9-4D1A-A59D-DEAB1508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92A27-F218-43C4-9D62-73345E73E565}"/>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8" name="Footer Placeholder 7">
            <a:extLst>
              <a:ext uri="{FF2B5EF4-FFF2-40B4-BE49-F238E27FC236}">
                <a16:creationId xmlns:a16="http://schemas.microsoft.com/office/drawing/2014/main" id="{84CEB1BF-27D6-45E3-9A4F-ACAD19B22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F721F-2BD9-4BA5-9E92-D855774F74C6}"/>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60053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F431-55DB-4F2D-96F1-0B2D94343E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A366F-2E59-401A-B799-D21B9CA041C2}"/>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4" name="Footer Placeholder 3">
            <a:extLst>
              <a:ext uri="{FF2B5EF4-FFF2-40B4-BE49-F238E27FC236}">
                <a16:creationId xmlns:a16="http://schemas.microsoft.com/office/drawing/2014/main" id="{1402B2B2-8F3A-450E-A8FA-D9A3EB649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CCBD5-5188-45C4-9D77-A4BC7C14887C}"/>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89306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10A0B-3E66-4316-8F02-90804927E838}"/>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3" name="Footer Placeholder 2">
            <a:extLst>
              <a:ext uri="{FF2B5EF4-FFF2-40B4-BE49-F238E27FC236}">
                <a16:creationId xmlns:a16="http://schemas.microsoft.com/office/drawing/2014/main" id="{4F7CDF46-C6D9-424D-9EFA-69B8A215CA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FCB71-71D9-4A17-B5D2-4F6A41B463A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91428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27F7-4A42-4F2A-BB86-48B5D7067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ACABB-060E-4488-B43D-101CB9AD1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53B32-1061-4350-8CAC-5EA98995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1076B-CD5A-41F6-B3D1-D568FBBCA741}"/>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6" name="Footer Placeholder 5">
            <a:extLst>
              <a:ext uri="{FF2B5EF4-FFF2-40B4-BE49-F238E27FC236}">
                <a16:creationId xmlns:a16="http://schemas.microsoft.com/office/drawing/2014/main" id="{6316F9A4-1A74-44C3-A311-9B8771A0A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0FBF0-37A2-49E2-A528-260A8CD348D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5651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85CD-822E-4671-AE7D-92DCAB77F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488CEB-098E-4B89-AE2C-AA8340792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1AB54-D580-441D-822F-4CBE3C92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6C274-DA43-41CE-81B7-07527EA7CEC4}"/>
              </a:ext>
            </a:extLst>
          </p:cNvPr>
          <p:cNvSpPr>
            <a:spLocks noGrp="1"/>
          </p:cNvSpPr>
          <p:nvPr>
            <p:ph type="dt" sz="half" idx="10"/>
          </p:nvPr>
        </p:nvSpPr>
        <p:spPr/>
        <p:txBody>
          <a:bodyPr/>
          <a:lstStyle/>
          <a:p>
            <a:fld id="{D5F5691D-6750-4618-A72B-813A88C06240}" type="datetimeFigureOut">
              <a:rPr lang="en-US" smtClean="0"/>
              <a:t>2/24/2023</a:t>
            </a:fld>
            <a:endParaRPr lang="en-US"/>
          </a:p>
        </p:txBody>
      </p:sp>
      <p:sp>
        <p:nvSpPr>
          <p:cNvPr id="6" name="Footer Placeholder 5">
            <a:extLst>
              <a:ext uri="{FF2B5EF4-FFF2-40B4-BE49-F238E27FC236}">
                <a16:creationId xmlns:a16="http://schemas.microsoft.com/office/drawing/2014/main" id="{077E972D-21D8-45FA-BDA2-2E51E73F0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30FFA-B4C5-4DB2-A5E5-582823020701}"/>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8542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CD3D1-409E-4C1E-A7CB-87771C8E3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2C380-41D1-48DA-A4F6-D5D393C6C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921FE-6DF2-47A5-88B9-2310AA84C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5691D-6750-4618-A72B-813A88C06240}" type="datetimeFigureOut">
              <a:rPr lang="en-US" smtClean="0"/>
              <a:t>2/24/2023</a:t>
            </a:fld>
            <a:endParaRPr lang="en-US"/>
          </a:p>
        </p:txBody>
      </p:sp>
      <p:sp>
        <p:nvSpPr>
          <p:cNvPr id="5" name="Footer Placeholder 4">
            <a:extLst>
              <a:ext uri="{FF2B5EF4-FFF2-40B4-BE49-F238E27FC236}">
                <a16:creationId xmlns:a16="http://schemas.microsoft.com/office/drawing/2014/main" id="{30A781F7-F711-4380-8CB7-A5E230840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59E920-E1A2-48C9-B8AD-8B6F7EDCD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C934A-3A46-40EF-9922-8D42271F501A}" type="slidenum">
              <a:rPr lang="en-US" smtClean="0"/>
              <a:t>‹#›</a:t>
            </a:fld>
            <a:endParaRPr lang="en-US"/>
          </a:p>
        </p:txBody>
      </p:sp>
    </p:spTree>
    <p:extLst>
      <p:ext uri="{BB962C8B-B14F-4D97-AF65-F5344CB8AC3E}">
        <p14:creationId xmlns:p14="http://schemas.microsoft.com/office/powerpoint/2010/main" val="342567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2/24/2023</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475354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defRPr>
          <a:latin typeface="+mj-lt"/>
          <a:ea typeface="+mj-ea"/>
          <a:cs typeface="+mj-cs"/>
        </a:defRPr>
      </a:lvl1pPr>
    </p:titleStyle>
    <p:body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bodyStyle>
    <p:other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21" Type="http://schemas.openxmlformats.org/officeDocument/2006/relationships/image" Target="../media/image68.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 Id="rId22" Type="http://schemas.openxmlformats.org/officeDocument/2006/relationships/image" Target="../media/image69.png"/></Relationships>
</file>

<file path=ppt/slides/_rels/slide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6.png"/><Relationship Id="rId18" Type="http://schemas.openxmlformats.org/officeDocument/2006/relationships/image" Target="../media/image44.png"/><Relationship Id="rId3" Type="http://schemas.openxmlformats.org/officeDocument/2006/relationships/image" Target="../media/image33.png"/><Relationship Id="rId21" Type="http://schemas.openxmlformats.org/officeDocument/2006/relationships/image" Target="../media/image47.png"/><Relationship Id="rId7" Type="http://schemas.openxmlformats.org/officeDocument/2006/relationships/image" Target="../media/image37.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9.png"/><Relationship Id="rId24" Type="http://schemas.openxmlformats.org/officeDocument/2006/relationships/image" Target="../media/image50.png"/><Relationship Id="rId5" Type="http://schemas.openxmlformats.org/officeDocument/2006/relationships/image" Target="../media/image35.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23.png"/><Relationship Id="rId19"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22.png"/><Relationship Id="rId14" Type="http://schemas.openxmlformats.org/officeDocument/2006/relationships/image" Target="../media/image40.png"/><Relationship Id="rId22" Type="http://schemas.openxmlformats.org/officeDocument/2006/relationships/image" Target="../media/image48.png"/></Relationships>
</file>

<file path=ppt/slides/_rels/slide2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hyperlink" Target="https://www.npmjs.com/package/@angular/cli" TargetMode="External"/><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1.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4.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44.png"/><Relationship Id="rId3" Type="http://schemas.openxmlformats.org/officeDocument/2006/relationships/image" Target="../media/image51.png"/><Relationship Id="rId21" Type="http://schemas.openxmlformats.org/officeDocument/2006/relationships/diagramData" Target="../diagrams/data1.xml"/><Relationship Id="rId7" Type="http://schemas.openxmlformats.org/officeDocument/2006/relationships/image" Target="../media/image55.png"/><Relationship Id="rId12" Type="http://schemas.openxmlformats.org/officeDocument/2006/relationships/image" Target="../media/image25.png"/><Relationship Id="rId17" Type="http://schemas.openxmlformats.org/officeDocument/2006/relationships/image" Target="../media/image43.png"/><Relationship Id="rId25" Type="http://schemas.microsoft.com/office/2007/relationships/diagramDrawing" Target="../diagrams/drawing1.xml"/><Relationship Id="rId2" Type="http://schemas.openxmlformats.org/officeDocument/2006/relationships/notesSlide" Target="../notesSlides/notesSlide2.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54.png"/><Relationship Id="rId11" Type="http://schemas.openxmlformats.org/officeDocument/2006/relationships/image" Target="../media/image24.png"/><Relationship Id="rId24" Type="http://schemas.openxmlformats.org/officeDocument/2006/relationships/diagramColors" Target="../diagrams/colors1.xml"/><Relationship Id="rId5" Type="http://schemas.openxmlformats.org/officeDocument/2006/relationships/image" Target="../media/image53.png"/><Relationship Id="rId15" Type="http://schemas.openxmlformats.org/officeDocument/2006/relationships/image" Target="../media/image61.png"/><Relationship Id="rId23" Type="http://schemas.openxmlformats.org/officeDocument/2006/relationships/diagramQuickStyle" Target="../diagrams/quickStyle1.xml"/><Relationship Id="rId10" Type="http://schemas.openxmlformats.org/officeDocument/2006/relationships/image" Target="../media/image58.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 Id="rId22"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18" Type="http://schemas.openxmlformats.org/officeDocument/2006/relationships/image" Target="../media/image90.png"/><Relationship Id="rId3" Type="http://schemas.openxmlformats.org/officeDocument/2006/relationships/image" Target="../media/image75.png"/><Relationship Id="rId21" Type="http://schemas.openxmlformats.org/officeDocument/2006/relationships/image" Target="../media/image93.png"/><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notesSlide" Target="../notesSlides/notesSlide3.xml"/><Relationship Id="rId16" Type="http://schemas.openxmlformats.org/officeDocument/2006/relationships/image" Target="../media/image88.png"/><Relationship Id="rId20" Type="http://schemas.openxmlformats.org/officeDocument/2006/relationships/image" Target="../media/image92.png"/><Relationship Id="rId1" Type="http://schemas.openxmlformats.org/officeDocument/2006/relationships/slideLayout" Target="../slideLayouts/slideLayout17.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19" Type="http://schemas.openxmlformats.org/officeDocument/2006/relationships/image" Target="../media/image91.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 Id="rId22" Type="http://schemas.openxmlformats.org/officeDocument/2006/relationships/image" Target="../media/image94.png"/></Relationships>
</file>

<file path=ppt/slides/_rels/slide3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1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95.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hyperlink" Target="https://designhooks.com/freebies/free-education-website-html-template-2/" TargetMode="External"/><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96.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44.png"/><Relationship Id="rId3" Type="http://schemas.openxmlformats.org/officeDocument/2006/relationships/image" Target="../media/image51.png"/><Relationship Id="rId21" Type="http://schemas.openxmlformats.org/officeDocument/2006/relationships/image" Target="../media/image97.png"/><Relationship Id="rId7" Type="http://schemas.openxmlformats.org/officeDocument/2006/relationships/image" Target="../media/image55.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4.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58.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4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21" Type="http://schemas.openxmlformats.org/officeDocument/2006/relationships/image" Target="../media/image99.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9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21" Type="http://schemas.openxmlformats.org/officeDocument/2006/relationships/image" Target="../media/image98.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hyperlink" Target="https://designhooks.com/freebies/free-education-website-html-template-2/" TargetMode="External"/><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9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21" Type="http://schemas.openxmlformats.org/officeDocument/2006/relationships/image" Target="../media/image100.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9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44.png"/><Relationship Id="rId3" Type="http://schemas.openxmlformats.org/officeDocument/2006/relationships/image" Target="../media/image51.png"/><Relationship Id="rId21" Type="http://schemas.openxmlformats.org/officeDocument/2006/relationships/hyperlink" Target="https://angular.io/" TargetMode="External"/><Relationship Id="rId7" Type="http://schemas.openxmlformats.org/officeDocument/2006/relationships/image" Target="../media/image55.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5.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4.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58.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 Id="rId22" Type="http://schemas.openxmlformats.org/officeDocument/2006/relationships/hyperlink" Target="https://www.tektutorialshub.com/angular-tutorial/" TargetMode="External"/></Relationships>
</file>

<file path=ppt/slides/_rels/slide48.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31.png"/><Relationship Id="rId18" Type="http://schemas.openxmlformats.org/officeDocument/2006/relationships/image" Target="../media/image110.png"/><Relationship Id="rId3" Type="http://schemas.openxmlformats.org/officeDocument/2006/relationships/image" Target="../media/image57.png"/><Relationship Id="rId21" Type="http://schemas.openxmlformats.org/officeDocument/2006/relationships/image" Target="../media/image112.png"/><Relationship Id="rId7" Type="http://schemas.openxmlformats.org/officeDocument/2006/relationships/image" Target="../media/image103.png"/><Relationship Id="rId12" Type="http://schemas.openxmlformats.org/officeDocument/2006/relationships/image" Target="../media/image106.png"/><Relationship Id="rId17" Type="http://schemas.openxmlformats.org/officeDocument/2006/relationships/image" Target="../media/image109.png"/><Relationship Id="rId2" Type="http://schemas.openxmlformats.org/officeDocument/2006/relationships/image" Target="../media/image101.jpg"/><Relationship Id="rId16" Type="http://schemas.openxmlformats.org/officeDocument/2006/relationships/image" Target="../media/image108.png"/><Relationship Id="rId20"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102.png"/><Relationship Id="rId11" Type="http://schemas.openxmlformats.org/officeDocument/2006/relationships/image" Target="../media/image43.png"/><Relationship Id="rId5" Type="http://schemas.openxmlformats.org/officeDocument/2006/relationships/image" Target="../media/image39.png"/><Relationship Id="rId15" Type="http://schemas.openxmlformats.org/officeDocument/2006/relationships/image" Target="../media/image107.png"/><Relationship Id="rId10" Type="http://schemas.openxmlformats.org/officeDocument/2006/relationships/image" Target="../media/image105.png"/><Relationship Id="rId19" Type="http://schemas.openxmlformats.org/officeDocument/2006/relationships/image" Target="../media/image111.png"/><Relationship Id="rId4" Type="http://schemas.openxmlformats.org/officeDocument/2006/relationships/image" Target="../media/image23.png"/><Relationship Id="rId9" Type="http://schemas.openxmlformats.org/officeDocument/2006/relationships/image" Target="../media/image61.png"/><Relationship Id="rId14"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hyperlink" Target="https://angular.io/" TargetMode="External"/><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76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379648" y="498262"/>
              <a:ext cx="617855" cy="634365"/>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41"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6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48"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dirty="0"/>
            </a:p>
          </p:txBody>
        </p:sp>
        <p:pic>
          <p:nvPicPr>
            <p:cNvPr id="5" name="object 5"/>
            <p:cNvPicPr/>
            <p:nvPr/>
          </p:nvPicPr>
          <p:blipFill>
            <a:blip r:embed="rId3" cstate="print"/>
            <a:stretch>
              <a:fillRect/>
            </a:stretch>
          </p:blipFill>
          <p:spPr>
            <a:xfrm>
              <a:off x="1936547" y="595530"/>
              <a:ext cx="171774" cy="171785"/>
            </a:xfrm>
            <a:prstGeom prst="rect">
              <a:avLst/>
            </a:prstGeom>
          </p:spPr>
        </p:pic>
      </p:grpSp>
      <p:sp>
        <p:nvSpPr>
          <p:cNvPr id="6" name="object 6"/>
          <p:cNvSpPr txBox="1"/>
          <p:nvPr/>
        </p:nvSpPr>
        <p:spPr>
          <a:xfrm>
            <a:off x="699638" y="275947"/>
            <a:ext cx="1618238"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grpSp>
        <p:nvGrpSpPr>
          <p:cNvPr id="7" name="object 7"/>
          <p:cNvGrpSpPr/>
          <p:nvPr/>
        </p:nvGrpSpPr>
        <p:grpSpPr>
          <a:xfrm>
            <a:off x="1252290" y="282798"/>
            <a:ext cx="10800676" cy="5914977"/>
            <a:chOff x="2064413" y="466354"/>
            <a:chExt cx="17811115" cy="9754235"/>
          </a:xfrm>
        </p:grpSpPr>
        <p:sp>
          <p:nvSpPr>
            <p:cNvPr id="8" name="object 8"/>
            <p:cNvSpPr/>
            <p:nvPr/>
          </p:nvSpPr>
          <p:spPr>
            <a:xfrm>
              <a:off x="3994375" y="466354"/>
              <a:ext cx="27305" cy="857250"/>
            </a:xfrm>
            <a:custGeom>
              <a:avLst/>
              <a:gdLst/>
              <a:ahLst/>
              <a:cxnLst/>
              <a:rect l="l" t="t" r="r" b="b"/>
              <a:pathLst>
                <a:path w="27304" h="857250">
                  <a:moveTo>
                    <a:pt x="20941" y="0"/>
                  </a:moveTo>
                  <a:lnTo>
                    <a:pt x="6031" y="0"/>
                  </a:lnTo>
                  <a:lnTo>
                    <a:pt x="0" y="6041"/>
                  </a:lnTo>
                  <a:lnTo>
                    <a:pt x="0" y="851031"/>
                  </a:lnTo>
                  <a:lnTo>
                    <a:pt x="6031" y="857073"/>
                  </a:lnTo>
                  <a:lnTo>
                    <a:pt x="13486" y="857073"/>
                  </a:lnTo>
                  <a:lnTo>
                    <a:pt x="20941" y="857073"/>
                  </a:lnTo>
                  <a:lnTo>
                    <a:pt x="26973" y="851031"/>
                  </a:lnTo>
                  <a:lnTo>
                    <a:pt x="26973" y="6041"/>
                  </a:lnTo>
                  <a:lnTo>
                    <a:pt x="20941" y="0"/>
                  </a:lnTo>
                  <a:close/>
                </a:path>
              </a:pathLst>
            </a:custGeom>
            <a:solidFill>
              <a:srgbClr val="C2C5CC"/>
            </a:solidFill>
          </p:spPr>
          <p:txBody>
            <a:bodyPr wrap="square" lIns="0" tIns="0" rIns="0" bIns="0" rtlCol="0"/>
            <a:lstStyle/>
            <a:p>
              <a:endParaRPr sz="1092"/>
            </a:p>
          </p:txBody>
        </p:sp>
        <p:pic>
          <p:nvPicPr>
            <p:cNvPr id="9" name="object 9"/>
            <p:cNvPicPr/>
            <p:nvPr/>
          </p:nvPicPr>
          <p:blipFill>
            <a:blip r:embed="rId4" cstate="print"/>
            <a:stretch>
              <a:fillRect/>
            </a:stretch>
          </p:blipFill>
          <p:spPr>
            <a:xfrm>
              <a:off x="4627294" y="574855"/>
              <a:ext cx="77317" cy="79369"/>
            </a:xfrm>
            <a:prstGeom prst="rect">
              <a:avLst/>
            </a:prstGeom>
          </p:spPr>
        </p:pic>
        <p:sp>
          <p:nvSpPr>
            <p:cNvPr id="10" name="object 10"/>
            <p:cNvSpPr/>
            <p:nvPr/>
          </p:nvSpPr>
          <p:spPr>
            <a:xfrm>
              <a:off x="4465587" y="623325"/>
              <a:ext cx="283845" cy="309880"/>
            </a:xfrm>
            <a:custGeom>
              <a:avLst/>
              <a:gdLst/>
              <a:ahLst/>
              <a:cxnLst/>
              <a:rect l="l" t="t" r="r" b="b"/>
              <a:pathLst>
                <a:path w="283845" h="309880">
                  <a:moveTo>
                    <a:pt x="103936" y="0"/>
                  </a:moveTo>
                  <a:lnTo>
                    <a:pt x="51623" y="15522"/>
                  </a:lnTo>
                  <a:lnTo>
                    <a:pt x="17174" y="44266"/>
                  </a:lnTo>
                  <a:lnTo>
                    <a:pt x="0" y="70839"/>
                  </a:lnTo>
                  <a:lnTo>
                    <a:pt x="35443" y="83080"/>
                  </a:lnTo>
                  <a:lnTo>
                    <a:pt x="52974" y="61684"/>
                  </a:lnTo>
                  <a:lnTo>
                    <a:pt x="72581" y="46972"/>
                  </a:lnTo>
                  <a:lnTo>
                    <a:pt x="94266" y="38946"/>
                  </a:lnTo>
                  <a:lnTo>
                    <a:pt x="118027" y="37605"/>
                  </a:lnTo>
                  <a:lnTo>
                    <a:pt x="130047" y="39246"/>
                  </a:lnTo>
                  <a:lnTo>
                    <a:pt x="180729" y="67902"/>
                  </a:lnTo>
                  <a:lnTo>
                    <a:pt x="201603" y="109714"/>
                  </a:lnTo>
                  <a:lnTo>
                    <a:pt x="202810" y="135141"/>
                  </a:lnTo>
                  <a:lnTo>
                    <a:pt x="201336" y="148224"/>
                  </a:lnTo>
                  <a:lnTo>
                    <a:pt x="198719" y="160553"/>
                  </a:lnTo>
                  <a:lnTo>
                    <a:pt x="194959" y="172125"/>
                  </a:lnTo>
                  <a:lnTo>
                    <a:pt x="190057" y="182941"/>
                  </a:lnTo>
                  <a:lnTo>
                    <a:pt x="191113" y="214644"/>
                  </a:lnTo>
                  <a:lnTo>
                    <a:pt x="204189" y="266506"/>
                  </a:lnTo>
                  <a:lnTo>
                    <a:pt x="229311" y="300847"/>
                  </a:lnTo>
                  <a:lnTo>
                    <a:pt x="244306" y="309733"/>
                  </a:lnTo>
                  <a:lnTo>
                    <a:pt x="251444" y="308407"/>
                  </a:lnTo>
                  <a:lnTo>
                    <a:pt x="260246" y="305733"/>
                  </a:lnTo>
                  <a:lnTo>
                    <a:pt x="270708" y="301708"/>
                  </a:lnTo>
                  <a:lnTo>
                    <a:pt x="282829" y="296330"/>
                  </a:lnTo>
                  <a:lnTo>
                    <a:pt x="283467" y="294393"/>
                  </a:lnTo>
                  <a:lnTo>
                    <a:pt x="265391" y="283403"/>
                  </a:lnTo>
                  <a:lnTo>
                    <a:pt x="250585" y="269752"/>
                  </a:lnTo>
                  <a:lnTo>
                    <a:pt x="230778" y="234478"/>
                  </a:lnTo>
                  <a:lnTo>
                    <a:pt x="225490" y="197757"/>
                  </a:lnTo>
                  <a:lnTo>
                    <a:pt x="240306" y="146219"/>
                  </a:lnTo>
                  <a:lnTo>
                    <a:pt x="240652" y="108610"/>
                  </a:lnTo>
                  <a:lnTo>
                    <a:pt x="216751" y="48179"/>
                  </a:lnTo>
                  <a:lnTo>
                    <a:pt x="183342" y="19323"/>
                  </a:lnTo>
                  <a:lnTo>
                    <a:pt x="134006" y="622"/>
                  </a:lnTo>
                  <a:lnTo>
                    <a:pt x="103936" y="0"/>
                  </a:lnTo>
                  <a:close/>
                </a:path>
              </a:pathLst>
            </a:custGeom>
            <a:solidFill>
              <a:srgbClr val="ED4039"/>
            </a:solidFill>
          </p:spPr>
          <p:txBody>
            <a:bodyPr wrap="square" lIns="0" tIns="0" rIns="0" bIns="0" rtlCol="0"/>
            <a:lstStyle/>
            <a:p>
              <a:endParaRPr sz="1092"/>
            </a:p>
          </p:txBody>
        </p:sp>
        <p:pic>
          <p:nvPicPr>
            <p:cNvPr id="11" name="object 11"/>
            <p:cNvPicPr/>
            <p:nvPr/>
          </p:nvPicPr>
          <p:blipFill>
            <a:blip r:embed="rId5" cstate="print"/>
            <a:stretch>
              <a:fillRect/>
            </a:stretch>
          </p:blipFill>
          <p:spPr>
            <a:xfrm>
              <a:off x="4824081" y="860898"/>
              <a:ext cx="79208" cy="77695"/>
            </a:xfrm>
            <a:prstGeom prst="rect">
              <a:avLst/>
            </a:prstGeom>
          </p:spPr>
        </p:pic>
        <p:sp>
          <p:nvSpPr>
            <p:cNvPr id="12" name="object 12"/>
            <p:cNvSpPr/>
            <p:nvPr/>
          </p:nvSpPr>
          <p:spPr>
            <a:xfrm>
              <a:off x="4576398"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4" y="112932"/>
                  </a:lnTo>
                  <a:lnTo>
                    <a:pt x="220078" y="124439"/>
                  </a:lnTo>
                  <a:lnTo>
                    <a:pt x="219562" y="135545"/>
                  </a:lnTo>
                  <a:lnTo>
                    <a:pt x="194405" y="189149"/>
                  </a:lnTo>
                  <a:lnTo>
                    <a:pt x="151785" y="212726"/>
                  </a:lnTo>
                  <a:lnTo>
                    <a:pt x="114314" y="217174"/>
                  </a:lnTo>
                  <a:lnTo>
                    <a:pt x="102436" y="216077"/>
                  </a:lnTo>
                  <a:lnTo>
                    <a:pt x="72818" y="227295"/>
                  </a:lnTo>
                  <a:lnTo>
                    <a:pt x="27981" y="256352"/>
                  </a:lnTo>
                  <a:lnTo>
                    <a:pt x="3544" y="291197"/>
                  </a:lnTo>
                  <a:lnTo>
                    <a:pt x="0" y="308336"/>
                  </a:lnTo>
                  <a:lnTo>
                    <a:pt x="3555" y="314640"/>
                  </a:lnTo>
                  <a:lnTo>
                    <a:pt x="8929" y="322088"/>
                  </a:lnTo>
                  <a:lnTo>
                    <a:pt x="16120"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3" y="156865"/>
                  </a:lnTo>
                  <a:lnTo>
                    <a:pt x="258599" y="123305"/>
                  </a:lnTo>
                  <a:lnTo>
                    <a:pt x="257060" y="104112"/>
                  </a:lnTo>
                  <a:lnTo>
                    <a:pt x="234380"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13" name="object 13"/>
            <p:cNvPicPr/>
            <p:nvPr/>
          </p:nvPicPr>
          <p:blipFill>
            <a:blip r:embed="rId6" cstate="print"/>
            <a:stretch>
              <a:fillRect/>
            </a:stretch>
          </p:blipFill>
          <p:spPr>
            <a:xfrm>
              <a:off x="4296414" y="670975"/>
              <a:ext cx="79077" cy="77695"/>
            </a:xfrm>
            <a:prstGeom prst="rect">
              <a:avLst/>
            </a:prstGeom>
          </p:spPr>
        </p:pic>
        <p:sp>
          <p:nvSpPr>
            <p:cNvPr id="14" name="object 14"/>
            <p:cNvSpPr/>
            <p:nvPr/>
          </p:nvSpPr>
          <p:spPr>
            <a:xfrm>
              <a:off x="4310172" y="705509"/>
              <a:ext cx="343535" cy="219710"/>
            </a:xfrm>
            <a:custGeom>
              <a:avLst/>
              <a:gdLst/>
              <a:ahLst/>
              <a:cxnLst/>
              <a:rect l="l" t="t" r="r" b="b"/>
              <a:pathLst>
                <a:path w="343535" h="219709">
                  <a:moveTo>
                    <a:pt x="116379" y="0"/>
                  </a:moveTo>
                  <a:lnTo>
                    <a:pt x="55818" y="22420"/>
                  </a:lnTo>
                  <a:lnTo>
                    <a:pt x="24123" y="54241"/>
                  </a:lnTo>
                  <a:lnTo>
                    <a:pt x="3858" y="98639"/>
                  </a:lnTo>
                  <a:lnTo>
                    <a:pt x="0" y="126299"/>
                  </a:lnTo>
                  <a:lnTo>
                    <a:pt x="2245" y="153202"/>
                  </a:lnTo>
                  <a:lnTo>
                    <a:pt x="18775" y="194943"/>
                  </a:lnTo>
                  <a:lnTo>
                    <a:pt x="38552" y="219556"/>
                  </a:lnTo>
                  <a:lnTo>
                    <a:pt x="61358" y="189787"/>
                  </a:lnTo>
                  <a:lnTo>
                    <a:pt x="46501" y="166449"/>
                  </a:lnTo>
                  <a:lnTo>
                    <a:pt x="38651" y="143208"/>
                  </a:lnTo>
                  <a:lnTo>
                    <a:pt x="43965" y="97015"/>
                  </a:lnTo>
                  <a:lnTo>
                    <a:pt x="70635" y="60555"/>
                  </a:lnTo>
                  <a:lnTo>
                    <a:pt x="115124" y="40229"/>
                  </a:lnTo>
                  <a:lnTo>
                    <a:pt x="138744" y="40238"/>
                  </a:lnTo>
                  <a:lnTo>
                    <a:pt x="175190" y="52591"/>
                  </a:lnTo>
                  <a:lnTo>
                    <a:pt x="204641" y="74209"/>
                  </a:lnTo>
                  <a:lnTo>
                    <a:pt x="235072" y="83150"/>
                  </a:lnTo>
                  <a:lnTo>
                    <a:pt x="262976" y="87420"/>
                  </a:lnTo>
                  <a:lnTo>
                    <a:pt x="288352" y="87018"/>
                  </a:lnTo>
                  <a:lnTo>
                    <a:pt x="311203" y="81947"/>
                  </a:lnTo>
                  <a:lnTo>
                    <a:pt x="342966" y="55302"/>
                  </a:lnTo>
                  <a:lnTo>
                    <a:pt x="343184" y="46124"/>
                  </a:lnTo>
                  <a:lnTo>
                    <a:pt x="342644" y="34947"/>
                  </a:lnTo>
                  <a:lnTo>
                    <a:pt x="341349" y="21771"/>
                  </a:lnTo>
                  <a:lnTo>
                    <a:pt x="339674" y="20483"/>
                  </a:lnTo>
                  <a:lnTo>
                    <a:pt x="323590" y="34171"/>
                  </a:lnTo>
                  <a:lnTo>
                    <a:pt x="306011" y="43931"/>
                  </a:lnTo>
                  <a:lnTo>
                    <a:pt x="286934" y="49763"/>
                  </a:lnTo>
                  <a:lnTo>
                    <a:pt x="266357" y="51665"/>
                  </a:lnTo>
                  <a:lnTo>
                    <a:pt x="259729" y="51463"/>
                  </a:lnTo>
                  <a:lnTo>
                    <a:pt x="185438"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5" name="object 15"/>
            <p:cNvPicPr/>
            <p:nvPr/>
          </p:nvPicPr>
          <p:blipFill>
            <a:blip r:embed="rId7" cstate="print"/>
            <a:stretch>
              <a:fillRect/>
            </a:stretch>
          </p:blipFill>
          <p:spPr>
            <a:xfrm>
              <a:off x="4285961" y="1017755"/>
              <a:ext cx="78233" cy="78693"/>
            </a:xfrm>
            <a:prstGeom prst="rect">
              <a:avLst/>
            </a:prstGeom>
          </p:spPr>
        </p:pic>
        <p:sp>
          <p:nvSpPr>
            <p:cNvPr id="16" name="object 16"/>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7" y="325247"/>
                  </a:lnTo>
                  <a:lnTo>
                    <a:pt x="115378"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7" name="object 17"/>
            <p:cNvPicPr/>
            <p:nvPr/>
          </p:nvPicPr>
          <p:blipFill>
            <a:blip r:embed="rId8" cstate="print"/>
            <a:stretch>
              <a:fillRect/>
            </a:stretch>
          </p:blipFill>
          <p:spPr>
            <a:xfrm>
              <a:off x="4613558" y="1136111"/>
              <a:ext cx="78101" cy="78814"/>
            </a:xfrm>
            <a:prstGeom prst="rect">
              <a:avLst/>
            </a:prstGeom>
          </p:spPr>
        </p:pic>
        <p:sp>
          <p:nvSpPr>
            <p:cNvPr id="18" name="object 18"/>
            <p:cNvSpPr/>
            <p:nvPr/>
          </p:nvSpPr>
          <p:spPr>
            <a:xfrm>
              <a:off x="4410450" y="937870"/>
              <a:ext cx="362585" cy="205740"/>
            </a:xfrm>
            <a:custGeom>
              <a:avLst/>
              <a:gdLst/>
              <a:ahLst/>
              <a:cxnLst/>
              <a:rect l="l" t="t" r="r" b="b"/>
              <a:pathLst>
                <a:path w="362585" h="205740">
                  <a:moveTo>
                    <a:pt x="33085"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68" y="155567"/>
                  </a:lnTo>
                  <a:lnTo>
                    <a:pt x="359224" y="106766"/>
                  </a:lnTo>
                  <a:lnTo>
                    <a:pt x="362536" y="80671"/>
                  </a:lnTo>
                  <a:lnTo>
                    <a:pt x="362449" y="71971"/>
                  </a:lnTo>
                  <a:lnTo>
                    <a:pt x="361025" y="57930"/>
                  </a:lnTo>
                  <a:lnTo>
                    <a:pt x="324817" y="67982"/>
                  </a:lnTo>
                  <a:lnTo>
                    <a:pt x="322744" y="95540"/>
                  </a:lnTo>
                  <a:lnTo>
                    <a:pt x="315096" y="118814"/>
                  </a:lnTo>
                  <a:lnTo>
                    <a:pt x="283080" y="152503"/>
                  </a:lnTo>
                  <a:lnTo>
                    <a:pt x="239783" y="165780"/>
                  </a:lnTo>
                  <a:lnTo>
                    <a:pt x="214309" y="163547"/>
                  </a:lnTo>
                  <a:lnTo>
                    <a:pt x="173268" y="141063"/>
                  </a:lnTo>
                  <a:lnTo>
                    <a:pt x="151480" y="109308"/>
                  </a:lnTo>
                  <a:lnTo>
                    <a:pt x="140822" y="74421"/>
                  </a:lnTo>
                  <a:lnTo>
                    <a:pt x="121869" y="49064"/>
                  </a:lnTo>
                  <a:lnTo>
                    <a:pt x="81539" y="13953"/>
                  </a:lnTo>
                  <a:lnTo>
                    <a:pt x="41259" y="142"/>
                  </a:lnTo>
                  <a:lnTo>
                    <a:pt x="33085" y="0"/>
                  </a:lnTo>
                  <a:close/>
                </a:path>
              </a:pathLst>
            </a:custGeom>
            <a:solidFill>
              <a:srgbClr val="5DC4C1"/>
            </a:solidFill>
          </p:spPr>
          <p:txBody>
            <a:bodyPr wrap="square" lIns="0" tIns="0" rIns="0" bIns="0" rtlCol="0"/>
            <a:lstStyle/>
            <a:p>
              <a:endParaRPr sz="1092"/>
            </a:p>
          </p:txBody>
        </p:sp>
        <p:pic>
          <p:nvPicPr>
            <p:cNvPr id="19" name="object 19"/>
            <p:cNvPicPr/>
            <p:nvPr/>
          </p:nvPicPr>
          <p:blipFill>
            <a:blip r:embed="rId9" cstate="print"/>
            <a:stretch>
              <a:fillRect/>
            </a:stretch>
          </p:blipFill>
          <p:spPr>
            <a:xfrm>
              <a:off x="2064413" y="7008060"/>
              <a:ext cx="2273525" cy="2382028"/>
            </a:xfrm>
            <a:prstGeom prst="rect">
              <a:avLst/>
            </a:prstGeom>
          </p:spPr>
        </p:pic>
        <p:pic>
          <p:nvPicPr>
            <p:cNvPr id="20" name="object 20"/>
            <p:cNvPicPr/>
            <p:nvPr/>
          </p:nvPicPr>
          <p:blipFill>
            <a:blip r:embed="rId10" cstate="print"/>
            <a:stretch>
              <a:fillRect/>
            </a:stretch>
          </p:blipFill>
          <p:spPr>
            <a:xfrm>
              <a:off x="18728106" y="3224872"/>
              <a:ext cx="1147295" cy="1077722"/>
            </a:xfrm>
            <a:prstGeom prst="rect">
              <a:avLst/>
            </a:prstGeom>
          </p:spPr>
        </p:pic>
        <p:sp>
          <p:nvSpPr>
            <p:cNvPr id="21" name="object 21"/>
            <p:cNvSpPr/>
            <p:nvPr/>
          </p:nvSpPr>
          <p:spPr>
            <a:xfrm>
              <a:off x="12112088" y="7739459"/>
              <a:ext cx="782955" cy="397510"/>
            </a:xfrm>
            <a:custGeom>
              <a:avLst/>
              <a:gdLst/>
              <a:ahLst/>
              <a:cxnLst/>
              <a:rect l="l" t="t" r="r" b="b"/>
              <a:pathLst>
                <a:path w="782954" h="397509">
                  <a:moveTo>
                    <a:pt x="782709" y="0"/>
                  </a:moveTo>
                  <a:lnTo>
                    <a:pt x="433588" y="87013"/>
                  </a:lnTo>
                  <a:lnTo>
                    <a:pt x="391349" y="92185"/>
                  </a:lnTo>
                  <a:lnTo>
                    <a:pt x="380699" y="91858"/>
                  </a:lnTo>
                  <a:lnTo>
                    <a:pt x="370119" y="90883"/>
                  </a:lnTo>
                  <a:lnTo>
                    <a:pt x="359602" y="89265"/>
                  </a:lnTo>
                  <a:lnTo>
                    <a:pt x="349141" y="87013"/>
                  </a:lnTo>
                  <a:lnTo>
                    <a:pt x="0" y="0"/>
                  </a:lnTo>
                  <a:lnTo>
                    <a:pt x="0" y="270284"/>
                  </a:lnTo>
                  <a:lnTo>
                    <a:pt x="24482" y="314496"/>
                  </a:lnTo>
                  <a:lnTo>
                    <a:pt x="92035" y="351920"/>
                  </a:lnTo>
                  <a:lnTo>
                    <a:pt x="139202" y="367192"/>
                  </a:lnTo>
                  <a:lnTo>
                    <a:pt x="193821" y="379693"/>
                  </a:lnTo>
                  <a:lnTo>
                    <a:pt x="254789" y="389065"/>
                  </a:lnTo>
                  <a:lnTo>
                    <a:pt x="321000" y="394951"/>
                  </a:lnTo>
                  <a:lnTo>
                    <a:pt x="391349" y="396993"/>
                  </a:lnTo>
                  <a:lnTo>
                    <a:pt x="461710" y="394955"/>
                  </a:lnTo>
                  <a:lnTo>
                    <a:pt x="527927" y="389080"/>
                  </a:lnTo>
                  <a:lnTo>
                    <a:pt x="588898" y="379721"/>
                  </a:lnTo>
                  <a:lnTo>
                    <a:pt x="643518" y="367233"/>
                  </a:lnTo>
                  <a:lnTo>
                    <a:pt x="690682" y="351972"/>
                  </a:lnTo>
                  <a:lnTo>
                    <a:pt x="729288" y="334291"/>
                  </a:lnTo>
                  <a:lnTo>
                    <a:pt x="776405" y="293093"/>
                  </a:lnTo>
                  <a:lnTo>
                    <a:pt x="782709" y="270284"/>
                  </a:lnTo>
                  <a:lnTo>
                    <a:pt x="782709" y="0"/>
                  </a:lnTo>
                  <a:close/>
                </a:path>
              </a:pathLst>
            </a:custGeom>
            <a:solidFill>
              <a:srgbClr val="343434">
                <a:alpha val="50000"/>
              </a:srgbClr>
            </a:solidFill>
          </p:spPr>
          <p:txBody>
            <a:bodyPr wrap="square" lIns="0" tIns="0" rIns="0" bIns="0" rtlCol="0"/>
            <a:lstStyle/>
            <a:p>
              <a:endParaRPr sz="1092"/>
            </a:p>
          </p:txBody>
        </p:sp>
        <p:sp>
          <p:nvSpPr>
            <p:cNvPr id="22" name="object 22"/>
            <p:cNvSpPr/>
            <p:nvPr/>
          </p:nvSpPr>
          <p:spPr>
            <a:xfrm>
              <a:off x="12112088" y="7739459"/>
              <a:ext cx="782955" cy="397510"/>
            </a:xfrm>
            <a:custGeom>
              <a:avLst/>
              <a:gdLst/>
              <a:ahLst/>
              <a:cxnLst/>
              <a:rect l="l" t="t" r="r" b="b"/>
              <a:pathLst>
                <a:path w="782954" h="397509">
                  <a:moveTo>
                    <a:pt x="782709" y="270284"/>
                  </a:moveTo>
                  <a:lnTo>
                    <a:pt x="758230" y="314547"/>
                  </a:lnTo>
                  <a:lnTo>
                    <a:pt x="690682" y="351972"/>
                  </a:lnTo>
                  <a:lnTo>
                    <a:pt x="643518" y="367233"/>
                  </a:lnTo>
                  <a:lnTo>
                    <a:pt x="588898" y="379721"/>
                  </a:lnTo>
                  <a:lnTo>
                    <a:pt x="527927" y="389080"/>
                  </a:lnTo>
                  <a:lnTo>
                    <a:pt x="461710" y="394955"/>
                  </a:lnTo>
                  <a:lnTo>
                    <a:pt x="391349" y="396993"/>
                  </a:lnTo>
                  <a:lnTo>
                    <a:pt x="321000" y="394951"/>
                  </a:lnTo>
                  <a:lnTo>
                    <a:pt x="254789" y="389065"/>
                  </a:lnTo>
                  <a:lnTo>
                    <a:pt x="193821" y="379693"/>
                  </a:lnTo>
                  <a:lnTo>
                    <a:pt x="139202" y="367192"/>
                  </a:lnTo>
                  <a:lnTo>
                    <a:pt x="92035" y="351920"/>
                  </a:lnTo>
                  <a:lnTo>
                    <a:pt x="53427" y="334236"/>
                  </a:lnTo>
                  <a:lnTo>
                    <a:pt x="6304" y="293060"/>
                  </a:lnTo>
                  <a:lnTo>
                    <a:pt x="0" y="270284"/>
                  </a:lnTo>
                  <a:lnTo>
                    <a:pt x="0" y="0"/>
                  </a:lnTo>
                  <a:lnTo>
                    <a:pt x="349141" y="87013"/>
                  </a:lnTo>
                  <a:lnTo>
                    <a:pt x="359602" y="89265"/>
                  </a:lnTo>
                  <a:lnTo>
                    <a:pt x="370119" y="90883"/>
                  </a:lnTo>
                  <a:lnTo>
                    <a:pt x="380699" y="91858"/>
                  </a:lnTo>
                  <a:lnTo>
                    <a:pt x="391349" y="92185"/>
                  </a:lnTo>
                  <a:lnTo>
                    <a:pt x="402001" y="91858"/>
                  </a:lnTo>
                  <a:lnTo>
                    <a:pt x="412618" y="90883"/>
                  </a:lnTo>
                  <a:lnTo>
                    <a:pt x="423160" y="89265"/>
                  </a:lnTo>
                  <a:lnTo>
                    <a:pt x="433588" y="87013"/>
                  </a:lnTo>
                  <a:lnTo>
                    <a:pt x="782709" y="0"/>
                  </a:lnTo>
                  <a:lnTo>
                    <a:pt x="782709" y="270284"/>
                  </a:lnTo>
                  <a:close/>
                </a:path>
              </a:pathLst>
            </a:custGeom>
            <a:ln w="10470">
              <a:solidFill>
                <a:srgbClr val="FFFFFF"/>
              </a:solidFill>
            </a:ln>
          </p:spPr>
          <p:txBody>
            <a:bodyPr wrap="square" lIns="0" tIns="0" rIns="0" bIns="0" rtlCol="0"/>
            <a:lstStyle/>
            <a:p>
              <a:endParaRPr sz="1092"/>
            </a:p>
          </p:txBody>
        </p:sp>
        <p:sp>
          <p:nvSpPr>
            <p:cNvPr id="23" name="object 23"/>
            <p:cNvSpPr/>
            <p:nvPr/>
          </p:nvSpPr>
          <p:spPr>
            <a:xfrm>
              <a:off x="11837411" y="7386748"/>
              <a:ext cx="1332230" cy="729615"/>
            </a:xfrm>
            <a:custGeom>
              <a:avLst/>
              <a:gdLst/>
              <a:ahLst/>
              <a:cxnLst/>
              <a:rect l="l" t="t" r="r" b="b"/>
              <a:pathLst>
                <a:path w="1332230" h="729615">
                  <a:moveTo>
                    <a:pt x="666025" y="0"/>
                  </a:moveTo>
                  <a:lnTo>
                    <a:pt x="27563" y="155052"/>
                  </a:lnTo>
                  <a:lnTo>
                    <a:pt x="0" y="193778"/>
                  </a:lnTo>
                  <a:lnTo>
                    <a:pt x="1720" y="211145"/>
                  </a:lnTo>
                  <a:lnTo>
                    <a:pt x="631942" y="389412"/>
                  </a:lnTo>
                  <a:lnTo>
                    <a:pt x="666025" y="393694"/>
                  </a:lnTo>
                  <a:lnTo>
                    <a:pt x="674612" y="393433"/>
                  </a:lnTo>
                  <a:lnTo>
                    <a:pt x="683153" y="392641"/>
                  </a:lnTo>
                  <a:lnTo>
                    <a:pt x="691658" y="391305"/>
                  </a:lnTo>
                  <a:lnTo>
                    <a:pt x="700139" y="389412"/>
                  </a:lnTo>
                  <a:lnTo>
                    <a:pt x="1168627" y="272714"/>
                  </a:lnTo>
                  <a:lnTo>
                    <a:pt x="1168627" y="593091"/>
                  </a:lnTo>
                  <a:lnTo>
                    <a:pt x="1159768" y="604949"/>
                  </a:lnTo>
                  <a:lnTo>
                    <a:pt x="1153027" y="618939"/>
                  </a:lnTo>
                  <a:lnTo>
                    <a:pt x="1148739" y="634633"/>
                  </a:lnTo>
                  <a:lnTo>
                    <a:pt x="1147235" y="651603"/>
                  </a:lnTo>
                  <a:lnTo>
                    <a:pt x="1152174" y="681835"/>
                  </a:lnTo>
                  <a:lnTo>
                    <a:pt x="1165638" y="706540"/>
                  </a:lnTo>
                  <a:lnTo>
                    <a:pt x="1185596" y="723204"/>
                  </a:lnTo>
                  <a:lnTo>
                    <a:pt x="1210019" y="729318"/>
                  </a:lnTo>
                  <a:lnTo>
                    <a:pt x="1234425" y="723204"/>
                  </a:lnTo>
                  <a:lnTo>
                    <a:pt x="1254377" y="706540"/>
                  </a:lnTo>
                  <a:lnTo>
                    <a:pt x="1267841" y="681835"/>
                  </a:lnTo>
                  <a:lnTo>
                    <a:pt x="1272781" y="651603"/>
                  </a:lnTo>
                  <a:lnTo>
                    <a:pt x="1271281" y="634580"/>
                  </a:lnTo>
                  <a:lnTo>
                    <a:pt x="1266996" y="618892"/>
                  </a:lnTo>
                  <a:lnTo>
                    <a:pt x="1260254" y="604931"/>
                  </a:lnTo>
                  <a:lnTo>
                    <a:pt x="1251379" y="593091"/>
                  </a:lnTo>
                  <a:lnTo>
                    <a:pt x="1251379" y="252013"/>
                  </a:lnTo>
                  <a:lnTo>
                    <a:pt x="1304508" y="238872"/>
                  </a:lnTo>
                  <a:lnTo>
                    <a:pt x="1320026" y="229886"/>
                  </a:lnTo>
                  <a:lnTo>
                    <a:pt x="1329070" y="214514"/>
                  </a:lnTo>
                  <a:lnTo>
                    <a:pt x="1331734" y="196020"/>
                  </a:lnTo>
                  <a:lnTo>
                    <a:pt x="1328109" y="177669"/>
                  </a:lnTo>
                  <a:lnTo>
                    <a:pt x="700139" y="4251"/>
                  </a:lnTo>
                  <a:lnTo>
                    <a:pt x="674627" y="284"/>
                  </a:lnTo>
                  <a:lnTo>
                    <a:pt x="666025" y="0"/>
                  </a:lnTo>
                  <a:close/>
                </a:path>
              </a:pathLst>
            </a:custGeom>
            <a:solidFill>
              <a:srgbClr val="343434">
                <a:alpha val="50000"/>
              </a:srgbClr>
            </a:solidFill>
          </p:spPr>
          <p:txBody>
            <a:bodyPr wrap="square" lIns="0" tIns="0" rIns="0" bIns="0" rtlCol="0"/>
            <a:lstStyle/>
            <a:p>
              <a:endParaRPr sz="1092"/>
            </a:p>
          </p:txBody>
        </p:sp>
        <p:sp>
          <p:nvSpPr>
            <p:cNvPr id="24" name="object 24"/>
            <p:cNvSpPr/>
            <p:nvPr/>
          </p:nvSpPr>
          <p:spPr>
            <a:xfrm>
              <a:off x="11837411" y="7386748"/>
              <a:ext cx="1332230" cy="729615"/>
            </a:xfrm>
            <a:custGeom>
              <a:avLst/>
              <a:gdLst/>
              <a:ahLst/>
              <a:cxnLst/>
              <a:rect l="l" t="t" r="r" b="b"/>
              <a:pathLst>
                <a:path w="1332230" h="729615">
                  <a:moveTo>
                    <a:pt x="1304508" y="238872"/>
                  </a:moveTo>
                  <a:lnTo>
                    <a:pt x="1251379" y="252013"/>
                  </a:lnTo>
                  <a:lnTo>
                    <a:pt x="1251379" y="593091"/>
                  </a:lnTo>
                  <a:lnTo>
                    <a:pt x="1260254" y="604931"/>
                  </a:lnTo>
                  <a:lnTo>
                    <a:pt x="1266996" y="618892"/>
                  </a:lnTo>
                  <a:lnTo>
                    <a:pt x="1271281" y="634580"/>
                  </a:lnTo>
                  <a:lnTo>
                    <a:pt x="1272781" y="651603"/>
                  </a:lnTo>
                  <a:lnTo>
                    <a:pt x="1267841" y="681835"/>
                  </a:lnTo>
                  <a:lnTo>
                    <a:pt x="1254377" y="706540"/>
                  </a:lnTo>
                  <a:lnTo>
                    <a:pt x="1234425" y="723204"/>
                  </a:lnTo>
                  <a:lnTo>
                    <a:pt x="1210019" y="729318"/>
                  </a:lnTo>
                  <a:lnTo>
                    <a:pt x="1185596" y="723204"/>
                  </a:lnTo>
                  <a:lnTo>
                    <a:pt x="1165638" y="706540"/>
                  </a:lnTo>
                  <a:lnTo>
                    <a:pt x="1152174" y="681835"/>
                  </a:lnTo>
                  <a:lnTo>
                    <a:pt x="1147235" y="651603"/>
                  </a:lnTo>
                  <a:lnTo>
                    <a:pt x="1148739" y="634633"/>
                  </a:lnTo>
                  <a:lnTo>
                    <a:pt x="1153027" y="618939"/>
                  </a:lnTo>
                  <a:lnTo>
                    <a:pt x="1159768" y="604949"/>
                  </a:lnTo>
                  <a:lnTo>
                    <a:pt x="1168627" y="593091"/>
                  </a:lnTo>
                  <a:lnTo>
                    <a:pt x="1168627" y="272714"/>
                  </a:lnTo>
                  <a:lnTo>
                    <a:pt x="1057385" y="300346"/>
                  </a:lnTo>
                  <a:lnTo>
                    <a:pt x="700139" y="389412"/>
                  </a:lnTo>
                  <a:lnTo>
                    <a:pt x="691658" y="391305"/>
                  </a:lnTo>
                  <a:lnTo>
                    <a:pt x="683153" y="392641"/>
                  </a:lnTo>
                  <a:lnTo>
                    <a:pt x="674612" y="393433"/>
                  </a:lnTo>
                  <a:lnTo>
                    <a:pt x="666025" y="393694"/>
                  </a:lnTo>
                  <a:lnTo>
                    <a:pt x="657460" y="393415"/>
                  </a:lnTo>
                  <a:lnTo>
                    <a:pt x="648897" y="392594"/>
                  </a:lnTo>
                  <a:lnTo>
                    <a:pt x="640377" y="391251"/>
                  </a:lnTo>
                  <a:lnTo>
                    <a:pt x="631942" y="389412"/>
                  </a:lnTo>
                  <a:lnTo>
                    <a:pt x="274676" y="300346"/>
                  </a:lnTo>
                  <a:lnTo>
                    <a:pt x="27563" y="238872"/>
                  </a:lnTo>
                  <a:lnTo>
                    <a:pt x="1898" y="211470"/>
                  </a:lnTo>
                  <a:lnTo>
                    <a:pt x="1720" y="211145"/>
                  </a:lnTo>
                  <a:lnTo>
                    <a:pt x="0" y="193778"/>
                  </a:lnTo>
                  <a:lnTo>
                    <a:pt x="3709" y="176895"/>
                  </a:lnTo>
                  <a:lnTo>
                    <a:pt x="631942" y="4251"/>
                  </a:lnTo>
                  <a:lnTo>
                    <a:pt x="666025" y="0"/>
                  </a:lnTo>
                  <a:lnTo>
                    <a:pt x="674627" y="284"/>
                  </a:lnTo>
                  <a:lnTo>
                    <a:pt x="1304508" y="155052"/>
                  </a:lnTo>
                  <a:lnTo>
                    <a:pt x="1331734" y="196020"/>
                  </a:lnTo>
                  <a:lnTo>
                    <a:pt x="1329070" y="214514"/>
                  </a:lnTo>
                  <a:lnTo>
                    <a:pt x="1320026" y="229886"/>
                  </a:lnTo>
                  <a:lnTo>
                    <a:pt x="1304508" y="238872"/>
                  </a:lnTo>
                  <a:close/>
                </a:path>
              </a:pathLst>
            </a:custGeom>
            <a:ln w="10470">
              <a:solidFill>
                <a:srgbClr val="FFFFFF"/>
              </a:solidFill>
            </a:ln>
          </p:spPr>
          <p:txBody>
            <a:bodyPr wrap="square" lIns="0" tIns="0" rIns="0" bIns="0" rtlCol="0"/>
            <a:lstStyle/>
            <a:p>
              <a:endParaRPr sz="1092"/>
            </a:p>
          </p:txBody>
        </p:sp>
        <p:sp>
          <p:nvSpPr>
            <p:cNvPr id="25" name="object 25"/>
            <p:cNvSpPr/>
            <p:nvPr/>
          </p:nvSpPr>
          <p:spPr>
            <a:xfrm>
              <a:off x="8807313" y="10021471"/>
              <a:ext cx="386715" cy="196215"/>
            </a:xfrm>
            <a:custGeom>
              <a:avLst/>
              <a:gdLst/>
              <a:ahLst/>
              <a:cxnLst/>
              <a:rect l="l" t="t" r="r" b="b"/>
              <a:pathLst>
                <a:path w="386715" h="196215">
                  <a:moveTo>
                    <a:pt x="386522" y="0"/>
                  </a:moveTo>
                  <a:lnTo>
                    <a:pt x="207302" y="44658"/>
                  </a:lnTo>
                  <a:lnTo>
                    <a:pt x="200276" y="45527"/>
                  </a:lnTo>
                  <a:lnTo>
                    <a:pt x="186224" y="45527"/>
                  </a:lnTo>
                  <a:lnTo>
                    <a:pt x="179292" y="44658"/>
                  </a:lnTo>
                  <a:lnTo>
                    <a:pt x="0" y="0"/>
                  </a:lnTo>
                  <a:lnTo>
                    <a:pt x="0" y="133472"/>
                  </a:lnTo>
                  <a:lnTo>
                    <a:pt x="37286" y="170425"/>
                  </a:lnTo>
                  <a:lnTo>
                    <a:pt x="79121" y="183971"/>
                  </a:lnTo>
                  <a:lnTo>
                    <a:pt x="132173" y="192855"/>
                  </a:lnTo>
                  <a:lnTo>
                    <a:pt x="193261" y="196046"/>
                  </a:lnTo>
                  <a:lnTo>
                    <a:pt x="254356" y="192861"/>
                  </a:lnTo>
                  <a:lnTo>
                    <a:pt x="307409" y="183989"/>
                  </a:lnTo>
                  <a:lnTo>
                    <a:pt x="349241" y="170452"/>
                  </a:lnTo>
                  <a:lnTo>
                    <a:pt x="376672" y="153272"/>
                  </a:lnTo>
                  <a:lnTo>
                    <a:pt x="386522" y="133472"/>
                  </a:lnTo>
                  <a:lnTo>
                    <a:pt x="386522" y="0"/>
                  </a:lnTo>
                  <a:close/>
                </a:path>
              </a:pathLst>
            </a:custGeom>
            <a:solidFill>
              <a:srgbClr val="148F3F">
                <a:alpha val="9999"/>
              </a:srgbClr>
            </a:solidFill>
          </p:spPr>
          <p:txBody>
            <a:bodyPr wrap="square" lIns="0" tIns="0" rIns="0" bIns="0" rtlCol="0"/>
            <a:lstStyle/>
            <a:p>
              <a:endParaRPr sz="1092"/>
            </a:p>
          </p:txBody>
        </p:sp>
        <p:sp>
          <p:nvSpPr>
            <p:cNvPr id="26" name="object 26"/>
            <p:cNvSpPr/>
            <p:nvPr/>
          </p:nvSpPr>
          <p:spPr>
            <a:xfrm>
              <a:off x="8807313" y="10021471"/>
              <a:ext cx="386715" cy="196215"/>
            </a:xfrm>
            <a:custGeom>
              <a:avLst/>
              <a:gdLst/>
              <a:ahLst/>
              <a:cxnLst/>
              <a:rect l="l" t="t" r="r" b="b"/>
              <a:pathLst>
                <a:path w="386715" h="196215">
                  <a:moveTo>
                    <a:pt x="386522" y="133472"/>
                  </a:moveTo>
                  <a:lnTo>
                    <a:pt x="349241" y="170452"/>
                  </a:lnTo>
                  <a:lnTo>
                    <a:pt x="307409" y="183989"/>
                  </a:lnTo>
                  <a:lnTo>
                    <a:pt x="254356" y="192861"/>
                  </a:lnTo>
                  <a:lnTo>
                    <a:pt x="193261" y="196046"/>
                  </a:lnTo>
                  <a:lnTo>
                    <a:pt x="132173" y="192855"/>
                  </a:lnTo>
                  <a:lnTo>
                    <a:pt x="79121" y="183971"/>
                  </a:lnTo>
                  <a:lnTo>
                    <a:pt x="37286" y="170425"/>
                  </a:lnTo>
                  <a:lnTo>
                    <a:pt x="9852" y="153248"/>
                  </a:lnTo>
                  <a:lnTo>
                    <a:pt x="0" y="133472"/>
                  </a:lnTo>
                  <a:lnTo>
                    <a:pt x="0" y="0"/>
                  </a:lnTo>
                  <a:lnTo>
                    <a:pt x="172413" y="42962"/>
                  </a:lnTo>
                  <a:lnTo>
                    <a:pt x="179292" y="44658"/>
                  </a:lnTo>
                  <a:lnTo>
                    <a:pt x="186224" y="45527"/>
                  </a:lnTo>
                  <a:lnTo>
                    <a:pt x="193261" y="45527"/>
                  </a:lnTo>
                  <a:lnTo>
                    <a:pt x="200276" y="45527"/>
                  </a:lnTo>
                  <a:lnTo>
                    <a:pt x="207302" y="44658"/>
                  </a:lnTo>
                  <a:lnTo>
                    <a:pt x="214119" y="42962"/>
                  </a:lnTo>
                  <a:lnTo>
                    <a:pt x="386522" y="0"/>
                  </a:lnTo>
                  <a:lnTo>
                    <a:pt x="386522" y="133472"/>
                  </a:lnTo>
                  <a:close/>
                </a:path>
              </a:pathLst>
            </a:custGeom>
            <a:ln w="5172">
              <a:solidFill>
                <a:srgbClr val="FFFFFF"/>
              </a:solidFill>
            </a:ln>
          </p:spPr>
          <p:txBody>
            <a:bodyPr wrap="square" lIns="0" tIns="0" rIns="0" bIns="0" rtlCol="0"/>
            <a:lstStyle/>
            <a:p>
              <a:endParaRPr sz="1092"/>
            </a:p>
          </p:txBody>
        </p:sp>
        <p:sp>
          <p:nvSpPr>
            <p:cNvPr id="27" name="object 27"/>
            <p:cNvSpPr/>
            <p:nvPr/>
          </p:nvSpPr>
          <p:spPr>
            <a:xfrm>
              <a:off x="8671677" y="9847300"/>
              <a:ext cx="657860" cy="360680"/>
            </a:xfrm>
            <a:custGeom>
              <a:avLst/>
              <a:gdLst/>
              <a:ahLst/>
              <a:cxnLst/>
              <a:rect l="l" t="t" r="r" b="b"/>
              <a:pathLst>
                <a:path w="657859" h="360679">
                  <a:moveTo>
                    <a:pt x="334568" y="0"/>
                  </a:moveTo>
                  <a:lnTo>
                    <a:pt x="323259" y="0"/>
                  </a:lnTo>
                  <a:lnTo>
                    <a:pt x="317668" y="649"/>
                  </a:lnTo>
                  <a:lnTo>
                    <a:pt x="13614" y="76563"/>
                  </a:lnTo>
                  <a:lnTo>
                    <a:pt x="6369" y="80543"/>
                  </a:lnTo>
                  <a:lnTo>
                    <a:pt x="1832" y="87349"/>
                  </a:lnTo>
                  <a:lnTo>
                    <a:pt x="0" y="95689"/>
                  </a:lnTo>
                  <a:lnTo>
                    <a:pt x="850" y="104269"/>
                  </a:lnTo>
                  <a:lnTo>
                    <a:pt x="317584" y="193659"/>
                  </a:lnTo>
                  <a:lnTo>
                    <a:pt x="323259" y="194412"/>
                  </a:lnTo>
                  <a:lnTo>
                    <a:pt x="334568" y="194412"/>
                  </a:lnTo>
                  <a:lnTo>
                    <a:pt x="340159" y="193732"/>
                  </a:lnTo>
                  <a:lnTo>
                    <a:pt x="577094" y="134666"/>
                  </a:lnTo>
                  <a:lnTo>
                    <a:pt x="577094" y="292881"/>
                  </a:lnTo>
                  <a:lnTo>
                    <a:pt x="572718" y="298733"/>
                  </a:lnTo>
                  <a:lnTo>
                    <a:pt x="569389" y="305641"/>
                  </a:lnTo>
                  <a:lnTo>
                    <a:pt x="567271" y="313391"/>
                  </a:lnTo>
                  <a:lnTo>
                    <a:pt x="566529" y="321770"/>
                  </a:lnTo>
                  <a:lnTo>
                    <a:pt x="568967" y="336698"/>
                  </a:lnTo>
                  <a:lnTo>
                    <a:pt x="575615" y="348897"/>
                  </a:lnTo>
                  <a:lnTo>
                    <a:pt x="585471" y="357127"/>
                  </a:lnTo>
                  <a:lnTo>
                    <a:pt x="597533" y="360146"/>
                  </a:lnTo>
                  <a:lnTo>
                    <a:pt x="609585" y="357127"/>
                  </a:lnTo>
                  <a:lnTo>
                    <a:pt x="619438" y="348897"/>
                  </a:lnTo>
                  <a:lnTo>
                    <a:pt x="626087" y="336698"/>
                  </a:lnTo>
                  <a:lnTo>
                    <a:pt x="628527" y="321770"/>
                  </a:lnTo>
                  <a:lnTo>
                    <a:pt x="627786" y="313364"/>
                  </a:lnTo>
                  <a:lnTo>
                    <a:pt x="625670" y="305617"/>
                  </a:lnTo>
                  <a:lnTo>
                    <a:pt x="622338" y="298724"/>
                  </a:lnTo>
                  <a:lnTo>
                    <a:pt x="617952" y="292881"/>
                  </a:lnTo>
                  <a:lnTo>
                    <a:pt x="617952" y="124446"/>
                  </a:lnTo>
                  <a:lnTo>
                    <a:pt x="644192" y="117954"/>
                  </a:lnTo>
                  <a:lnTo>
                    <a:pt x="651854" y="113516"/>
                  </a:lnTo>
                  <a:lnTo>
                    <a:pt x="656321" y="105927"/>
                  </a:lnTo>
                  <a:lnTo>
                    <a:pt x="657637" y="96796"/>
                  </a:lnTo>
                  <a:lnTo>
                    <a:pt x="655846" y="87735"/>
                  </a:lnTo>
                  <a:lnTo>
                    <a:pt x="653762" y="82437"/>
                  </a:lnTo>
                  <a:lnTo>
                    <a:pt x="649992" y="78008"/>
                  </a:lnTo>
                  <a:lnTo>
                    <a:pt x="340211" y="764"/>
                  </a:lnTo>
                  <a:lnTo>
                    <a:pt x="334568" y="0"/>
                  </a:lnTo>
                  <a:close/>
                </a:path>
              </a:pathLst>
            </a:custGeom>
            <a:solidFill>
              <a:srgbClr val="148F3F">
                <a:alpha val="9999"/>
              </a:srgbClr>
            </a:solidFill>
          </p:spPr>
          <p:txBody>
            <a:bodyPr wrap="square" lIns="0" tIns="0" rIns="0" bIns="0" rtlCol="0"/>
            <a:lstStyle/>
            <a:p>
              <a:endParaRPr sz="1092"/>
            </a:p>
          </p:txBody>
        </p:sp>
        <p:sp>
          <p:nvSpPr>
            <p:cNvPr id="28" name="object 28"/>
            <p:cNvSpPr/>
            <p:nvPr/>
          </p:nvSpPr>
          <p:spPr>
            <a:xfrm>
              <a:off x="8671677" y="9847300"/>
              <a:ext cx="657860" cy="360680"/>
            </a:xfrm>
            <a:custGeom>
              <a:avLst/>
              <a:gdLst/>
              <a:ahLst/>
              <a:cxnLst/>
              <a:rect l="l" t="t" r="r" b="b"/>
              <a:pathLst>
                <a:path w="657859" h="360679">
                  <a:moveTo>
                    <a:pt x="644192" y="117954"/>
                  </a:moveTo>
                  <a:lnTo>
                    <a:pt x="617952" y="124446"/>
                  </a:lnTo>
                  <a:lnTo>
                    <a:pt x="617952" y="292881"/>
                  </a:lnTo>
                  <a:lnTo>
                    <a:pt x="622338" y="298724"/>
                  </a:lnTo>
                  <a:lnTo>
                    <a:pt x="625670" y="305617"/>
                  </a:lnTo>
                  <a:lnTo>
                    <a:pt x="627786" y="313364"/>
                  </a:lnTo>
                  <a:lnTo>
                    <a:pt x="628527" y="321770"/>
                  </a:lnTo>
                  <a:lnTo>
                    <a:pt x="626087" y="336698"/>
                  </a:lnTo>
                  <a:lnTo>
                    <a:pt x="619438" y="348897"/>
                  </a:lnTo>
                  <a:lnTo>
                    <a:pt x="609585" y="357127"/>
                  </a:lnTo>
                  <a:lnTo>
                    <a:pt x="597533" y="360146"/>
                  </a:lnTo>
                  <a:lnTo>
                    <a:pt x="585471" y="357127"/>
                  </a:lnTo>
                  <a:lnTo>
                    <a:pt x="575615" y="348897"/>
                  </a:lnTo>
                  <a:lnTo>
                    <a:pt x="568967" y="336698"/>
                  </a:lnTo>
                  <a:lnTo>
                    <a:pt x="566529" y="321770"/>
                  </a:lnTo>
                  <a:lnTo>
                    <a:pt x="567271" y="313391"/>
                  </a:lnTo>
                  <a:lnTo>
                    <a:pt x="569389" y="305641"/>
                  </a:lnTo>
                  <a:lnTo>
                    <a:pt x="572718" y="298733"/>
                  </a:lnTo>
                  <a:lnTo>
                    <a:pt x="577094" y="292881"/>
                  </a:lnTo>
                  <a:lnTo>
                    <a:pt x="577094" y="134666"/>
                  </a:lnTo>
                  <a:lnTo>
                    <a:pt x="522153" y="148309"/>
                  </a:lnTo>
                  <a:lnTo>
                    <a:pt x="345740" y="192297"/>
                  </a:lnTo>
                  <a:lnTo>
                    <a:pt x="340159" y="193732"/>
                  </a:lnTo>
                  <a:lnTo>
                    <a:pt x="334568" y="194412"/>
                  </a:lnTo>
                  <a:lnTo>
                    <a:pt x="328903" y="194412"/>
                  </a:lnTo>
                  <a:lnTo>
                    <a:pt x="323259" y="194412"/>
                  </a:lnTo>
                  <a:lnTo>
                    <a:pt x="317584" y="193659"/>
                  </a:lnTo>
                  <a:lnTo>
                    <a:pt x="312066" y="192297"/>
                  </a:lnTo>
                  <a:lnTo>
                    <a:pt x="135642" y="148309"/>
                  </a:lnTo>
                  <a:lnTo>
                    <a:pt x="13614" y="117954"/>
                  </a:lnTo>
                  <a:lnTo>
                    <a:pt x="934" y="104426"/>
                  </a:lnTo>
                  <a:lnTo>
                    <a:pt x="850" y="104269"/>
                  </a:lnTo>
                  <a:lnTo>
                    <a:pt x="0" y="95689"/>
                  </a:lnTo>
                  <a:lnTo>
                    <a:pt x="1832" y="87349"/>
                  </a:lnTo>
                  <a:lnTo>
                    <a:pt x="6369" y="80543"/>
                  </a:lnTo>
                  <a:lnTo>
                    <a:pt x="13614" y="76563"/>
                  </a:lnTo>
                  <a:lnTo>
                    <a:pt x="312066" y="2094"/>
                  </a:lnTo>
                  <a:lnTo>
                    <a:pt x="317668" y="649"/>
                  </a:lnTo>
                  <a:lnTo>
                    <a:pt x="323259" y="0"/>
                  </a:lnTo>
                  <a:lnTo>
                    <a:pt x="328903" y="0"/>
                  </a:lnTo>
                  <a:lnTo>
                    <a:pt x="334568" y="0"/>
                  </a:lnTo>
                  <a:lnTo>
                    <a:pt x="340211" y="764"/>
                  </a:lnTo>
                  <a:lnTo>
                    <a:pt x="345740" y="2094"/>
                  </a:lnTo>
                  <a:lnTo>
                    <a:pt x="644192" y="76563"/>
                  </a:lnTo>
                  <a:lnTo>
                    <a:pt x="649992" y="78008"/>
                  </a:lnTo>
                  <a:lnTo>
                    <a:pt x="653762" y="82437"/>
                  </a:lnTo>
                  <a:lnTo>
                    <a:pt x="655846" y="87735"/>
                  </a:lnTo>
                  <a:lnTo>
                    <a:pt x="657637" y="96796"/>
                  </a:lnTo>
                  <a:lnTo>
                    <a:pt x="656321" y="105927"/>
                  </a:lnTo>
                  <a:lnTo>
                    <a:pt x="651854" y="113516"/>
                  </a:lnTo>
                  <a:lnTo>
                    <a:pt x="644192" y="117954"/>
                  </a:lnTo>
                  <a:close/>
                </a:path>
              </a:pathLst>
            </a:custGeom>
            <a:ln w="5172">
              <a:solidFill>
                <a:srgbClr val="FFFFFF"/>
              </a:solidFill>
            </a:ln>
          </p:spPr>
          <p:txBody>
            <a:bodyPr wrap="square" lIns="0" tIns="0" rIns="0" bIns="0" rtlCol="0"/>
            <a:lstStyle/>
            <a:p>
              <a:endParaRPr sz="1092"/>
            </a:p>
          </p:txBody>
        </p:sp>
        <p:sp>
          <p:nvSpPr>
            <p:cNvPr id="29" name="object 29"/>
            <p:cNvSpPr/>
            <p:nvPr/>
          </p:nvSpPr>
          <p:spPr>
            <a:xfrm>
              <a:off x="14864896" y="6485986"/>
              <a:ext cx="1280160" cy="869315"/>
            </a:xfrm>
            <a:custGeom>
              <a:avLst/>
              <a:gdLst/>
              <a:ahLst/>
              <a:cxnLst/>
              <a:rect l="l" t="t" r="r" b="b"/>
              <a:pathLst>
                <a:path w="1280159" h="869315">
                  <a:moveTo>
                    <a:pt x="640922" y="0"/>
                  </a:moveTo>
                  <a:lnTo>
                    <a:pt x="591256" y="2809"/>
                  </a:lnTo>
                  <a:lnTo>
                    <a:pt x="543237" y="11031"/>
                  </a:lnTo>
                  <a:lnTo>
                    <a:pt x="497172" y="24360"/>
                  </a:lnTo>
                  <a:lnTo>
                    <a:pt x="453366" y="42486"/>
                  </a:lnTo>
                  <a:lnTo>
                    <a:pt x="412124" y="65104"/>
                  </a:lnTo>
                  <a:lnTo>
                    <a:pt x="373753" y="91904"/>
                  </a:lnTo>
                  <a:lnTo>
                    <a:pt x="338558" y="122580"/>
                  </a:lnTo>
                  <a:lnTo>
                    <a:pt x="306844" y="156825"/>
                  </a:lnTo>
                  <a:lnTo>
                    <a:pt x="278916" y="194330"/>
                  </a:lnTo>
                  <a:lnTo>
                    <a:pt x="255081" y="234788"/>
                  </a:lnTo>
                  <a:lnTo>
                    <a:pt x="204456" y="249797"/>
                  </a:lnTo>
                  <a:lnTo>
                    <a:pt x="157753" y="272589"/>
                  </a:lnTo>
                  <a:lnTo>
                    <a:pt x="115681" y="302373"/>
                  </a:lnTo>
                  <a:lnTo>
                    <a:pt x="78950" y="338356"/>
                  </a:lnTo>
                  <a:lnTo>
                    <a:pt x="440049" y="338356"/>
                  </a:lnTo>
                  <a:lnTo>
                    <a:pt x="451500" y="326250"/>
                  </a:lnTo>
                  <a:lnTo>
                    <a:pt x="465385" y="316962"/>
                  </a:lnTo>
                  <a:lnTo>
                    <a:pt x="481250" y="311010"/>
                  </a:lnTo>
                  <a:lnTo>
                    <a:pt x="498644" y="308912"/>
                  </a:lnTo>
                  <a:lnTo>
                    <a:pt x="527329" y="314696"/>
                  </a:lnTo>
                  <a:lnTo>
                    <a:pt x="550742" y="330476"/>
                  </a:lnTo>
                  <a:lnTo>
                    <a:pt x="566522" y="353890"/>
                  </a:lnTo>
                  <a:lnTo>
                    <a:pt x="572307" y="382574"/>
                  </a:lnTo>
                  <a:lnTo>
                    <a:pt x="566522" y="411254"/>
                  </a:lnTo>
                  <a:lnTo>
                    <a:pt x="550742" y="434668"/>
                  </a:lnTo>
                  <a:lnTo>
                    <a:pt x="527329" y="450451"/>
                  </a:lnTo>
                  <a:lnTo>
                    <a:pt x="498644" y="456237"/>
                  </a:lnTo>
                  <a:lnTo>
                    <a:pt x="481250" y="454137"/>
                  </a:lnTo>
                  <a:lnTo>
                    <a:pt x="465385" y="448177"/>
                  </a:lnTo>
                  <a:lnTo>
                    <a:pt x="451500" y="438868"/>
                  </a:lnTo>
                  <a:lnTo>
                    <a:pt x="440049" y="426719"/>
                  </a:lnTo>
                  <a:lnTo>
                    <a:pt x="24292" y="426719"/>
                  </a:lnTo>
                  <a:lnTo>
                    <a:pt x="13976" y="455553"/>
                  </a:lnTo>
                  <a:lnTo>
                    <a:pt x="6350" y="485554"/>
                  </a:lnTo>
                  <a:lnTo>
                    <a:pt x="1622" y="516597"/>
                  </a:lnTo>
                  <a:lnTo>
                    <a:pt x="0" y="548559"/>
                  </a:lnTo>
                  <a:lnTo>
                    <a:pt x="2292" y="586673"/>
                  </a:lnTo>
                  <a:lnTo>
                    <a:pt x="8961" y="623431"/>
                  </a:lnTo>
                  <a:lnTo>
                    <a:pt x="19697" y="658602"/>
                  </a:lnTo>
                  <a:lnTo>
                    <a:pt x="34187" y="691957"/>
                  </a:lnTo>
                  <a:lnTo>
                    <a:pt x="440049" y="691957"/>
                  </a:lnTo>
                  <a:lnTo>
                    <a:pt x="451500" y="679846"/>
                  </a:lnTo>
                  <a:lnTo>
                    <a:pt x="465385" y="670555"/>
                  </a:lnTo>
                  <a:lnTo>
                    <a:pt x="481250" y="664602"/>
                  </a:lnTo>
                  <a:lnTo>
                    <a:pt x="498644" y="662503"/>
                  </a:lnTo>
                  <a:lnTo>
                    <a:pt x="527329" y="668291"/>
                  </a:lnTo>
                  <a:lnTo>
                    <a:pt x="550742" y="684076"/>
                  </a:lnTo>
                  <a:lnTo>
                    <a:pt x="566522" y="707490"/>
                  </a:lnTo>
                  <a:lnTo>
                    <a:pt x="572307" y="736166"/>
                  </a:lnTo>
                  <a:lnTo>
                    <a:pt x="568399" y="759779"/>
                  </a:lnTo>
                  <a:lnTo>
                    <a:pt x="541076" y="796018"/>
                  </a:lnTo>
                  <a:lnTo>
                    <a:pt x="506204" y="809828"/>
                  </a:lnTo>
                  <a:lnTo>
                    <a:pt x="495545" y="809828"/>
                  </a:lnTo>
                  <a:lnTo>
                    <a:pt x="492634" y="809158"/>
                  </a:lnTo>
                  <a:lnTo>
                    <a:pt x="489629" y="808739"/>
                  </a:lnTo>
                  <a:lnTo>
                    <a:pt x="474986" y="805406"/>
                  </a:lnTo>
                  <a:lnTo>
                    <a:pt x="461623" y="799402"/>
                  </a:lnTo>
                  <a:lnTo>
                    <a:pt x="449868" y="790975"/>
                  </a:lnTo>
                  <a:lnTo>
                    <a:pt x="440049" y="780374"/>
                  </a:lnTo>
                  <a:lnTo>
                    <a:pt x="99588" y="780374"/>
                  </a:lnTo>
                  <a:lnTo>
                    <a:pt x="136424" y="810649"/>
                  </a:lnTo>
                  <a:lnTo>
                    <a:pt x="177510" y="835273"/>
                  </a:lnTo>
                  <a:lnTo>
                    <a:pt x="222266" y="853627"/>
                  </a:lnTo>
                  <a:lnTo>
                    <a:pt x="270110" y="865092"/>
                  </a:lnTo>
                  <a:lnTo>
                    <a:pt x="320461" y="869052"/>
                  </a:lnTo>
                  <a:lnTo>
                    <a:pt x="961363" y="869052"/>
                  </a:lnTo>
                  <a:lnTo>
                    <a:pt x="1007935" y="865689"/>
                  </a:lnTo>
                  <a:lnTo>
                    <a:pt x="1052413" y="855915"/>
                  </a:lnTo>
                  <a:lnTo>
                    <a:pt x="1094327" y="840204"/>
                  </a:lnTo>
                  <a:lnTo>
                    <a:pt x="1133213" y="819027"/>
                  </a:lnTo>
                  <a:lnTo>
                    <a:pt x="1168603" y="792856"/>
                  </a:lnTo>
                  <a:lnTo>
                    <a:pt x="1200029" y="762165"/>
                  </a:lnTo>
                  <a:lnTo>
                    <a:pt x="1227026" y="727426"/>
                  </a:lnTo>
                  <a:lnTo>
                    <a:pt x="1249126" y="689112"/>
                  </a:lnTo>
                  <a:lnTo>
                    <a:pt x="1265862" y="647694"/>
                  </a:lnTo>
                  <a:lnTo>
                    <a:pt x="1276830" y="603562"/>
                  </a:lnTo>
                  <a:lnTo>
                    <a:pt x="653016" y="603562"/>
                  </a:lnTo>
                  <a:lnTo>
                    <a:pt x="641557" y="615697"/>
                  </a:lnTo>
                  <a:lnTo>
                    <a:pt x="627674" y="624996"/>
                  </a:lnTo>
                  <a:lnTo>
                    <a:pt x="611817" y="630950"/>
                  </a:lnTo>
                  <a:lnTo>
                    <a:pt x="594432" y="633048"/>
                  </a:lnTo>
                  <a:lnTo>
                    <a:pt x="565760" y="627256"/>
                  </a:lnTo>
                  <a:lnTo>
                    <a:pt x="542346" y="611464"/>
                  </a:lnTo>
                  <a:lnTo>
                    <a:pt x="526558" y="588048"/>
                  </a:lnTo>
                  <a:lnTo>
                    <a:pt x="520769" y="559386"/>
                  </a:lnTo>
                  <a:lnTo>
                    <a:pt x="526558" y="530707"/>
                  </a:lnTo>
                  <a:lnTo>
                    <a:pt x="542346" y="507285"/>
                  </a:lnTo>
                  <a:lnTo>
                    <a:pt x="565760" y="491493"/>
                  </a:lnTo>
                  <a:lnTo>
                    <a:pt x="594432" y="485702"/>
                  </a:lnTo>
                  <a:lnTo>
                    <a:pt x="611817" y="487805"/>
                  </a:lnTo>
                  <a:lnTo>
                    <a:pt x="627674" y="493765"/>
                  </a:lnTo>
                  <a:lnTo>
                    <a:pt x="641557" y="503054"/>
                  </a:lnTo>
                  <a:lnTo>
                    <a:pt x="653016" y="515146"/>
                  </a:lnTo>
                  <a:lnTo>
                    <a:pt x="1279961" y="515146"/>
                  </a:lnTo>
                  <a:lnTo>
                    <a:pt x="1270528" y="464509"/>
                  </a:lnTo>
                  <a:lnTo>
                    <a:pt x="1253492" y="416998"/>
                  </a:lnTo>
                  <a:lnTo>
                    <a:pt x="1229521" y="373287"/>
                  </a:lnTo>
                  <a:lnTo>
                    <a:pt x="1199282" y="334053"/>
                  </a:lnTo>
                  <a:lnTo>
                    <a:pt x="1163446" y="299970"/>
                  </a:lnTo>
                  <a:lnTo>
                    <a:pt x="1122680" y="271714"/>
                  </a:lnTo>
                  <a:lnTo>
                    <a:pt x="1077653" y="249960"/>
                  </a:lnTo>
                  <a:lnTo>
                    <a:pt x="653016" y="249960"/>
                  </a:lnTo>
                  <a:lnTo>
                    <a:pt x="641557" y="262066"/>
                  </a:lnTo>
                  <a:lnTo>
                    <a:pt x="627674" y="271354"/>
                  </a:lnTo>
                  <a:lnTo>
                    <a:pt x="611817" y="277306"/>
                  </a:lnTo>
                  <a:lnTo>
                    <a:pt x="594432" y="279405"/>
                  </a:lnTo>
                  <a:lnTo>
                    <a:pt x="565760" y="273618"/>
                  </a:lnTo>
                  <a:lnTo>
                    <a:pt x="542346" y="257837"/>
                  </a:lnTo>
                  <a:lnTo>
                    <a:pt x="526558" y="234427"/>
                  </a:lnTo>
                  <a:lnTo>
                    <a:pt x="520769" y="205752"/>
                  </a:lnTo>
                  <a:lnTo>
                    <a:pt x="526558" y="177062"/>
                  </a:lnTo>
                  <a:lnTo>
                    <a:pt x="542346" y="153645"/>
                  </a:lnTo>
                  <a:lnTo>
                    <a:pt x="565760" y="137864"/>
                  </a:lnTo>
                  <a:lnTo>
                    <a:pt x="594432" y="132079"/>
                  </a:lnTo>
                  <a:lnTo>
                    <a:pt x="611817" y="134179"/>
                  </a:lnTo>
                  <a:lnTo>
                    <a:pt x="627674" y="140137"/>
                  </a:lnTo>
                  <a:lnTo>
                    <a:pt x="641557" y="149440"/>
                  </a:lnTo>
                  <a:lnTo>
                    <a:pt x="653016" y="161576"/>
                  </a:lnTo>
                  <a:lnTo>
                    <a:pt x="978902" y="161576"/>
                  </a:lnTo>
                  <a:lnTo>
                    <a:pt x="947125" y="126353"/>
                  </a:lnTo>
                  <a:lnTo>
                    <a:pt x="911715" y="94775"/>
                  </a:lnTo>
                  <a:lnTo>
                    <a:pt x="872994" y="67166"/>
                  </a:lnTo>
                  <a:lnTo>
                    <a:pt x="831280" y="43850"/>
                  </a:lnTo>
                  <a:lnTo>
                    <a:pt x="786896" y="25152"/>
                  </a:lnTo>
                  <a:lnTo>
                    <a:pt x="740162" y="11394"/>
                  </a:lnTo>
                  <a:lnTo>
                    <a:pt x="691397" y="2902"/>
                  </a:lnTo>
                  <a:lnTo>
                    <a:pt x="640922" y="0"/>
                  </a:lnTo>
                  <a:close/>
                </a:path>
              </a:pathLst>
            </a:custGeom>
            <a:solidFill>
              <a:srgbClr val="148F3F">
                <a:alpha val="50000"/>
              </a:srgbClr>
            </a:solidFill>
          </p:spPr>
          <p:txBody>
            <a:bodyPr wrap="square" lIns="0" tIns="0" rIns="0" bIns="0" rtlCol="0"/>
            <a:lstStyle/>
            <a:p>
              <a:endParaRPr sz="1092"/>
            </a:p>
          </p:txBody>
        </p:sp>
        <p:sp>
          <p:nvSpPr>
            <p:cNvPr id="30" name="object 30"/>
            <p:cNvSpPr/>
            <p:nvPr/>
          </p:nvSpPr>
          <p:spPr>
            <a:xfrm>
              <a:off x="14864896" y="6485986"/>
              <a:ext cx="1280160" cy="869315"/>
            </a:xfrm>
            <a:custGeom>
              <a:avLst/>
              <a:gdLst/>
              <a:ahLst/>
              <a:cxnLst/>
              <a:rect l="l" t="t" r="r" b="b"/>
              <a:pathLst>
                <a:path w="1280159" h="869315">
                  <a:moveTo>
                    <a:pt x="961363" y="869052"/>
                  </a:moveTo>
                  <a:lnTo>
                    <a:pt x="320461" y="869052"/>
                  </a:lnTo>
                  <a:lnTo>
                    <a:pt x="270110" y="865092"/>
                  </a:lnTo>
                  <a:lnTo>
                    <a:pt x="222266" y="853627"/>
                  </a:lnTo>
                  <a:lnTo>
                    <a:pt x="177510" y="835273"/>
                  </a:lnTo>
                  <a:lnTo>
                    <a:pt x="136424" y="810649"/>
                  </a:lnTo>
                  <a:lnTo>
                    <a:pt x="99588" y="780374"/>
                  </a:lnTo>
                  <a:lnTo>
                    <a:pt x="440049" y="780374"/>
                  </a:lnTo>
                  <a:lnTo>
                    <a:pt x="449868" y="790975"/>
                  </a:lnTo>
                  <a:lnTo>
                    <a:pt x="461623" y="799402"/>
                  </a:lnTo>
                  <a:lnTo>
                    <a:pt x="474986" y="805406"/>
                  </a:lnTo>
                  <a:lnTo>
                    <a:pt x="489629" y="808739"/>
                  </a:lnTo>
                  <a:lnTo>
                    <a:pt x="492634" y="809158"/>
                  </a:lnTo>
                  <a:lnTo>
                    <a:pt x="495545" y="809828"/>
                  </a:lnTo>
                  <a:lnTo>
                    <a:pt x="498644" y="809828"/>
                  </a:lnTo>
                  <a:lnTo>
                    <a:pt x="506204" y="809828"/>
                  </a:lnTo>
                  <a:lnTo>
                    <a:pt x="513397" y="808383"/>
                  </a:lnTo>
                  <a:lnTo>
                    <a:pt x="557551" y="780133"/>
                  </a:lnTo>
                  <a:lnTo>
                    <a:pt x="572307" y="736166"/>
                  </a:lnTo>
                  <a:lnTo>
                    <a:pt x="566522" y="707490"/>
                  </a:lnTo>
                  <a:lnTo>
                    <a:pt x="550742" y="684076"/>
                  </a:lnTo>
                  <a:lnTo>
                    <a:pt x="527329" y="668291"/>
                  </a:lnTo>
                  <a:lnTo>
                    <a:pt x="498644" y="662503"/>
                  </a:lnTo>
                  <a:lnTo>
                    <a:pt x="481250" y="664602"/>
                  </a:lnTo>
                  <a:lnTo>
                    <a:pt x="465385" y="670555"/>
                  </a:lnTo>
                  <a:lnTo>
                    <a:pt x="451500" y="679846"/>
                  </a:lnTo>
                  <a:lnTo>
                    <a:pt x="440049" y="691957"/>
                  </a:lnTo>
                  <a:lnTo>
                    <a:pt x="34187" y="691957"/>
                  </a:lnTo>
                  <a:lnTo>
                    <a:pt x="19697" y="658602"/>
                  </a:lnTo>
                  <a:lnTo>
                    <a:pt x="8961" y="623431"/>
                  </a:lnTo>
                  <a:lnTo>
                    <a:pt x="2292" y="586673"/>
                  </a:lnTo>
                  <a:lnTo>
                    <a:pt x="0" y="548559"/>
                  </a:lnTo>
                  <a:lnTo>
                    <a:pt x="1622" y="516597"/>
                  </a:lnTo>
                  <a:lnTo>
                    <a:pt x="6350" y="485554"/>
                  </a:lnTo>
                  <a:lnTo>
                    <a:pt x="13976" y="455553"/>
                  </a:lnTo>
                  <a:lnTo>
                    <a:pt x="24292" y="426719"/>
                  </a:lnTo>
                  <a:lnTo>
                    <a:pt x="440049" y="426719"/>
                  </a:lnTo>
                  <a:lnTo>
                    <a:pt x="451500" y="438868"/>
                  </a:lnTo>
                  <a:lnTo>
                    <a:pt x="465385" y="448177"/>
                  </a:lnTo>
                  <a:lnTo>
                    <a:pt x="481250" y="454137"/>
                  </a:lnTo>
                  <a:lnTo>
                    <a:pt x="498644" y="456237"/>
                  </a:lnTo>
                  <a:lnTo>
                    <a:pt x="527329" y="450451"/>
                  </a:lnTo>
                  <a:lnTo>
                    <a:pt x="550742" y="434668"/>
                  </a:lnTo>
                  <a:lnTo>
                    <a:pt x="566522" y="411254"/>
                  </a:lnTo>
                  <a:lnTo>
                    <a:pt x="572307" y="382574"/>
                  </a:lnTo>
                  <a:lnTo>
                    <a:pt x="566522" y="353890"/>
                  </a:lnTo>
                  <a:lnTo>
                    <a:pt x="550742" y="330476"/>
                  </a:lnTo>
                  <a:lnTo>
                    <a:pt x="527329" y="314696"/>
                  </a:lnTo>
                  <a:lnTo>
                    <a:pt x="498644" y="308912"/>
                  </a:lnTo>
                  <a:lnTo>
                    <a:pt x="481250" y="311010"/>
                  </a:lnTo>
                  <a:lnTo>
                    <a:pt x="465385" y="316962"/>
                  </a:lnTo>
                  <a:lnTo>
                    <a:pt x="451500" y="326250"/>
                  </a:lnTo>
                  <a:lnTo>
                    <a:pt x="440049" y="338356"/>
                  </a:lnTo>
                  <a:lnTo>
                    <a:pt x="78950" y="338356"/>
                  </a:lnTo>
                  <a:lnTo>
                    <a:pt x="115681" y="302373"/>
                  </a:lnTo>
                  <a:lnTo>
                    <a:pt x="157753" y="272589"/>
                  </a:lnTo>
                  <a:lnTo>
                    <a:pt x="204456" y="249797"/>
                  </a:lnTo>
                  <a:lnTo>
                    <a:pt x="255081" y="234788"/>
                  </a:lnTo>
                  <a:lnTo>
                    <a:pt x="278916" y="194330"/>
                  </a:lnTo>
                  <a:lnTo>
                    <a:pt x="306844" y="156825"/>
                  </a:lnTo>
                  <a:lnTo>
                    <a:pt x="338558" y="122580"/>
                  </a:lnTo>
                  <a:lnTo>
                    <a:pt x="373753" y="91904"/>
                  </a:lnTo>
                  <a:lnTo>
                    <a:pt x="412124" y="65104"/>
                  </a:lnTo>
                  <a:lnTo>
                    <a:pt x="453366" y="42486"/>
                  </a:lnTo>
                  <a:lnTo>
                    <a:pt x="497172" y="24360"/>
                  </a:lnTo>
                  <a:lnTo>
                    <a:pt x="543237" y="11031"/>
                  </a:lnTo>
                  <a:lnTo>
                    <a:pt x="591256" y="2809"/>
                  </a:lnTo>
                  <a:lnTo>
                    <a:pt x="640922" y="0"/>
                  </a:lnTo>
                  <a:lnTo>
                    <a:pt x="691397" y="2902"/>
                  </a:lnTo>
                  <a:lnTo>
                    <a:pt x="740162" y="11394"/>
                  </a:lnTo>
                  <a:lnTo>
                    <a:pt x="786896" y="25152"/>
                  </a:lnTo>
                  <a:lnTo>
                    <a:pt x="831280" y="43850"/>
                  </a:lnTo>
                  <a:lnTo>
                    <a:pt x="872994" y="67166"/>
                  </a:lnTo>
                  <a:lnTo>
                    <a:pt x="911715" y="94775"/>
                  </a:lnTo>
                  <a:lnTo>
                    <a:pt x="947125" y="126353"/>
                  </a:lnTo>
                  <a:lnTo>
                    <a:pt x="978902" y="161576"/>
                  </a:lnTo>
                  <a:lnTo>
                    <a:pt x="653016" y="161576"/>
                  </a:lnTo>
                  <a:lnTo>
                    <a:pt x="641557" y="149440"/>
                  </a:lnTo>
                  <a:lnTo>
                    <a:pt x="627674" y="140137"/>
                  </a:lnTo>
                  <a:lnTo>
                    <a:pt x="611817" y="134179"/>
                  </a:lnTo>
                  <a:lnTo>
                    <a:pt x="594432" y="132079"/>
                  </a:lnTo>
                  <a:lnTo>
                    <a:pt x="565760" y="137864"/>
                  </a:lnTo>
                  <a:lnTo>
                    <a:pt x="542346" y="153645"/>
                  </a:lnTo>
                  <a:lnTo>
                    <a:pt x="526558" y="177062"/>
                  </a:lnTo>
                  <a:lnTo>
                    <a:pt x="520769" y="205752"/>
                  </a:lnTo>
                  <a:lnTo>
                    <a:pt x="526558" y="234427"/>
                  </a:lnTo>
                  <a:lnTo>
                    <a:pt x="542346" y="257837"/>
                  </a:lnTo>
                  <a:lnTo>
                    <a:pt x="565760" y="273618"/>
                  </a:lnTo>
                  <a:lnTo>
                    <a:pt x="594432" y="279405"/>
                  </a:lnTo>
                  <a:lnTo>
                    <a:pt x="611817" y="277306"/>
                  </a:lnTo>
                  <a:lnTo>
                    <a:pt x="627674" y="271354"/>
                  </a:lnTo>
                  <a:lnTo>
                    <a:pt x="641557" y="262066"/>
                  </a:lnTo>
                  <a:lnTo>
                    <a:pt x="653016" y="249960"/>
                  </a:lnTo>
                  <a:lnTo>
                    <a:pt x="1077653" y="249960"/>
                  </a:lnTo>
                  <a:lnTo>
                    <a:pt x="1122680" y="271714"/>
                  </a:lnTo>
                  <a:lnTo>
                    <a:pt x="1163446" y="299970"/>
                  </a:lnTo>
                  <a:lnTo>
                    <a:pt x="1199282" y="334053"/>
                  </a:lnTo>
                  <a:lnTo>
                    <a:pt x="1229521" y="373287"/>
                  </a:lnTo>
                  <a:lnTo>
                    <a:pt x="1253492" y="416998"/>
                  </a:lnTo>
                  <a:lnTo>
                    <a:pt x="1270528" y="464509"/>
                  </a:lnTo>
                  <a:lnTo>
                    <a:pt x="1279961" y="515146"/>
                  </a:lnTo>
                  <a:lnTo>
                    <a:pt x="653016" y="515146"/>
                  </a:lnTo>
                  <a:lnTo>
                    <a:pt x="641557" y="503054"/>
                  </a:lnTo>
                  <a:lnTo>
                    <a:pt x="627674" y="493765"/>
                  </a:lnTo>
                  <a:lnTo>
                    <a:pt x="611817" y="487805"/>
                  </a:lnTo>
                  <a:lnTo>
                    <a:pt x="594432" y="485702"/>
                  </a:lnTo>
                  <a:lnTo>
                    <a:pt x="565760" y="491493"/>
                  </a:lnTo>
                  <a:lnTo>
                    <a:pt x="542346" y="507285"/>
                  </a:lnTo>
                  <a:lnTo>
                    <a:pt x="526558" y="530707"/>
                  </a:lnTo>
                  <a:lnTo>
                    <a:pt x="520769" y="559386"/>
                  </a:lnTo>
                  <a:lnTo>
                    <a:pt x="526558" y="588048"/>
                  </a:lnTo>
                  <a:lnTo>
                    <a:pt x="542346" y="611464"/>
                  </a:lnTo>
                  <a:lnTo>
                    <a:pt x="565760" y="627256"/>
                  </a:lnTo>
                  <a:lnTo>
                    <a:pt x="594432" y="633048"/>
                  </a:lnTo>
                  <a:lnTo>
                    <a:pt x="611817" y="630950"/>
                  </a:lnTo>
                  <a:lnTo>
                    <a:pt x="627674" y="624996"/>
                  </a:lnTo>
                  <a:lnTo>
                    <a:pt x="641557" y="615697"/>
                  </a:lnTo>
                  <a:lnTo>
                    <a:pt x="653016" y="603562"/>
                  </a:lnTo>
                  <a:lnTo>
                    <a:pt x="1276830" y="603562"/>
                  </a:lnTo>
                  <a:lnTo>
                    <a:pt x="1265862" y="647694"/>
                  </a:lnTo>
                  <a:lnTo>
                    <a:pt x="1249126" y="689112"/>
                  </a:lnTo>
                  <a:lnTo>
                    <a:pt x="1227026" y="727426"/>
                  </a:lnTo>
                  <a:lnTo>
                    <a:pt x="1200029" y="762165"/>
                  </a:lnTo>
                  <a:lnTo>
                    <a:pt x="1168603" y="792856"/>
                  </a:lnTo>
                  <a:lnTo>
                    <a:pt x="1133213" y="819027"/>
                  </a:lnTo>
                  <a:lnTo>
                    <a:pt x="1094327" y="840204"/>
                  </a:lnTo>
                  <a:lnTo>
                    <a:pt x="1052413" y="855915"/>
                  </a:lnTo>
                  <a:lnTo>
                    <a:pt x="1007935" y="865689"/>
                  </a:lnTo>
                  <a:lnTo>
                    <a:pt x="961363" y="869052"/>
                  </a:lnTo>
                  <a:close/>
                </a:path>
              </a:pathLst>
            </a:custGeom>
            <a:ln w="10470">
              <a:solidFill>
                <a:srgbClr val="FFFFFF"/>
              </a:solidFill>
            </a:ln>
          </p:spPr>
          <p:txBody>
            <a:bodyPr wrap="square" lIns="0" tIns="0" rIns="0" bIns="0" rtlCol="0"/>
            <a:lstStyle/>
            <a:p>
              <a:endParaRPr sz="1092"/>
            </a:p>
          </p:txBody>
        </p:sp>
        <p:pic>
          <p:nvPicPr>
            <p:cNvPr id="31" name="object 31"/>
            <p:cNvPicPr/>
            <p:nvPr/>
          </p:nvPicPr>
          <p:blipFill>
            <a:blip r:embed="rId11" cstate="print"/>
            <a:stretch>
              <a:fillRect/>
            </a:stretch>
          </p:blipFill>
          <p:spPr>
            <a:xfrm>
              <a:off x="15413473" y="6650535"/>
              <a:ext cx="87568" cy="87557"/>
            </a:xfrm>
            <a:prstGeom prst="rect">
              <a:avLst/>
            </a:prstGeom>
          </p:spPr>
        </p:pic>
        <p:pic>
          <p:nvPicPr>
            <p:cNvPr id="32" name="object 32"/>
            <p:cNvPicPr/>
            <p:nvPr/>
          </p:nvPicPr>
          <p:blipFill>
            <a:blip r:embed="rId11" cstate="print"/>
            <a:stretch>
              <a:fillRect/>
            </a:stretch>
          </p:blipFill>
          <p:spPr>
            <a:xfrm>
              <a:off x="15413473" y="7001453"/>
              <a:ext cx="87568" cy="87557"/>
            </a:xfrm>
            <a:prstGeom prst="rect">
              <a:avLst/>
            </a:prstGeom>
          </p:spPr>
        </p:pic>
        <p:pic>
          <p:nvPicPr>
            <p:cNvPr id="33" name="object 33"/>
            <p:cNvPicPr/>
            <p:nvPr/>
          </p:nvPicPr>
          <p:blipFill>
            <a:blip r:embed="rId12" cstate="print"/>
            <a:stretch>
              <a:fillRect/>
            </a:stretch>
          </p:blipFill>
          <p:spPr>
            <a:xfrm>
              <a:off x="15320942" y="7178657"/>
              <a:ext cx="87568" cy="87557"/>
            </a:xfrm>
            <a:prstGeom prst="rect">
              <a:avLst/>
            </a:prstGeom>
          </p:spPr>
        </p:pic>
        <p:pic>
          <p:nvPicPr>
            <p:cNvPr id="34" name="object 34"/>
            <p:cNvPicPr/>
            <p:nvPr/>
          </p:nvPicPr>
          <p:blipFill>
            <a:blip r:embed="rId12" cstate="print"/>
            <a:stretch>
              <a:fillRect/>
            </a:stretch>
          </p:blipFill>
          <p:spPr>
            <a:xfrm>
              <a:off x="15320942" y="6825123"/>
              <a:ext cx="87568" cy="87557"/>
            </a:xfrm>
            <a:prstGeom prst="rect">
              <a:avLst/>
            </a:prstGeom>
          </p:spPr>
        </p:pic>
        <p:sp>
          <p:nvSpPr>
            <p:cNvPr id="35" name="object 35"/>
            <p:cNvSpPr/>
            <p:nvPr/>
          </p:nvSpPr>
          <p:spPr>
            <a:xfrm>
              <a:off x="10920693" y="2539460"/>
              <a:ext cx="1029969" cy="699135"/>
            </a:xfrm>
            <a:custGeom>
              <a:avLst/>
              <a:gdLst/>
              <a:ahLst/>
              <a:cxnLst/>
              <a:rect l="l" t="t" r="r" b="b"/>
              <a:pathLst>
                <a:path w="1029970" h="699135">
                  <a:moveTo>
                    <a:pt x="515586" y="0"/>
                  </a:moveTo>
                  <a:lnTo>
                    <a:pt x="465841" y="3514"/>
                  </a:lnTo>
                  <a:lnTo>
                    <a:pt x="418264" y="13736"/>
                  </a:lnTo>
                  <a:lnTo>
                    <a:pt x="373334" y="30183"/>
                  </a:lnTo>
                  <a:lnTo>
                    <a:pt x="331531" y="52371"/>
                  </a:lnTo>
                  <a:lnTo>
                    <a:pt x="293336" y="79817"/>
                  </a:lnTo>
                  <a:lnTo>
                    <a:pt x="259229" y="112038"/>
                  </a:lnTo>
                  <a:lnTo>
                    <a:pt x="229689" y="148551"/>
                  </a:lnTo>
                  <a:lnTo>
                    <a:pt x="205197" y="188873"/>
                  </a:lnTo>
                  <a:lnTo>
                    <a:pt x="164474" y="200948"/>
                  </a:lnTo>
                  <a:lnTo>
                    <a:pt x="126904" y="219282"/>
                  </a:lnTo>
                  <a:lnTo>
                    <a:pt x="93060" y="243241"/>
                  </a:lnTo>
                  <a:lnTo>
                    <a:pt x="63516" y="272190"/>
                  </a:lnTo>
                  <a:lnTo>
                    <a:pt x="353999" y="272190"/>
                  </a:lnTo>
                  <a:lnTo>
                    <a:pt x="363211" y="262451"/>
                  </a:lnTo>
                  <a:lnTo>
                    <a:pt x="374379" y="254980"/>
                  </a:lnTo>
                  <a:lnTo>
                    <a:pt x="387140" y="250193"/>
                  </a:lnTo>
                  <a:lnTo>
                    <a:pt x="401129" y="248505"/>
                  </a:lnTo>
                  <a:lnTo>
                    <a:pt x="424205" y="253158"/>
                  </a:lnTo>
                  <a:lnTo>
                    <a:pt x="443038" y="265850"/>
                  </a:lnTo>
                  <a:lnTo>
                    <a:pt x="455731" y="284684"/>
                  </a:lnTo>
                  <a:lnTo>
                    <a:pt x="460383" y="307760"/>
                  </a:lnTo>
                  <a:lnTo>
                    <a:pt x="455731" y="330832"/>
                  </a:lnTo>
                  <a:lnTo>
                    <a:pt x="443038" y="349666"/>
                  </a:lnTo>
                  <a:lnTo>
                    <a:pt x="424205" y="362360"/>
                  </a:lnTo>
                  <a:lnTo>
                    <a:pt x="401129" y="367015"/>
                  </a:lnTo>
                  <a:lnTo>
                    <a:pt x="387140" y="365326"/>
                  </a:lnTo>
                  <a:lnTo>
                    <a:pt x="374379" y="360533"/>
                  </a:lnTo>
                  <a:lnTo>
                    <a:pt x="363211" y="353047"/>
                  </a:lnTo>
                  <a:lnTo>
                    <a:pt x="353999" y="343277"/>
                  </a:lnTo>
                  <a:lnTo>
                    <a:pt x="19549" y="343277"/>
                  </a:lnTo>
                  <a:lnTo>
                    <a:pt x="11246" y="366468"/>
                  </a:lnTo>
                  <a:lnTo>
                    <a:pt x="5109" y="390600"/>
                  </a:lnTo>
                  <a:lnTo>
                    <a:pt x="1305" y="415572"/>
                  </a:lnTo>
                  <a:lnTo>
                    <a:pt x="0" y="441284"/>
                  </a:lnTo>
                  <a:lnTo>
                    <a:pt x="1844" y="471946"/>
                  </a:lnTo>
                  <a:lnTo>
                    <a:pt x="7211" y="501514"/>
                  </a:lnTo>
                  <a:lnTo>
                    <a:pt x="15849" y="529805"/>
                  </a:lnTo>
                  <a:lnTo>
                    <a:pt x="27507" y="556632"/>
                  </a:lnTo>
                  <a:lnTo>
                    <a:pt x="353999" y="556632"/>
                  </a:lnTo>
                  <a:lnTo>
                    <a:pt x="363211" y="546892"/>
                  </a:lnTo>
                  <a:lnTo>
                    <a:pt x="374379" y="539422"/>
                  </a:lnTo>
                  <a:lnTo>
                    <a:pt x="387140" y="534635"/>
                  </a:lnTo>
                  <a:lnTo>
                    <a:pt x="401129" y="532947"/>
                  </a:lnTo>
                  <a:lnTo>
                    <a:pt x="424205" y="537602"/>
                  </a:lnTo>
                  <a:lnTo>
                    <a:pt x="443038" y="550299"/>
                  </a:lnTo>
                  <a:lnTo>
                    <a:pt x="455731" y="569134"/>
                  </a:lnTo>
                  <a:lnTo>
                    <a:pt x="460383" y="592201"/>
                  </a:lnTo>
                  <a:lnTo>
                    <a:pt x="457241" y="611195"/>
                  </a:lnTo>
                  <a:lnTo>
                    <a:pt x="418542" y="648566"/>
                  </a:lnTo>
                  <a:lnTo>
                    <a:pt x="407212" y="651456"/>
                  </a:lnTo>
                  <a:lnTo>
                    <a:pt x="398637" y="651456"/>
                  </a:lnTo>
                  <a:lnTo>
                    <a:pt x="396302" y="650912"/>
                  </a:lnTo>
                  <a:lnTo>
                    <a:pt x="393883" y="650587"/>
                  </a:lnTo>
                  <a:lnTo>
                    <a:pt x="382100" y="647901"/>
                  </a:lnTo>
                  <a:lnTo>
                    <a:pt x="371349" y="643069"/>
                  </a:lnTo>
                  <a:lnTo>
                    <a:pt x="361895" y="636289"/>
                  </a:lnTo>
                  <a:lnTo>
                    <a:pt x="353999" y="627760"/>
                  </a:lnTo>
                  <a:lnTo>
                    <a:pt x="80112" y="627760"/>
                  </a:lnTo>
                  <a:lnTo>
                    <a:pt x="117707" y="657513"/>
                  </a:lnTo>
                  <a:lnTo>
                    <a:pt x="160461" y="679968"/>
                  </a:lnTo>
                  <a:lnTo>
                    <a:pt x="207463" y="694154"/>
                  </a:lnTo>
                  <a:lnTo>
                    <a:pt x="257803" y="699099"/>
                  </a:lnTo>
                  <a:lnTo>
                    <a:pt x="773358" y="699099"/>
                  </a:lnTo>
                  <a:lnTo>
                    <a:pt x="819940" y="694897"/>
                  </a:lnTo>
                  <a:lnTo>
                    <a:pt x="863742" y="682786"/>
                  </a:lnTo>
                  <a:lnTo>
                    <a:pt x="904029" y="663508"/>
                  </a:lnTo>
                  <a:lnTo>
                    <a:pt x="940069" y="637806"/>
                  </a:lnTo>
                  <a:lnTo>
                    <a:pt x="971128" y="606422"/>
                  </a:lnTo>
                  <a:lnTo>
                    <a:pt x="996471" y="570097"/>
                  </a:lnTo>
                  <a:lnTo>
                    <a:pt x="1015366" y="529575"/>
                  </a:lnTo>
                  <a:lnTo>
                    <a:pt x="1027131" y="485524"/>
                  </a:lnTo>
                  <a:lnTo>
                    <a:pt x="525313" y="485524"/>
                  </a:lnTo>
                  <a:lnTo>
                    <a:pt x="516093" y="495288"/>
                  </a:lnTo>
                  <a:lnTo>
                    <a:pt x="504925" y="502771"/>
                  </a:lnTo>
                  <a:lnTo>
                    <a:pt x="492170" y="507562"/>
                  </a:lnTo>
                  <a:lnTo>
                    <a:pt x="478184" y="509251"/>
                  </a:lnTo>
                  <a:lnTo>
                    <a:pt x="455121" y="504591"/>
                  </a:lnTo>
                  <a:lnTo>
                    <a:pt x="436286" y="491885"/>
                  </a:lnTo>
                  <a:lnTo>
                    <a:pt x="423586" y="473046"/>
                  </a:lnTo>
                  <a:lnTo>
                    <a:pt x="418929" y="449986"/>
                  </a:lnTo>
                  <a:lnTo>
                    <a:pt x="423586" y="426915"/>
                  </a:lnTo>
                  <a:lnTo>
                    <a:pt x="436286" y="408073"/>
                  </a:lnTo>
                  <a:lnTo>
                    <a:pt x="455121" y="395369"/>
                  </a:lnTo>
                  <a:lnTo>
                    <a:pt x="478184" y="390710"/>
                  </a:lnTo>
                  <a:lnTo>
                    <a:pt x="492170" y="392403"/>
                  </a:lnTo>
                  <a:lnTo>
                    <a:pt x="504925" y="397198"/>
                  </a:lnTo>
                  <a:lnTo>
                    <a:pt x="516093" y="404674"/>
                  </a:lnTo>
                  <a:lnTo>
                    <a:pt x="525313" y="414406"/>
                  </a:lnTo>
                  <a:lnTo>
                    <a:pt x="1029654" y="414406"/>
                  </a:lnTo>
                  <a:lnTo>
                    <a:pt x="1020190" y="367113"/>
                  </a:lnTo>
                  <a:lnTo>
                    <a:pt x="1002524" y="323366"/>
                  </a:lnTo>
                  <a:lnTo>
                    <a:pt x="977509" y="284028"/>
                  </a:lnTo>
                  <a:lnTo>
                    <a:pt x="945999" y="249959"/>
                  </a:lnTo>
                  <a:lnTo>
                    <a:pt x="908846" y="222024"/>
                  </a:lnTo>
                  <a:lnTo>
                    <a:pt x="866905" y="201082"/>
                  </a:lnTo>
                  <a:lnTo>
                    <a:pt x="525313" y="201082"/>
                  </a:lnTo>
                  <a:lnTo>
                    <a:pt x="516093" y="210822"/>
                  </a:lnTo>
                  <a:lnTo>
                    <a:pt x="504925" y="218293"/>
                  </a:lnTo>
                  <a:lnTo>
                    <a:pt x="492170" y="223080"/>
                  </a:lnTo>
                  <a:lnTo>
                    <a:pt x="478184" y="224768"/>
                  </a:lnTo>
                  <a:lnTo>
                    <a:pt x="455121" y="220112"/>
                  </a:lnTo>
                  <a:lnTo>
                    <a:pt x="436286" y="207415"/>
                  </a:lnTo>
                  <a:lnTo>
                    <a:pt x="423586" y="188580"/>
                  </a:lnTo>
                  <a:lnTo>
                    <a:pt x="418929" y="165513"/>
                  </a:lnTo>
                  <a:lnTo>
                    <a:pt x="423586" y="142435"/>
                  </a:lnTo>
                  <a:lnTo>
                    <a:pt x="436286" y="123598"/>
                  </a:lnTo>
                  <a:lnTo>
                    <a:pt x="455121" y="110902"/>
                  </a:lnTo>
                  <a:lnTo>
                    <a:pt x="478184" y="106248"/>
                  </a:lnTo>
                  <a:lnTo>
                    <a:pt x="492170" y="107938"/>
                  </a:lnTo>
                  <a:lnTo>
                    <a:pt x="504925" y="112733"/>
                  </a:lnTo>
                  <a:lnTo>
                    <a:pt x="516093" y="120220"/>
                  </a:lnTo>
                  <a:lnTo>
                    <a:pt x="525313" y="129985"/>
                  </a:lnTo>
                  <a:lnTo>
                    <a:pt x="787462" y="129985"/>
                  </a:lnTo>
                  <a:lnTo>
                    <a:pt x="752717" y="92841"/>
                  </a:lnTo>
                  <a:lnTo>
                    <a:pt x="712930" y="61066"/>
                  </a:lnTo>
                  <a:lnTo>
                    <a:pt x="668711" y="35276"/>
                  </a:lnTo>
                  <a:lnTo>
                    <a:pt x="620673" y="16090"/>
                  </a:lnTo>
                  <a:lnTo>
                    <a:pt x="569427" y="4125"/>
                  </a:lnTo>
                  <a:lnTo>
                    <a:pt x="515586" y="0"/>
                  </a:lnTo>
                  <a:close/>
                </a:path>
              </a:pathLst>
            </a:custGeom>
            <a:solidFill>
              <a:srgbClr val="DB3146">
                <a:alpha val="29998"/>
              </a:srgbClr>
            </a:solidFill>
          </p:spPr>
          <p:txBody>
            <a:bodyPr wrap="square" lIns="0" tIns="0" rIns="0" bIns="0" rtlCol="0"/>
            <a:lstStyle/>
            <a:p>
              <a:endParaRPr sz="1092"/>
            </a:p>
          </p:txBody>
        </p:sp>
        <p:sp>
          <p:nvSpPr>
            <p:cNvPr id="36" name="object 36"/>
            <p:cNvSpPr/>
            <p:nvPr/>
          </p:nvSpPr>
          <p:spPr>
            <a:xfrm>
              <a:off x="10920693" y="2539460"/>
              <a:ext cx="1029969" cy="699135"/>
            </a:xfrm>
            <a:custGeom>
              <a:avLst/>
              <a:gdLst/>
              <a:ahLst/>
              <a:cxnLst/>
              <a:rect l="l" t="t" r="r" b="b"/>
              <a:pathLst>
                <a:path w="1029970" h="699135">
                  <a:moveTo>
                    <a:pt x="773358" y="699099"/>
                  </a:moveTo>
                  <a:lnTo>
                    <a:pt x="257803" y="699099"/>
                  </a:lnTo>
                  <a:lnTo>
                    <a:pt x="207463" y="694154"/>
                  </a:lnTo>
                  <a:lnTo>
                    <a:pt x="160461" y="679968"/>
                  </a:lnTo>
                  <a:lnTo>
                    <a:pt x="117707" y="657513"/>
                  </a:lnTo>
                  <a:lnTo>
                    <a:pt x="80112" y="627760"/>
                  </a:lnTo>
                  <a:lnTo>
                    <a:pt x="353999" y="627760"/>
                  </a:lnTo>
                  <a:lnTo>
                    <a:pt x="361895" y="636289"/>
                  </a:lnTo>
                  <a:lnTo>
                    <a:pt x="371349" y="643069"/>
                  </a:lnTo>
                  <a:lnTo>
                    <a:pt x="382100" y="647901"/>
                  </a:lnTo>
                  <a:lnTo>
                    <a:pt x="393883" y="650587"/>
                  </a:lnTo>
                  <a:lnTo>
                    <a:pt x="396302" y="650912"/>
                  </a:lnTo>
                  <a:lnTo>
                    <a:pt x="398637" y="651456"/>
                  </a:lnTo>
                  <a:lnTo>
                    <a:pt x="401129" y="651456"/>
                  </a:lnTo>
                  <a:lnTo>
                    <a:pt x="407212" y="651456"/>
                  </a:lnTo>
                  <a:lnTo>
                    <a:pt x="412992" y="650294"/>
                  </a:lnTo>
                  <a:lnTo>
                    <a:pt x="448517" y="627569"/>
                  </a:lnTo>
                  <a:lnTo>
                    <a:pt x="460383" y="592201"/>
                  </a:lnTo>
                  <a:lnTo>
                    <a:pt x="455731" y="569134"/>
                  </a:lnTo>
                  <a:lnTo>
                    <a:pt x="443038" y="550299"/>
                  </a:lnTo>
                  <a:lnTo>
                    <a:pt x="424205" y="537602"/>
                  </a:lnTo>
                  <a:lnTo>
                    <a:pt x="401129" y="532947"/>
                  </a:lnTo>
                  <a:lnTo>
                    <a:pt x="387140" y="534635"/>
                  </a:lnTo>
                  <a:lnTo>
                    <a:pt x="374379" y="539422"/>
                  </a:lnTo>
                  <a:lnTo>
                    <a:pt x="363211" y="546892"/>
                  </a:lnTo>
                  <a:lnTo>
                    <a:pt x="353999" y="556632"/>
                  </a:lnTo>
                  <a:lnTo>
                    <a:pt x="27507" y="556632"/>
                  </a:lnTo>
                  <a:lnTo>
                    <a:pt x="15849" y="529805"/>
                  </a:lnTo>
                  <a:lnTo>
                    <a:pt x="7211" y="501514"/>
                  </a:lnTo>
                  <a:lnTo>
                    <a:pt x="1844" y="471946"/>
                  </a:lnTo>
                  <a:lnTo>
                    <a:pt x="0" y="441284"/>
                  </a:lnTo>
                  <a:lnTo>
                    <a:pt x="1305" y="415572"/>
                  </a:lnTo>
                  <a:lnTo>
                    <a:pt x="5109" y="390600"/>
                  </a:lnTo>
                  <a:lnTo>
                    <a:pt x="11246" y="366468"/>
                  </a:lnTo>
                  <a:lnTo>
                    <a:pt x="19549" y="343277"/>
                  </a:lnTo>
                  <a:lnTo>
                    <a:pt x="353999" y="343277"/>
                  </a:lnTo>
                  <a:lnTo>
                    <a:pt x="363211" y="353047"/>
                  </a:lnTo>
                  <a:lnTo>
                    <a:pt x="374379" y="360533"/>
                  </a:lnTo>
                  <a:lnTo>
                    <a:pt x="387140" y="365326"/>
                  </a:lnTo>
                  <a:lnTo>
                    <a:pt x="401129" y="367015"/>
                  </a:lnTo>
                  <a:lnTo>
                    <a:pt x="424205" y="362360"/>
                  </a:lnTo>
                  <a:lnTo>
                    <a:pt x="443038" y="349666"/>
                  </a:lnTo>
                  <a:lnTo>
                    <a:pt x="455731" y="330832"/>
                  </a:lnTo>
                  <a:lnTo>
                    <a:pt x="460383" y="307760"/>
                  </a:lnTo>
                  <a:lnTo>
                    <a:pt x="455731" y="284684"/>
                  </a:lnTo>
                  <a:lnTo>
                    <a:pt x="443038" y="265850"/>
                  </a:lnTo>
                  <a:lnTo>
                    <a:pt x="424205" y="253158"/>
                  </a:lnTo>
                  <a:lnTo>
                    <a:pt x="401129" y="248505"/>
                  </a:lnTo>
                  <a:lnTo>
                    <a:pt x="387140" y="250193"/>
                  </a:lnTo>
                  <a:lnTo>
                    <a:pt x="374379" y="254980"/>
                  </a:lnTo>
                  <a:lnTo>
                    <a:pt x="363211" y="262451"/>
                  </a:lnTo>
                  <a:lnTo>
                    <a:pt x="353999" y="272190"/>
                  </a:lnTo>
                  <a:lnTo>
                    <a:pt x="63516" y="272190"/>
                  </a:lnTo>
                  <a:lnTo>
                    <a:pt x="93060" y="243241"/>
                  </a:lnTo>
                  <a:lnTo>
                    <a:pt x="126904" y="219282"/>
                  </a:lnTo>
                  <a:lnTo>
                    <a:pt x="164474" y="200948"/>
                  </a:lnTo>
                  <a:lnTo>
                    <a:pt x="205197" y="188873"/>
                  </a:lnTo>
                  <a:lnTo>
                    <a:pt x="229689" y="148551"/>
                  </a:lnTo>
                  <a:lnTo>
                    <a:pt x="259229" y="112038"/>
                  </a:lnTo>
                  <a:lnTo>
                    <a:pt x="293336" y="79817"/>
                  </a:lnTo>
                  <a:lnTo>
                    <a:pt x="331531" y="52371"/>
                  </a:lnTo>
                  <a:lnTo>
                    <a:pt x="373334" y="30183"/>
                  </a:lnTo>
                  <a:lnTo>
                    <a:pt x="418264" y="13736"/>
                  </a:lnTo>
                  <a:lnTo>
                    <a:pt x="465841" y="3514"/>
                  </a:lnTo>
                  <a:lnTo>
                    <a:pt x="515586" y="0"/>
                  </a:lnTo>
                  <a:lnTo>
                    <a:pt x="569427" y="4125"/>
                  </a:lnTo>
                  <a:lnTo>
                    <a:pt x="620673" y="16090"/>
                  </a:lnTo>
                  <a:lnTo>
                    <a:pt x="668711" y="35276"/>
                  </a:lnTo>
                  <a:lnTo>
                    <a:pt x="712930" y="61066"/>
                  </a:lnTo>
                  <a:lnTo>
                    <a:pt x="752717" y="92841"/>
                  </a:lnTo>
                  <a:lnTo>
                    <a:pt x="787462" y="129985"/>
                  </a:lnTo>
                  <a:lnTo>
                    <a:pt x="525313" y="129985"/>
                  </a:lnTo>
                  <a:lnTo>
                    <a:pt x="516093" y="120220"/>
                  </a:lnTo>
                  <a:lnTo>
                    <a:pt x="504925" y="112733"/>
                  </a:lnTo>
                  <a:lnTo>
                    <a:pt x="492170" y="107938"/>
                  </a:lnTo>
                  <a:lnTo>
                    <a:pt x="478184" y="106248"/>
                  </a:lnTo>
                  <a:lnTo>
                    <a:pt x="455121" y="110902"/>
                  </a:lnTo>
                  <a:lnTo>
                    <a:pt x="436286" y="123598"/>
                  </a:lnTo>
                  <a:lnTo>
                    <a:pt x="423586" y="142435"/>
                  </a:lnTo>
                  <a:lnTo>
                    <a:pt x="418929" y="165513"/>
                  </a:lnTo>
                  <a:lnTo>
                    <a:pt x="423586" y="188580"/>
                  </a:lnTo>
                  <a:lnTo>
                    <a:pt x="436286" y="207415"/>
                  </a:lnTo>
                  <a:lnTo>
                    <a:pt x="455121" y="220112"/>
                  </a:lnTo>
                  <a:lnTo>
                    <a:pt x="478184" y="224768"/>
                  </a:lnTo>
                  <a:lnTo>
                    <a:pt x="492170" y="223080"/>
                  </a:lnTo>
                  <a:lnTo>
                    <a:pt x="504925" y="218293"/>
                  </a:lnTo>
                  <a:lnTo>
                    <a:pt x="516093" y="210822"/>
                  </a:lnTo>
                  <a:lnTo>
                    <a:pt x="525313" y="201082"/>
                  </a:lnTo>
                  <a:lnTo>
                    <a:pt x="866905" y="201082"/>
                  </a:lnTo>
                  <a:lnTo>
                    <a:pt x="908846" y="222024"/>
                  </a:lnTo>
                  <a:lnTo>
                    <a:pt x="945999" y="249959"/>
                  </a:lnTo>
                  <a:lnTo>
                    <a:pt x="977509" y="284028"/>
                  </a:lnTo>
                  <a:lnTo>
                    <a:pt x="1002524" y="323366"/>
                  </a:lnTo>
                  <a:lnTo>
                    <a:pt x="1020190" y="367113"/>
                  </a:lnTo>
                  <a:lnTo>
                    <a:pt x="1029654" y="414406"/>
                  </a:lnTo>
                  <a:lnTo>
                    <a:pt x="525313" y="414406"/>
                  </a:lnTo>
                  <a:lnTo>
                    <a:pt x="516093" y="404674"/>
                  </a:lnTo>
                  <a:lnTo>
                    <a:pt x="504925" y="397198"/>
                  </a:lnTo>
                  <a:lnTo>
                    <a:pt x="492170" y="392403"/>
                  </a:lnTo>
                  <a:lnTo>
                    <a:pt x="478184" y="390710"/>
                  </a:lnTo>
                  <a:lnTo>
                    <a:pt x="455121" y="395369"/>
                  </a:lnTo>
                  <a:lnTo>
                    <a:pt x="436286" y="408073"/>
                  </a:lnTo>
                  <a:lnTo>
                    <a:pt x="423586" y="426915"/>
                  </a:lnTo>
                  <a:lnTo>
                    <a:pt x="418929" y="449986"/>
                  </a:lnTo>
                  <a:lnTo>
                    <a:pt x="423586" y="473046"/>
                  </a:lnTo>
                  <a:lnTo>
                    <a:pt x="436286" y="491885"/>
                  </a:lnTo>
                  <a:lnTo>
                    <a:pt x="455121" y="504591"/>
                  </a:lnTo>
                  <a:lnTo>
                    <a:pt x="478184" y="509251"/>
                  </a:lnTo>
                  <a:lnTo>
                    <a:pt x="492170" y="507562"/>
                  </a:lnTo>
                  <a:lnTo>
                    <a:pt x="504925" y="502771"/>
                  </a:lnTo>
                  <a:lnTo>
                    <a:pt x="516093" y="495288"/>
                  </a:lnTo>
                  <a:lnTo>
                    <a:pt x="525313" y="485524"/>
                  </a:lnTo>
                  <a:lnTo>
                    <a:pt x="1027131" y="485524"/>
                  </a:lnTo>
                  <a:lnTo>
                    <a:pt x="1015366" y="529575"/>
                  </a:lnTo>
                  <a:lnTo>
                    <a:pt x="996471" y="570097"/>
                  </a:lnTo>
                  <a:lnTo>
                    <a:pt x="971128" y="606422"/>
                  </a:lnTo>
                  <a:lnTo>
                    <a:pt x="940069" y="637806"/>
                  </a:lnTo>
                  <a:lnTo>
                    <a:pt x="904029" y="663508"/>
                  </a:lnTo>
                  <a:lnTo>
                    <a:pt x="863742" y="682786"/>
                  </a:lnTo>
                  <a:lnTo>
                    <a:pt x="819940" y="694897"/>
                  </a:lnTo>
                  <a:lnTo>
                    <a:pt x="773358" y="699099"/>
                  </a:lnTo>
                  <a:close/>
                </a:path>
              </a:pathLst>
            </a:custGeom>
            <a:ln w="8418">
              <a:solidFill>
                <a:srgbClr val="FFFFFF"/>
              </a:solidFill>
            </a:ln>
          </p:spPr>
          <p:txBody>
            <a:bodyPr wrap="square" lIns="0" tIns="0" rIns="0" bIns="0" rtlCol="0"/>
            <a:lstStyle/>
            <a:p>
              <a:endParaRPr sz="1092"/>
            </a:p>
          </p:txBody>
        </p:sp>
        <p:pic>
          <p:nvPicPr>
            <p:cNvPr id="37" name="object 37"/>
            <p:cNvPicPr/>
            <p:nvPr/>
          </p:nvPicPr>
          <p:blipFill>
            <a:blip r:embed="rId13" cstate="print"/>
            <a:stretch>
              <a:fillRect/>
            </a:stretch>
          </p:blipFill>
          <p:spPr>
            <a:xfrm>
              <a:off x="11361995" y="2671837"/>
              <a:ext cx="70437" cy="70427"/>
            </a:xfrm>
            <a:prstGeom prst="rect">
              <a:avLst/>
            </a:prstGeom>
          </p:spPr>
        </p:pic>
        <p:pic>
          <p:nvPicPr>
            <p:cNvPr id="38" name="object 38"/>
            <p:cNvPicPr/>
            <p:nvPr/>
          </p:nvPicPr>
          <p:blipFill>
            <a:blip r:embed="rId14" cstate="print"/>
            <a:stretch>
              <a:fillRect/>
            </a:stretch>
          </p:blipFill>
          <p:spPr>
            <a:xfrm>
              <a:off x="11361995" y="2954127"/>
              <a:ext cx="70437" cy="70427"/>
            </a:xfrm>
            <a:prstGeom prst="rect">
              <a:avLst/>
            </a:prstGeom>
          </p:spPr>
        </p:pic>
        <p:pic>
          <p:nvPicPr>
            <p:cNvPr id="39" name="object 39"/>
            <p:cNvPicPr/>
            <p:nvPr/>
          </p:nvPicPr>
          <p:blipFill>
            <a:blip r:embed="rId15" cstate="print"/>
            <a:stretch>
              <a:fillRect/>
            </a:stretch>
          </p:blipFill>
          <p:spPr>
            <a:xfrm>
              <a:off x="11287561" y="3096677"/>
              <a:ext cx="70437" cy="70427"/>
            </a:xfrm>
            <a:prstGeom prst="rect">
              <a:avLst/>
            </a:prstGeom>
          </p:spPr>
        </p:pic>
        <p:pic>
          <p:nvPicPr>
            <p:cNvPr id="40" name="object 40"/>
            <p:cNvPicPr/>
            <p:nvPr/>
          </p:nvPicPr>
          <p:blipFill>
            <a:blip r:embed="rId16" cstate="print"/>
            <a:stretch>
              <a:fillRect/>
            </a:stretch>
          </p:blipFill>
          <p:spPr>
            <a:xfrm>
              <a:off x="11287561" y="2812279"/>
              <a:ext cx="70437" cy="70427"/>
            </a:xfrm>
            <a:prstGeom prst="rect">
              <a:avLst/>
            </a:prstGeom>
          </p:spPr>
        </p:pic>
        <p:pic>
          <p:nvPicPr>
            <p:cNvPr id="41" name="object 41"/>
            <p:cNvPicPr/>
            <p:nvPr/>
          </p:nvPicPr>
          <p:blipFill>
            <a:blip r:embed="rId17" cstate="print"/>
            <a:stretch>
              <a:fillRect/>
            </a:stretch>
          </p:blipFill>
          <p:spPr>
            <a:xfrm>
              <a:off x="18029236" y="7818309"/>
              <a:ext cx="287731" cy="285824"/>
            </a:xfrm>
            <a:prstGeom prst="rect">
              <a:avLst/>
            </a:prstGeom>
          </p:spPr>
        </p:pic>
        <p:sp>
          <p:nvSpPr>
            <p:cNvPr id="42" name="object 42"/>
            <p:cNvSpPr/>
            <p:nvPr/>
          </p:nvSpPr>
          <p:spPr>
            <a:xfrm>
              <a:off x="17870408" y="7761599"/>
              <a:ext cx="27305" cy="171450"/>
            </a:xfrm>
            <a:custGeom>
              <a:avLst/>
              <a:gdLst/>
              <a:ahLst/>
              <a:cxnLst/>
              <a:rect l="l" t="t" r="r" b="b"/>
              <a:pathLst>
                <a:path w="27305" h="171450">
                  <a:moveTo>
                    <a:pt x="20753" y="0"/>
                  </a:moveTo>
                  <a:lnTo>
                    <a:pt x="5999" y="0"/>
                  </a:lnTo>
                  <a:lnTo>
                    <a:pt x="0" y="5999"/>
                  </a:lnTo>
                  <a:lnTo>
                    <a:pt x="0" y="13360"/>
                  </a:lnTo>
                  <a:lnTo>
                    <a:pt x="0" y="165366"/>
                  </a:lnTo>
                  <a:lnTo>
                    <a:pt x="5999" y="171356"/>
                  </a:lnTo>
                  <a:lnTo>
                    <a:pt x="20753" y="171356"/>
                  </a:lnTo>
                  <a:lnTo>
                    <a:pt x="26711" y="165366"/>
                  </a:lnTo>
                  <a:lnTo>
                    <a:pt x="26711" y="5999"/>
                  </a:lnTo>
                  <a:lnTo>
                    <a:pt x="20753" y="0"/>
                  </a:lnTo>
                  <a:close/>
                </a:path>
              </a:pathLst>
            </a:custGeom>
            <a:solidFill>
              <a:srgbClr val="DB3146">
                <a:alpha val="50000"/>
              </a:srgbClr>
            </a:solidFill>
          </p:spPr>
          <p:txBody>
            <a:bodyPr wrap="square" lIns="0" tIns="0" rIns="0" bIns="0" rtlCol="0"/>
            <a:lstStyle/>
            <a:p>
              <a:endParaRPr sz="1092"/>
            </a:p>
          </p:txBody>
        </p:sp>
        <p:sp>
          <p:nvSpPr>
            <p:cNvPr id="43" name="object 43"/>
            <p:cNvSpPr/>
            <p:nvPr/>
          </p:nvSpPr>
          <p:spPr>
            <a:xfrm>
              <a:off x="17870408" y="7761599"/>
              <a:ext cx="27305" cy="171450"/>
            </a:xfrm>
            <a:custGeom>
              <a:avLst/>
              <a:gdLst/>
              <a:ahLst/>
              <a:cxnLst/>
              <a:rect l="l" t="t" r="r" b="b"/>
              <a:pathLst>
                <a:path w="27305" h="171450">
                  <a:moveTo>
                    <a:pt x="0" y="13360"/>
                  </a:moveTo>
                  <a:lnTo>
                    <a:pt x="0" y="5999"/>
                  </a:lnTo>
                  <a:lnTo>
                    <a:pt x="5999" y="0"/>
                  </a:lnTo>
                  <a:lnTo>
                    <a:pt x="13308" y="0"/>
                  </a:lnTo>
                  <a:lnTo>
                    <a:pt x="20753" y="0"/>
                  </a:lnTo>
                  <a:lnTo>
                    <a:pt x="26711" y="5999"/>
                  </a:lnTo>
                  <a:lnTo>
                    <a:pt x="26711" y="13360"/>
                  </a:lnTo>
                  <a:lnTo>
                    <a:pt x="26711" y="157995"/>
                  </a:lnTo>
                  <a:lnTo>
                    <a:pt x="26711"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44" name="object 44"/>
            <p:cNvPicPr/>
            <p:nvPr/>
          </p:nvPicPr>
          <p:blipFill>
            <a:blip r:embed="rId18" cstate="print"/>
            <a:stretch>
              <a:fillRect/>
            </a:stretch>
          </p:blipFill>
          <p:spPr>
            <a:xfrm>
              <a:off x="17450628" y="7818395"/>
              <a:ext cx="287656" cy="285700"/>
            </a:xfrm>
            <a:prstGeom prst="rect">
              <a:avLst/>
            </a:prstGeom>
          </p:spPr>
        </p:pic>
        <p:pic>
          <p:nvPicPr>
            <p:cNvPr id="45" name="object 45"/>
            <p:cNvPicPr/>
            <p:nvPr/>
          </p:nvPicPr>
          <p:blipFill>
            <a:blip r:embed="rId19" cstate="print"/>
            <a:stretch>
              <a:fillRect/>
            </a:stretch>
          </p:blipFill>
          <p:spPr>
            <a:xfrm>
              <a:off x="17783127" y="8720674"/>
              <a:ext cx="204266" cy="63924"/>
            </a:xfrm>
            <a:prstGeom prst="rect">
              <a:avLst/>
            </a:prstGeom>
          </p:spPr>
        </p:pic>
        <p:sp>
          <p:nvSpPr>
            <p:cNvPr id="46" name="object 46"/>
            <p:cNvSpPr/>
            <p:nvPr/>
          </p:nvSpPr>
          <p:spPr>
            <a:xfrm>
              <a:off x="17750428" y="8664364"/>
              <a:ext cx="266700" cy="43180"/>
            </a:xfrm>
            <a:custGeom>
              <a:avLst/>
              <a:gdLst/>
              <a:ahLst/>
              <a:cxnLst/>
              <a:rect l="l" t="t" r="r" b="b"/>
              <a:pathLst>
                <a:path w="266700" h="43179">
                  <a:moveTo>
                    <a:pt x="258955" y="0"/>
                  </a:moveTo>
                  <a:lnTo>
                    <a:pt x="16816" y="0"/>
                  </a:lnTo>
                  <a:lnTo>
                    <a:pt x="16428" y="230"/>
                  </a:lnTo>
                  <a:lnTo>
                    <a:pt x="7005" y="973"/>
                  </a:lnTo>
                  <a:lnTo>
                    <a:pt x="0" y="767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50000"/>
              </a:srgbClr>
            </a:solidFill>
          </p:spPr>
          <p:txBody>
            <a:bodyPr wrap="square" lIns="0" tIns="0" rIns="0" bIns="0" rtlCol="0"/>
            <a:lstStyle/>
            <a:p>
              <a:endParaRPr sz="1092"/>
            </a:p>
          </p:txBody>
        </p:sp>
        <p:sp>
          <p:nvSpPr>
            <p:cNvPr id="47" name="object 47"/>
            <p:cNvSpPr/>
            <p:nvPr/>
          </p:nvSpPr>
          <p:spPr>
            <a:xfrm>
              <a:off x="17750428" y="8664364"/>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7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48" name="object 48"/>
            <p:cNvSpPr/>
            <p:nvPr/>
          </p:nvSpPr>
          <p:spPr>
            <a:xfrm>
              <a:off x="17595447" y="7964046"/>
              <a:ext cx="577215" cy="681990"/>
            </a:xfrm>
            <a:custGeom>
              <a:avLst/>
              <a:gdLst/>
              <a:ahLst/>
              <a:cxnLst/>
              <a:rect l="l" t="t" r="r" b="b"/>
              <a:pathLst>
                <a:path w="577215" h="681990">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21"/>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21"/>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47" y="210598"/>
                  </a:lnTo>
                  <a:lnTo>
                    <a:pt x="536286" y="141736"/>
                  </a:lnTo>
                  <a:lnTo>
                    <a:pt x="507849" y="101789"/>
                  </a:lnTo>
                  <a:lnTo>
                    <a:pt x="473195" y="67296"/>
                  </a:lnTo>
                  <a:lnTo>
                    <a:pt x="433116" y="39064"/>
                  </a:lnTo>
                  <a:lnTo>
                    <a:pt x="388407" y="17900"/>
                  </a:lnTo>
                  <a:lnTo>
                    <a:pt x="339862" y="4609"/>
                  </a:lnTo>
                  <a:lnTo>
                    <a:pt x="288273" y="0"/>
                  </a:lnTo>
                  <a:close/>
                </a:path>
              </a:pathLst>
            </a:custGeom>
            <a:solidFill>
              <a:srgbClr val="DB3146">
                <a:alpha val="50000"/>
              </a:srgbClr>
            </a:solidFill>
          </p:spPr>
          <p:txBody>
            <a:bodyPr wrap="square" lIns="0" tIns="0" rIns="0" bIns="0" rtlCol="0"/>
            <a:lstStyle/>
            <a:p>
              <a:endParaRPr sz="1092"/>
            </a:p>
          </p:txBody>
        </p:sp>
        <p:sp>
          <p:nvSpPr>
            <p:cNvPr id="49" name="object 49"/>
            <p:cNvSpPr/>
            <p:nvPr/>
          </p:nvSpPr>
          <p:spPr>
            <a:xfrm>
              <a:off x="17595447" y="7964046"/>
              <a:ext cx="577215" cy="681990"/>
            </a:xfrm>
            <a:custGeom>
              <a:avLst/>
              <a:gdLst/>
              <a:ahLst/>
              <a:cxnLst/>
              <a:rect l="l" t="t" r="r" b="b"/>
              <a:pathLst>
                <a:path w="577215" h="681990">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21"/>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21"/>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09"/>
                  </a:lnTo>
                  <a:lnTo>
                    <a:pt x="388407" y="17900"/>
                  </a:lnTo>
                  <a:lnTo>
                    <a:pt x="433116" y="39064"/>
                  </a:lnTo>
                  <a:lnTo>
                    <a:pt x="473195" y="67296"/>
                  </a:lnTo>
                  <a:lnTo>
                    <a:pt x="507849" y="101789"/>
                  </a:lnTo>
                  <a:lnTo>
                    <a:pt x="536286" y="141736"/>
                  </a:lnTo>
                  <a:lnTo>
                    <a:pt x="557710" y="186329"/>
                  </a:lnTo>
                  <a:lnTo>
                    <a:pt x="571686"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pic>
          <p:nvPicPr>
            <p:cNvPr id="50" name="object 50"/>
            <p:cNvPicPr/>
            <p:nvPr/>
          </p:nvPicPr>
          <p:blipFill>
            <a:blip r:embed="rId20" cstate="print"/>
            <a:stretch>
              <a:fillRect/>
            </a:stretch>
          </p:blipFill>
          <p:spPr>
            <a:xfrm>
              <a:off x="5895361" y="3452468"/>
              <a:ext cx="287722" cy="285823"/>
            </a:xfrm>
            <a:prstGeom prst="rect">
              <a:avLst/>
            </a:prstGeom>
          </p:spPr>
        </p:pic>
        <p:sp>
          <p:nvSpPr>
            <p:cNvPr id="51" name="object 51"/>
            <p:cNvSpPr/>
            <p:nvPr/>
          </p:nvSpPr>
          <p:spPr>
            <a:xfrm>
              <a:off x="5736534" y="3395757"/>
              <a:ext cx="27305" cy="171450"/>
            </a:xfrm>
            <a:custGeom>
              <a:avLst/>
              <a:gdLst/>
              <a:ahLst/>
              <a:cxnLst/>
              <a:rect l="l" t="t" r="r" b="b"/>
              <a:pathLst>
                <a:path w="27304" h="171450">
                  <a:moveTo>
                    <a:pt x="20753" y="0"/>
                  </a:moveTo>
                  <a:lnTo>
                    <a:pt x="5999" y="0"/>
                  </a:lnTo>
                  <a:lnTo>
                    <a:pt x="0" y="5999"/>
                  </a:lnTo>
                  <a:lnTo>
                    <a:pt x="0" y="13360"/>
                  </a:lnTo>
                  <a:lnTo>
                    <a:pt x="0" y="165366"/>
                  </a:lnTo>
                  <a:lnTo>
                    <a:pt x="5999" y="171356"/>
                  </a:lnTo>
                  <a:lnTo>
                    <a:pt x="20753" y="171356"/>
                  </a:lnTo>
                  <a:lnTo>
                    <a:pt x="26700" y="165366"/>
                  </a:lnTo>
                  <a:lnTo>
                    <a:pt x="26700" y="5999"/>
                  </a:lnTo>
                  <a:lnTo>
                    <a:pt x="20753" y="0"/>
                  </a:lnTo>
                  <a:close/>
                </a:path>
              </a:pathLst>
            </a:custGeom>
            <a:solidFill>
              <a:srgbClr val="DB3146">
                <a:alpha val="9999"/>
              </a:srgbClr>
            </a:solidFill>
          </p:spPr>
          <p:txBody>
            <a:bodyPr wrap="square" lIns="0" tIns="0" rIns="0" bIns="0" rtlCol="0"/>
            <a:lstStyle/>
            <a:p>
              <a:endParaRPr sz="1092"/>
            </a:p>
          </p:txBody>
        </p:sp>
        <p:sp>
          <p:nvSpPr>
            <p:cNvPr id="52" name="object 52"/>
            <p:cNvSpPr/>
            <p:nvPr/>
          </p:nvSpPr>
          <p:spPr>
            <a:xfrm>
              <a:off x="5736534" y="3395757"/>
              <a:ext cx="27305" cy="171450"/>
            </a:xfrm>
            <a:custGeom>
              <a:avLst/>
              <a:gdLst/>
              <a:ahLst/>
              <a:cxnLst/>
              <a:rect l="l" t="t" r="r" b="b"/>
              <a:pathLst>
                <a:path w="27304" h="171450">
                  <a:moveTo>
                    <a:pt x="0" y="13360"/>
                  </a:moveTo>
                  <a:lnTo>
                    <a:pt x="0" y="5999"/>
                  </a:lnTo>
                  <a:lnTo>
                    <a:pt x="5999" y="0"/>
                  </a:lnTo>
                  <a:lnTo>
                    <a:pt x="13308" y="0"/>
                  </a:lnTo>
                  <a:lnTo>
                    <a:pt x="20753" y="0"/>
                  </a:lnTo>
                  <a:lnTo>
                    <a:pt x="26700" y="5999"/>
                  </a:lnTo>
                  <a:lnTo>
                    <a:pt x="26700" y="13360"/>
                  </a:lnTo>
                  <a:lnTo>
                    <a:pt x="26700" y="157995"/>
                  </a:lnTo>
                  <a:lnTo>
                    <a:pt x="26700"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53" name="object 53"/>
            <p:cNvPicPr/>
            <p:nvPr/>
          </p:nvPicPr>
          <p:blipFill>
            <a:blip r:embed="rId21" cstate="print"/>
            <a:stretch>
              <a:fillRect/>
            </a:stretch>
          </p:blipFill>
          <p:spPr>
            <a:xfrm>
              <a:off x="5316753" y="3452552"/>
              <a:ext cx="287657" cy="285710"/>
            </a:xfrm>
            <a:prstGeom prst="rect">
              <a:avLst/>
            </a:prstGeom>
          </p:spPr>
        </p:pic>
        <p:pic>
          <p:nvPicPr>
            <p:cNvPr id="54" name="object 54"/>
            <p:cNvPicPr/>
            <p:nvPr/>
          </p:nvPicPr>
          <p:blipFill>
            <a:blip r:embed="rId22" cstate="print"/>
            <a:stretch>
              <a:fillRect/>
            </a:stretch>
          </p:blipFill>
          <p:spPr>
            <a:xfrm>
              <a:off x="5649251" y="4354830"/>
              <a:ext cx="204266" cy="63924"/>
            </a:xfrm>
            <a:prstGeom prst="rect">
              <a:avLst/>
            </a:prstGeom>
          </p:spPr>
        </p:pic>
        <p:sp>
          <p:nvSpPr>
            <p:cNvPr id="55" name="object 55"/>
            <p:cNvSpPr/>
            <p:nvPr/>
          </p:nvSpPr>
          <p:spPr>
            <a:xfrm>
              <a:off x="5616552" y="4298521"/>
              <a:ext cx="266700" cy="43180"/>
            </a:xfrm>
            <a:custGeom>
              <a:avLst/>
              <a:gdLst/>
              <a:ahLst/>
              <a:cxnLst/>
              <a:rect l="l" t="t" r="r" b="b"/>
              <a:pathLst>
                <a:path w="266700" h="43179">
                  <a:moveTo>
                    <a:pt x="258955" y="0"/>
                  </a:moveTo>
                  <a:lnTo>
                    <a:pt x="16816" y="0"/>
                  </a:lnTo>
                  <a:lnTo>
                    <a:pt x="16428" y="230"/>
                  </a:lnTo>
                  <a:lnTo>
                    <a:pt x="7005" y="973"/>
                  </a:lnTo>
                  <a:lnTo>
                    <a:pt x="0" y="768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9999"/>
              </a:srgbClr>
            </a:solidFill>
          </p:spPr>
          <p:txBody>
            <a:bodyPr wrap="square" lIns="0" tIns="0" rIns="0" bIns="0" rtlCol="0"/>
            <a:lstStyle/>
            <a:p>
              <a:endParaRPr sz="1092"/>
            </a:p>
          </p:txBody>
        </p:sp>
        <p:sp>
          <p:nvSpPr>
            <p:cNvPr id="56" name="object 56"/>
            <p:cNvSpPr/>
            <p:nvPr/>
          </p:nvSpPr>
          <p:spPr>
            <a:xfrm>
              <a:off x="5616552" y="4298521"/>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8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57" name="object 57"/>
            <p:cNvSpPr/>
            <p:nvPr/>
          </p:nvSpPr>
          <p:spPr>
            <a:xfrm>
              <a:off x="5461569" y="3598204"/>
              <a:ext cx="577215" cy="681990"/>
            </a:xfrm>
            <a:custGeom>
              <a:avLst/>
              <a:gdLst/>
              <a:ahLst/>
              <a:cxnLst/>
              <a:rect l="l" t="t" r="r" b="b"/>
              <a:pathLst>
                <a:path w="577214" h="681989">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32"/>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32"/>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51" y="210598"/>
                  </a:lnTo>
                  <a:lnTo>
                    <a:pt x="536292" y="141739"/>
                  </a:lnTo>
                  <a:lnTo>
                    <a:pt x="507853" y="101794"/>
                  </a:lnTo>
                  <a:lnTo>
                    <a:pt x="473197" y="67301"/>
                  </a:lnTo>
                  <a:lnTo>
                    <a:pt x="433117" y="39068"/>
                  </a:lnTo>
                  <a:lnTo>
                    <a:pt x="388408" y="17901"/>
                  </a:lnTo>
                  <a:lnTo>
                    <a:pt x="339862" y="4610"/>
                  </a:lnTo>
                  <a:lnTo>
                    <a:pt x="288273" y="0"/>
                  </a:lnTo>
                  <a:close/>
                </a:path>
              </a:pathLst>
            </a:custGeom>
            <a:solidFill>
              <a:srgbClr val="DB3146">
                <a:alpha val="9999"/>
              </a:srgbClr>
            </a:solidFill>
          </p:spPr>
          <p:txBody>
            <a:bodyPr wrap="square" lIns="0" tIns="0" rIns="0" bIns="0" rtlCol="0"/>
            <a:lstStyle/>
            <a:p>
              <a:endParaRPr sz="1092"/>
            </a:p>
          </p:txBody>
        </p:sp>
        <p:sp>
          <p:nvSpPr>
            <p:cNvPr id="58" name="object 58"/>
            <p:cNvSpPr/>
            <p:nvPr/>
          </p:nvSpPr>
          <p:spPr>
            <a:xfrm>
              <a:off x="5461569" y="3598204"/>
              <a:ext cx="577215" cy="681990"/>
            </a:xfrm>
            <a:custGeom>
              <a:avLst/>
              <a:gdLst/>
              <a:ahLst/>
              <a:cxnLst/>
              <a:rect l="l" t="t" r="r" b="b"/>
              <a:pathLst>
                <a:path w="577214" h="681989">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32"/>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32"/>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10"/>
                  </a:lnTo>
                  <a:lnTo>
                    <a:pt x="388408" y="17901"/>
                  </a:lnTo>
                  <a:lnTo>
                    <a:pt x="433117" y="39068"/>
                  </a:lnTo>
                  <a:lnTo>
                    <a:pt x="473197" y="67301"/>
                  </a:lnTo>
                  <a:lnTo>
                    <a:pt x="507853" y="101794"/>
                  </a:lnTo>
                  <a:lnTo>
                    <a:pt x="536292" y="141739"/>
                  </a:lnTo>
                  <a:lnTo>
                    <a:pt x="557721" y="186329"/>
                  </a:lnTo>
                  <a:lnTo>
                    <a:pt x="571688"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grpSp>
      <p:sp>
        <p:nvSpPr>
          <p:cNvPr id="59" name="object 59"/>
          <p:cNvSpPr txBox="1"/>
          <p:nvPr/>
        </p:nvSpPr>
        <p:spPr>
          <a:xfrm>
            <a:off x="3045042" y="435102"/>
            <a:ext cx="1479894"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sp>
        <p:nvSpPr>
          <p:cNvPr id="60" name="object 60"/>
          <p:cNvSpPr txBox="1"/>
          <p:nvPr/>
        </p:nvSpPr>
        <p:spPr>
          <a:xfrm>
            <a:off x="8982933" y="1293342"/>
            <a:ext cx="474400" cy="299130"/>
          </a:xfrm>
          <a:prstGeom prst="rect">
            <a:avLst/>
          </a:prstGeom>
        </p:spPr>
        <p:txBody>
          <a:bodyPr vert="horz" wrap="square" lIns="0" tIns="6931" rIns="0" bIns="0" rtlCol="0">
            <a:spAutoFit/>
          </a:bodyPr>
          <a:lstStyle/>
          <a:p>
            <a:pPr marL="7701" marR="3081">
              <a:lnSpc>
                <a:spcPct val="102099"/>
              </a:lnSpc>
              <a:spcBef>
                <a:spcPts val="55"/>
              </a:spcBef>
            </a:pPr>
            <a:r>
              <a:rPr sz="970" spc="21" dirty="0">
                <a:solidFill>
                  <a:srgbClr val="343434"/>
                </a:solidFill>
                <a:latin typeface="Tahoma"/>
                <a:cs typeface="Tahoma"/>
              </a:rPr>
              <a:t>learning  </a:t>
            </a:r>
            <a:r>
              <a:rPr sz="970" spc="-3" dirty="0">
                <a:solidFill>
                  <a:srgbClr val="DB3146"/>
                </a:solidFill>
                <a:latin typeface="Tahoma"/>
                <a:cs typeface="Tahoma"/>
              </a:rPr>
              <a:t>Hub</a:t>
            </a:r>
            <a:endParaRPr sz="970">
              <a:latin typeface="Tahoma"/>
              <a:cs typeface="Tahoma"/>
            </a:endParaRPr>
          </a:p>
        </p:txBody>
      </p:sp>
      <p:grpSp>
        <p:nvGrpSpPr>
          <p:cNvPr id="61" name="object 61"/>
          <p:cNvGrpSpPr/>
          <p:nvPr/>
        </p:nvGrpSpPr>
        <p:grpSpPr>
          <a:xfrm>
            <a:off x="428" y="0"/>
            <a:ext cx="12191144" cy="6857615"/>
            <a:chOff x="0" y="0"/>
            <a:chExt cx="20104100" cy="11308715"/>
          </a:xfrm>
        </p:grpSpPr>
        <p:sp>
          <p:nvSpPr>
            <p:cNvPr id="62" name="object 62"/>
            <p:cNvSpPr/>
            <p:nvPr/>
          </p:nvSpPr>
          <p:spPr>
            <a:xfrm>
              <a:off x="14120162" y="2469994"/>
              <a:ext cx="911860" cy="659130"/>
            </a:xfrm>
            <a:custGeom>
              <a:avLst/>
              <a:gdLst/>
              <a:ahLst/>
              <a:cxnLst/>
              <a:rect l="l" t="t" r="r" b="b"/>
              <a:pathLst>
                <a:path w="911859" h="659130">
                  <a:moveTo>
                    <a:pt x="116857" y="0"/>
                  </a:moveTo>
                  <a:lnTo>
                    <a:pt x="100399" y="37904"/>
                  </a:lnTo>
                  <a:lnTo>
                    <a:pt x="84616" y="76021"/>
                  </a:lnTo>
                  <a:lnTo>
                    <a:pt x="69262" y="114275"/>
                  </a:lnTo>
                  <a:lnTo>
                    <a:pt x="54095" y="152592"/>
                  </a:lnTo>
                  <a:lnTo>
                    <a:pt x="24912" y="229574"/>
                  </a:lnTo>
                  <a:lnTo>
                    <a:pt x="10630" y="268169"/>
                  </a:lnTo>
                  <a:lnTo>
                    <a:pt x="1824" y="292315"/>
                  </a:lnTo>
                  <a:lnTo>
                    <a:pt x="285" y="296807"/>
                  </a:lnTo>
                  <a:lnTo>
                    <a:pt x="205" y="299038"/>
                  </a:lnTo>
                  <a:lnTo>
                    <a:pt x="106" y="300933"/>
                  </a:lnTo>
                  <a:lnTo>
                    <a:pt x="24451" y="330838"/>
                  </a:lnTo>
                  <a:lnTo>
                    <a:pt x="25875" y="331120"/>
                  </a:lnTo>
                  <a:lnTo>
                    <a:pt x="28828" y="331267"/>
                  </a:lnTo>
                  <a:lnTo>
                    <a:pt x="83737" y="335983"/>
                  </a:lnTo>
                  <a:lnTo>
                    <a:pt x="137569" y="341644"/>
                  </a:lnTo>
                  <a:lnTo>
                    <a:pt x="191300" y="348337"/>
                  </a:lnTo>
                  <a:lnTo>
                    <a:pt x="244870" y="356069"/>
                  </a:lnTo>
                  <a:lnTo>
                    <a:pt x="298220" y="364844"/>
                  </a:lnTo>
                  <a:lnTo>
                    <a:pt x="351290" y="374669"/>
                  </a:lnTo>
                  <a:lnTo>
                    <a:pt x="404042" y="385725"/>
                  </a:lnTo>
                  <a:lnTo>
                    <a:pt x="456448" y="398108"/>
                  </a:lnTo>
                  <a:lnTo>
                    <a:pt x="508362" y="412048"/>
                  </a:lnTo>
                  <a:lnTo>
                    <a:pt x="559640" y="427779"/>
                  </a:lnTo>
                  <a:lnTo>
                    <a:pt x="610137" y="445530"/>
                  </a:lnTo>
                  <a:lnTo>
                    <a:pt x="659710" y="465535"/>
                  </a:lnTo>
                  <a:lnTo>
                    <a:pt x="696060" y="482275"/>
                  </a:lnTo>
                  <a:lnTo>
                    <a:pt x="731672" y="500556"/>
                  </a:lnTo>
                  <a:lnTo>
                    <a:pt x="766171" y="520795"/>
                  </a:lnTo>
                  <a:lnTo>
                    <a:pt x="799182" y="543407"/>
                  </a:lnTo>
                  <a:lnTo>
                    <a:pt x="830626" y="568289"/>
                  </a:lnTo>
                  <a:lnTo>
                    <a:pt x="859980" y="595850"/>
                  </a:lnTo>
                  <a:lnTo>
                    <a:pt x="887007" y="626121"/>
                  </a:lnTo>
                  <a:lnTo>
                    <a:pt x="911472" y="659131"/>
                  </a:lnTo>
                  <a:lnTo>
                    <a:pt x="894253" y="621333"/>
                  </a:lnTo>
                  <a:lnTo>
                    <a:pt x="872261" y="585750"/>
                  </a:lnTo>
                  <a:lnTo>
                    <a:pt x="846330" y="552529"/>
                  </a:lnTo>
                  <a:lnTo>
                    <a:pt x="817296" y="521816"/>
                  </a:lnTo>
                  <a:lnTo>
                    <a:pt x="785422" y="493999"/>
                  </a:lnTo>
                  <a:lnTo>
                    <a:pt x="751554" y="468680"/>
                  </a:lnTo>
                  <a:lnTo>
                    <a:pt x="716066" y="445700"/>
                  </a:lnTo>
                  <a:lnTo>
                    <a:pt x="679332" y="424898"/>
                  </a:lnTo>
                  <a:lnTo>
                    <a:pt x="636094" y="403590"/>
                  </a:lnTo>
                  <a:lnTo>
                    <a:pt x="591950" y="384574"/>
                  </a:lnTo>
                  <a:lnTo>
                    <a:pt x="547034" y="367692"/>
                  </a:lnTo>
                  <a:lnTo>
                    <a:pt x="501482" y="352788"/>
                  </a:lnTo>
                  <a:lnTo>
                    <a:pt x="455430" y="339706"/>
                  </a:lnTo>
                  <a:lnTo>
                    <a:pt x="409014" y="328287"/>
                  </a:lnTo>
                  <a:lnTo>
                    <a:pt x="362368" y="318377"/>
                  </a:lnTo>
                  <a:lnTo>
                    <a:pt x="315450" y="309901"/>
                  </a:lnTo>
                  <a:lnTo>
                    <a:pt x="299150" y="307414"/>
                  </a:lnTo>
                  <a:lnTo>
                    <a:pt x="43027" y="307414"/>
                  </a:lnTo>
                  <a:lnTo>
                    <a:pt x="43582" y="305477"/>
                  </a:lnTo>
                  <a:lnTo>
                    <a:pt x="44090" y="303571"/>
                  </a:lnTo>
                  <a:lnTo>
                    <a:pt x="44109" y="302721"/>
                  </a:lnTo>
                  <a:lnTo>
                    <a:pt x="44074" y="299038"/>
                  </a:lnTo>
                  <a:lnTo>
                    <a:pt x="42482" y="293739"/>
                  </a:lnTo>
                  <a:lnTo>
                    <a:pt x="40179" y="290650"/>
                  </a:lnTo>
                  <a:lnTo>
                    <a:pt x="36870" y="288629"/>
                  </a:lnTo>
                  <a:lnTo>
                    <a:pt x="34273" y="286441"/>
                  </a:lnTo>
                  <a:lnTo>
                    <a:pt x="31226" y="286399"/>
                  </a:lnTo>
                  <a:lnTo>
                    <a:pt x="26954" y="286253"/>
                  </a:lnTo>
                  <a:lnTo>
                    <a:pt x="48710" y="286253"/>
                  </a:lnTo>
                  <a:lnTo>
                    <a:pt x="50210" y="280630"/>
                  </a:lnTo>
                  <a:lnTo>
                    <a:pt x="60618" y="240819"/>
                  </a:lnTo>
                  <a:lnTo>
                    <a:pt x="80837" y="161010"/>
                  </a:lnTo>
                  <a:lnTo>
                    <a:pt x="90363" y="120919"/>
                  </a:lnTo>
                  <a:lnTo>
                    <a:pt x="99707" y="80772"/>
                  </a:lnTo>
                  <a:lnTo>
                    <a:pt x="108621" y="40492"/>
                  </a:lnTo>
                  <a:lnTo>
                    <a:pt x="116857" y="0"/>
                  </a:lnTo>
                  <a:close/>
                </a:path>
                <a:path w="911859" h="659130">
                  <a:moveTo>
                    <a:pt x="28608" y="331256"/>
                  </a:moveTo>
                  <a:lnTo>
                    <a:pt x="28748" y="331267"/>
                  </a:lnTo>
                  <a:lnTo>
                    <a:pt x="28608" y="331256"/>
                  </a:lnTo>
                  <a:close/>
                </a:path>
                <a:path w="911859" h="659130">
                  <a:moveTo>
                    <a:pt x="48608" y="286633"/>
                  </a:moveTo>
                  <a:lnTo>
                    <a:pt x="44110" y="303495"/>
                  </a:lnTo>
                  <a:lnTo>
                    <a:pt x="44116" y="304273"/>
                  </a:lnTo>
                  <a:lnTo>
                    <a:pt x="43027" y="307414"/>
                  </a:lnTo>
                  <a:lnTo>
                    <a:pt x="299150" y="307414"/>
                  </a:lnTo>
                  <a:lnTo>
                    <a:pt x="268385" y="302721"/>
                  </a:lnTo>
                  <a:lnTo>
                    <a:pt x="221184" y="296841"/>
                  </a:lnTo>
                  <a:lnTo>
                    <a:pt x="173857" y="292265"/>
                  </a:lnTo>
                  <a:lnTo>
                    <a:pt x="126414" y="288997"/>
                  </a:lnTo>
                  <a:lnTo>
                    <a:pt x="78867" y="287040"/>
                  </a:lnTo>
                  <a:lnTo>
                    <a:pt x="48608" y="286633"/>
                  </a:lnTo>
                  <a:close/>
                </a:path>
                <a:path w="911859" h="659130">
                  <a:moveTo>
                    <a:pt x="34201" y="286439"/>
                  </a:moveTo>
                  <a:lnTo>
                    <a:pt x="36870" y="288629"/>
                  </a:lnTo>
                  <a:lnTo>
                    <a:pt x="40179" y="290650"/>
                  </a:lnTo>
                  <a:lnTo>
                    <a:pt x="42482" y="293739"/>
                  </a:lnTo>
                  <a:lnTo>
                    <a:pt x="44074" y="299038"/>
                  </a:lnTo>
                  <a:lnTo>
                    <a:pt x="44262" y="300933"/>
                  </a:lnTo>
                  <a:lnTo>
                    <a:pt x="44109" y="302721"/>
                  </a:lnTo>
                  <a:lnTo>
                    <a:pt x="44110" y="303495"/>
                  </a:lnTo>
                  <a:lnTo>
                    <a:pt x="48608" y="286633"/>
                  </a:lnTo>
                  <a:lnTo>
                    <a:pt x="34201" y="286439"/>
                  </a:lnTo>
                  <a:close/>
                </a:path>
                <a:path w="911859" h="659130">
                  <a:moveTo>
                    <a:pt x="1845" y="292001"/>
                  </a:moveTo>
                  <a:lnTo>
                    <a:pt x="1743" y="292315"/>
                  </a:lnTo>
                  <a:lnTo>
                    <a:pt x="1845" y="292001"/>
                  </a:lnTo>
                  <a:close/>
                </a:path>
                <a:path w="911859" h="659130">
                  <a:moveTo>
                    <a:pt x="48710" y="286253"/>
                  </a:moveTo>
                  <a:lnTo>
                    <a:pt x="26954" y="286253"/>
                  </a:lnTo>
                  <a:lnTo>
                    <a:pt x="34201" y="286439"/>
                  </a:lnTo>
                  <a:lnTo>
                    <a:pt x="48608" y="286633"/>
                  </a:lnTo>
                  <a:lnTo>
                    <a:pt x="48710" y="286253"/>
                  </a:lnTo>
                  <a:close/>
                </a:path>
              </a:pathLst>
            </a:custGeom>
            <a:solidFill>
              <a:srgbClr val="343434"/>
            </a:solidFill>
          </p:spPr>
          <p:txBody>
            <a:bodyPr wrap="square" lIns="0" tIns="0" rIns="0" bIns="0" rtlCol="0"/>
            <a:lstStyle/>
            <a:p>
              <a:endParaRPr sz="1092"/>
            </a:p>
          </p:txBody>
        </p:sp>
        <p:sp>
          <p:nvSpPr>
            <p:cNvPr id="63" name="object 63"/>
            <p:cNvSpPr/>
            <p:nvPr/>
          </p:nvSpPr>
          <p:spPr>
            <a:xfrm>
              <a:off x="14178984" y="2057075"/>
              <a:ext cx="852805" cy="1072515"/>
            </a:xfrm>
            <a:custGeom>
              <a:avLst/>
              <a:gdLst/>
              <a:ahLst/>
              <a:cxnLst/>
              <a:rect l="l" t="t" r="r" b="b"/>
              <a:pathLst>
                <a:path w="852805" h="1072514">
                  <a:moveTo>
                    <a:pt x="191082" y="505722"/>
                  </a:moveTo>
                  <a:lnTo>
                    <a:pt x="24605" y="505722"/>
                  </a:lnTo>
                  <a:lnTo>
                    <a:pt x="26113" y="506361"/>
                  </a:lnTo>
                  <a:lnTo>
                    <a:pt x="45260" y="512671"/>
                  </a:lnTo>
                  <a:lnTo>
                    <a:pt x="70780" y="521474"/>
                  </a:lnTo>
                  <a:lnTo>
                    <a:pt x="108924" y="535266"/>
                  </a:lnTo>
                  <a:lnTo>
                    <a:pt x="159469" y="554626"/>
                  </a:lnTo>
                  <a:lnTo>
                    <a:pt x="234748" y="585023"/>
                  </a:lnTo>
                  <a:lnTo>
                    <a:pt x="284431" y="606431"/>
                  </a:lnTo>
                  <a:lnTo>
                    <a:pt x="333605" y="628907"/>
                  </a:lnTo>
                  <a:lnTo>
                    <a:pt x="382238" y="652430"/>
                  </a:lnTo>
                  <a:lnTo>
                    <a:pt x="430482" y="676678"/>
                  </a:lnTo>
                  <a:lnTo>
                    <a:pt x="477835" y="702481"/>
                  </a:lnTo>
                  <a:lnTo>
                    <a:pt x="524367" y="729634"/>
                  </a:lnTo>
                  <a:lnTo>
                    <a:pt x="570149" y="757935"/>
                  </a:lnTo>
                  <a:lnTo>
                    <a:pt x="614529" y="788241"/>
                  </a:lnTo>
                  <a:lnTo>
                    <a:pt x="657579" y="820348"/>
                  </a:lnTo>
                  <a:lnTo>
                    <a:pt x="698758" y="854686"/>
                  </a:lnTo>
                  <a:lnTo>
                    <a:pt x="737526" y="891690"/>
                  </a:lnTo>
                  <a:lnTo>
                    <a:pt x="773483" y="931452"/>
                  </a:lnTo>
                  <a:lnTo>
                    <a:pt x="809156" y="980246"/>
                  </a:lnTo>
                  <a:lnTo>
                    <a:pt x="815943" y="991861"/>
                  </a:lnTo>
                  <a:lnTo>
                    <a:pt x="819356" y="997686"/>
                  </a:lnTo>
                  <a:lnTo>
                    <a:pt x="826211" y="1009519"/>
                  </a:lnTo>
                  <a:lnTo>
                    <a:pt x="834853" y="1027724"/>
                  </a:lnTo>
                  <a:lnTo>
                    <a:pt x="837896" y="1033824"/>
                  </a:lnTo>
                  <a:lnTo>
                    <a:pt x="840775" y="1039999"/>
                  </a:lnTo>
                  <a:lnTo>
                    <a:pt x="843198" y="1046345"/>
                  </a:lnTo>
                  <a:lnTo>
                    <a:pt x="852643" y="1072051"/>
                  </a:lnTo>
                  <a:lnTo>
                    <a:pt x="847344" y="1045046"/>
                  </a:lnTo>
                  <a:lnTo>
                    <a:pt x="845915" y="1038274"/>
                  </a:lnTo>
                  <a:lnTo>
                    <a:pt x="844017" y="1031638"/>
                  </a:lnTo>
                  <a:lnTo>
                    <a:pt x="841943" y="1025041"/>
                  </a:lnTo>
                  <a:lnTo>
                    <a:pt x="839983" y="1018387"/>
                  </a:lnTo>
                  <a:lnTo>
                    <a:pt x="837228" y="1009393"/>
                  </a:lnTo>
                  <a:lnTo>
                    <a:pt x="835764" y="1005131"/>
                  </a:lnTo>
                  <a:lnTo>
                    <a:pt x="830434" y="992304"/>
                  </a:lnTo>
                  <a:lnTo>
                    <a:pt x="827732" y="985893"/>
                  </a:lnTo>
                  <a:lnTo>
                    <a:pt x="825102" y="979420"/>
                  </a:lnTo>
                  <a:lnTo>
                    <a:pt x="806246" y="942034"/>
                  </a:lnTo>
                  <a:lnTo>
                    <a:pt x="783702" y="906675"/>
                  </a:lnTo>
                  <a:lnTo>
                    <a:pt x="758646" y="873020"/>
                  </a:lnTo>
                  <a:lnTo>
                    <a:pt x="721745" y="830993"/>
                  </a:lnTo>
                  <a:lnTo>
                    <a:pt x="681978" y="791714"/>
                  </a:lnTo>
                  <a:lnTo>
                    <a:pt x="639709" y="755281"/>
                  </a:lnTo>
                  <a:lnTo>
                    <a:pt x="595666" y="721119"/>
                  </a:lnTo>
                  <a:lnTo>
                    <a:pt x="550183" y="689033"/>
                  </a:lnTo>
                  <a:lnTo>
                    <a:pt x="503334" y="659131"/>
                  </a:lnTo>
                  <a:lnTo>
                    <a:pt x="455561" y="630818"/>
                  </a:lnTo>
                  <a:lnTo>
                    <a:pt x="406970" y="604044"/>
                  </a:lnTo>
                  <a:lnTo>
                    <a:pt x="357543" y="578976"/>
                  </a:lnTo>
                  <a:lnTo>
                    <a:pt x="307496" y="555277"/>
                  </a:lnTo>
                  <a:lnTo>
                    <a:pt x="256913" y="532813"/>
                  </a:lnTo>
                  <a:lnTo>
                    <a:pt x="205877" y="511450"/>
                  </a:lnTo>
                  <a:lnTo>
                    <a:pt x="191082" y="505722"/>
                  </a:lnTo>
                  <a:close/>
                </a:path>
                <a:path w="852805" h="1072514">
                  <a:moveTo>
                    <a:pt x="274409" y="0"/>
                  </a:moveTo>
                  <a:lnTo>
                    <a:pt x="271341" y="261"/>
                  </a:lnTo>
                  <a:lnTo>
                    <a:pt x="268431" y="1277"/>
                  </a:lnTo>
                  <a:lnTo>
                    <a:pt x="265697" y="2198"/>
                  </a:lnTo>
                  <a:lnTo>
                    <a:pt x="263090" y="3884"/>
                  </a:lnTo>
                  <a:lnTo>
                    <a:pt x="259959" y="7214"/>
                  </a:lnTo>
                  <a:lnTo>
                    <a:pt x="259080" y="8460"/>
                  </a:lnTo>
                  <a:lnTo>
                    <a:pt x="258336" y="9769"/>
                  </a:lnTo>
                  <a:lnTo>
                    <a:pt x="236274" y="46490"/>
                  </a:lnTo>
                  <a:lnTo>
                    <a:pt x="208522" y="93714"/>
                  </a:lnTo>
                  <a:lnTo>
                    <a:pt x="180921" y="141019"/>
                  </a:lnTo>
                  <a:lnTo>
                    <a:pt x="153549" y="188445"/>
                  </a:lnTo>
                  <a:lnTo>
                    <a:pt x="99417" y="283626"/>
                  </a:lnTo>
                  <a:lnTo>
                    <a:pt x="72776" y="331445"/>
                  </a:lnTo>
                  <a:lnTo>
                    <a:pt x="19788" y="427233"/>
                  </a:lnTo>
                  <a:lnTo>
                    <a:pt x="0" y="468656"/>
                  </a:lnTo>
                  <a:lnTo>
                    <a:pt x="64" y="477077"/>
                  </a:lnTo>
                  <a:lnTo>
                    <a:pt x="25788" y="506623"/>
                  </a:lnTo>
                  <a:lnTo>
                    <a:pt x="24605" y="505722"/>
                  </a:lnTo>
                  <a:lnTo>
                    <a:pt x="191082" y="505722"/>
                  </a:lnTo>
                  <a:lnTo>
                    <a:pt x="180079" y="501463"/>
                  </a:lnTo>
                  <a:lnTo>
                    <a:pt x="154181" y="491748"/>
                  </a:lnTo>
                  <a:lnTo>
                    <a:pt x="127923" y="482215"/>
                  </a:lnTo>
                  <a:lnTo>
                    <a:pt x="52489" y="482215"/>
                  </a:lnTo>
                  <a:lnTo>
                    <a:pt x="53100" y="481048"/>
                  </a:lnTo>
                  <a:lnTo>
                    <a:pt x="56007" y="473577"/>
                  </a:lnTo>
                  <a:lnTo>
                    <a:pt x="55033" y="466153"/>
                  </a:lnTo>
                  <a:lnTo>
                    <a:pt x="50842" y="460308"/>
                  </a:lnTo>
                  <a:lnTo>
                    <a:pt x="49243" y="458006"/>
                  </a:lnTo>
                  <a:lnTo>
                    <a:pt x="46542" y="455671"/>
                  </a:lnTo>
                  <a:lnTo>
                    <a:pt x="43526" y="454174"/>
                  </a:lnTo>
                  <a:lnTo>
                    <a:pt x="38657" y="452132"/>
                  </a:lnTo>
                  <a:lnTo>
                    <a:pt x="67915" y="452132"/>
                  </a:lnTo>
                  <a:lnTo>
                    <a:pt x="117153" y="354951"/>
                  </a:lnTo>
                  <a:lnTo>
                    <a:pt x="141746" y="306052"/>
                  </a:lnTo>
                  <a:lnTo>
                    <a:pt x="190075" y="207795"/>
                  </a:lnTo>
                  <a:lnTo>
                    <a:pt x="213933" y="158506"/>
                  </a:lnTo>
                  <a:lnTo>
                    <a:pt x="237561" y="109098"/>
                  </a:lnTo>
                  <a:lnTo>
                    <a:pt x="261038" y="59610"/>
                  </a:lnTo>
                  <a:lnTo>
                    <a:pt x="277694" y="23621"/>
                  </a:lnTo>
                  <a:lnTo>
                    <a:pt x="276652" y="23339"/>
                  </a:lnTo>
                  <a:lnTo>
                    <a:pt x="275529" y="23339"/>
                  </a:lnTo>
                  <a:lnTo>
                    <a:pt x="271812" y="21978"/>
                  </a:lnTo>
                  <a:lnTo>
                    <a:pt x="277929" y="21978"/>
                  </a:lnTo>
                  <a:lnTo>
                    <a:pt x="278828" y="21088"/>
                  </a:lnTo>
                  <a:lnTo>
                    <a:pt x="279016" y="20763"/>
                  </a:lnTo>
                  <a:lnTo>
                    <a:pt x="330113" y="20763"/>
                  </a:lnTo>
                  <a:lnTo>
                    <a:pt x="280465" y="1246"/>
                  </a:lnTo>
                  <a:lnTo>
                    <a:pt x="278817" y="732"/>
                  </a:lnTo>
                  <a:lnTo>
                    <a:pt x="277351" y="460"/>
                  </a:lnTo>
                  <a:lnTo>
                    <a:pt x="274409" y="0"/>
                  </a:lnTo>
                  <a:close/>
                </a:path>
                <a:path w="852805" h="1072514">
                  <a:moveTo>
                    <a:pt x="63742" y="460308"/>
                  </a:moveTo>
                  <a:lnTo>
                    <a:pt x="55176" y="477077"/>
                  </a:lnTo>
                  <a:lnTo>
                    <a:pt x="53100" y="481048"/>
                  </a:lnTo>
                  <a:lnTo>
                    <a:pt x="52960" y="481378"/>
                  </a:lnTo>
                  <a:lnTo>
                    <a:pt x="52489" y="482215"/>
                  </a:lnTo>
                  <a:lnTo>
                    <a:pt x="127923" y="482215"/>
                  </a:lnTo>
                  <a:lnTo>
                    <a:pt x="102069" y="473137"/>
                  </a:lnTo>
                  <a:lnTo>
                    <a:pt x="88928" y="468656"/>
                  </a:lnTo>
                  <a:lnTo>
                    <a:pt x="63742" y="460308"/>
                  </a:lnTo>
                  <a:close/>
                </a:path>
                <a:path w="852805" h="1072514">
                  <a:moveTo>
                    <a:pt x="38657" y="452132"/>
                  </a:moveTo>
                  <a:lnTo>
                    <a:pt x="43526" y="454174"/>
                  </a:lnTo>
                  <a:lnTo>
                    <a:pt x="46542" y="455671"/>
                  </a:lnTo>
                  <a:lnTo>
                    <a:pt x="49243" y="458006"/>
                  </a:lnTo>
                  <a:lnTo>
                    <a:pt x="51149" y="460750"/>
                  </a:lnTo>
                  <a:lnTo>
                    <a:pt x="55033" y="466153"/>
                  </a:lnTo>
                  <a:lnTo>
                    <a:pt x="56007" y="473577"/>
                  </a:lnTo>
                  <a:lnTo>
                    <a:pt x="53274" y="480634"/>
                  </a:lnTo>
                  <a:lnTo>
                    <a:pt x="53100" y="481048"/>
                  </a:lnTo>
                  <a:lnTo>
                    <a:pt x="55232" y="476969"/>
                  </a:lnTo>
                  <a:lnTo>
                    <a:pt x="63742" y="460308"/>
                  </a:lnTo>
                  <a:lnTo>
                    <a:pt x="49390" y="455724"/>
                  </a:lnTo>
                  <a:lnTo>
                    <a:pt x="42730" y="453651"/>
                  </a:lnTo>
                  <a:lnTo>
                    <a:pt x="42081" y="453556"/>
                  </a:lnTo>
                  <a:lnTo>
                    <a:pt x="38657" y="452132"/>
                  </a:lnTo>
                  <a:close/>
                </a:path>
                <a:path w="852805" h="1072514">
                  <a:moveTo>
                    <a:pt x="67915" y="452132"/>
                  </a:moveTo>
                  <a:lnTo>
                    <a:pt x="38657" y="452132"/>
                  </a:lnTo>
                  <a:lnTo>
                    <a:pt x="42081" y="453556"/>
                  </a:lnTo>
                  <a:lnTo>
                    <a:pt x="42730" y="453651"/>
                  </a:lnTo>
                  <a:lnTo>
                    <a:pt x="49423" y="455734"/>
                  </a:lnTo>
                  <a:lnTo>
                    <a:pt x="63742" y="460308"/>
                  </a:lnTo>
                  <a:lnTo>
                    <a:pt x="67915" y="452132"/>
                  </a:lnTo>
                  <a:close/>
                </a:path>
                <a:path w="852805" h="1072514">
                  <a:moveTo>
                    <a:pt x="330113" y="20763"/>
                  </a:moveTo>
                  <a:lnTo>
                    <a:pt x="279016" y="20763"/>
                  </a:lnTo>
                  <a:lnTo>
                    <a:pt x="277694" y="23621"/>
                  </a:lnTo>
                  <a:lnTo>
                    <a:pt x="302098" y="30217"/>
                  </a:lnTo>
                  <a:lnTo>
                    <a:pt x="381725" y="50857"/>
                  </a:lnTo>
                  <a:lnTo>
                    <a:pt x="435053" y="63861"/>
                  </a:lnTo>
                  <a:lnTo>
                    <a:pt x="384416" y="42668"/>
                  </a:lnTo>
                  <a:lnTo>
                    <a:pt x="330113" y="20763"/>
                  </a:lnTo>
                  <a:close/>
                </a:path>
                <a:path w="852805" h="1072514">
                  <a:moveTo>
                    <a:pt x="279016" y="20763"/>
                  </a:moveTo>
                  <a:lnTo>
                    <a:pt x="278828" y="21088"/>
                  </a:lnTo>
                  <a:lnTo>
                    <a:pt x="277739" y="22166"/>
                  </a:lnTo>
                  <a:lnTo>
                    <a:pt x="277079" y="22512"/>
                  </a:lnTo>
                  <a:lnTo>
                    <a:pt x="276398" y="22711"/>
                  </a:lnTo>
                  <a:lnTo>
                    <a:pt x="275835" y="23118"/>
                  </a:lnTo>
                  <a:lnTo>
                    <a:pt x="277694" y="23621"/>
                  </a:lnTo>
                  <a:lnTo>
                    <a:pt x="279016" y="20763"/>
                  </a:lnTo>
                  <a:close/>
                </a:path>
                <a:path w="852805" h="1072514">
                  <a:moveTo>
                    <a:pt x="275835" y="23118"/>
                  </a:moveTo>
                  <a:lnTo>
                    <a:pt x="275529" y="23339"/>
                  </a:lnTo>
                  <a:lnTo>
                    <a:pt x="276652" y="23339"/>
                  </a:lnTo>
                  <a:lnTo>
                    <a:pt x="275835" y="23118"/>
                  </a:lnTo>
                  <a:close/>
                </a:path>
                <a:path w="852805" h="1072514">
                  <a:moveTo>
                    <a:pt x="277929" y="21978"/>
                  </a:moveTo>
                  <a:lnTo>
                    <a:pt x="271812" y="21978"/>
                  </a:lnTo>
                  <a:lnTo>
                    <a:pt x="275835" y="23118"/>
                  </a:lnTo>
                  <a:lnTo>
                    <a:pt x="276398" y="22711"/>
                  </a:lnTo>
                  <a:lnTo>
                    <a:pt x="277079" y="22512"/>
                  </a:lnTo>
                  <a:lnTo>
                    <a:pt x="277739" y="22166"/>
                  </a:lnTo>
                  <a:lnTo>
                    <a:pt x="277929" y="21978"/>
                  </a:lnTo>
                  <a:close/>
                </a:path>
              </a:pathLst>
            </a:custGeom>
            <a:solidFill>
              <a:srgbClr val="148F3F"/>
            </a:solidFill>
          </p:spPr>
          <p:txBody>
            <a:bodyPr wrap="square" lIns="0" tIns="0" rIns="0" bIns="0" rtlCol="0"/>
            <a:lstStyle/>
            <a:p>
              <a:endParaRPr sz="1092"/>
            </a:p>
          </p:txBody>
        </p:sp>
        <p:sp>
          <p:nvSpPr>
            <p:cNvPr id="64" name="object 64"/>
            <p:cNvSpPr/>
            <p:nvPr/>
          </p:nvSpPr>
          <p:spPr>
            <a:xfrm>
              <a:off x="14404557" y="1930719"/>
              <a:ext cx="627380" cy="1198880"/>
            </a:xfrm>
            <a:custGeom>
              <a:avLst/>
              <a:gdLst/>
              <a:ahLst/>
              <a:cxnLst/>
              <a:rect l="l" t="t" r="r" b="b"/>
              <a:pathLst>
                <a:path w="627380" h="1198880">
                  <a:moveTo>
                    <a:pt x="325574" y="0"/>
                  </a:moveTo>
                  <a:lnTo>
                    <a:pt x="219444" y="131900"/>
                  </a:lnTo>
                  <a:lnTo>
                    <a:pt x="193082" y="170208"/>
                  </a:lnTo>
                  <a:lnTo>
                    <a:pt x="114530" y="285497"/>
                  </a:lnTo>
                  <a:lnTo>
                    <a:pt x="5622" y="448895"/>
                  </a:lnTo>
                  <a:lnTo>
                    <a:pt x="0" y="466113"/>
                  </a:lnTo>
                  <a:lnTo>
                    <a:pt x="622" y="475269"/>
                  </a:lnTo>
                  <a:lnTo>
                    <a:pt x="3612" y="483952"/>
                  </a:lnTo>
                  <a:lnTo>
                    <a:pt x="4994" y="486706"/>
                  </a:lnTo>
                  <a:lnTo>
                    <a:pt x="6711" y="489323"/>
                  </a:lnTo>
                  <a:lnTo>
                    <a:pt x="8764" y="491627"/>
                  </a:lnTo>
                  <a:lnTo>
                    <a:pt x="9779" y="492800"/>
                  </a:lnTo>
                  <a:lnTo>
                    <a:pt x="23664" y="503501"/>
                  </a:lnTo>
                  <a:lnTo>
                    <a:pt x="71946" y="539347"/>
                  </a:lnTo>
                  <a:lnTo>
                    <a:pt x="108214" y="567522"/>
                  </a:lnTo>
                  <a:lnTo>
                    <a:pt x="143971" y="596412"/>
                  </a:lnTo>
                  <a:lnTo>
                    <a:pt x="179228" y="625930"/>
                  </a:lnTo>
                  <a:lnTo>
                    <a:pt x="213993" y="655988"/>
                  </a:lnTo>
                  <a:lnTo>
                    <a:pt x="248467" y="686399"/>
                  </a:lnTo>
                  <a:lnTo>
                    <a:pt x="282201" y="717595"/>
                  </a:lnTo>
                  <a:lnTo>
                    <a:pt x="315306" y="749521"/>
                  </a:lnTo>
                  <a:lnTo>
                    <a:pt x="347733" y="781963"/>
                  </a:lnTo>
                  <a:lnTo>
                    <a:pt x="379674" y="814947"/>
                  </a:lnTo>
                  <a:lnTo>
                    <a:pt x="410542" y="848892"/>
                  </a:lnTo>
                  <a:lnTo>
                    <a:pt x="440623" y="883548"/>
                  </a:lnTo>
                  <a:lnTo>
                    <a:pt x="469694" y="919038"/>
                  </a:lnTo>
                  <a:lnTo>
                    <a:pt x="497531" y="955486"/>
                  </a:lnTo>
                  <a:lnTo>
                    <a:pt x="523910" y="993015"/>
                  </a:lnTo>
                  <a:lnTo>
                    <a:pt x="547454" y="1029048"/>
                  </a:lnTo>
                  <a:lnTo>
                    <a:pt x="569220" y="1066222"/>
                  </a:lnTo>
                  <a:lnTo>
                    <a:pt x="582746" y="1091609"/>
                  </a:lnTo>
                  <a:lnTo>
                    <a:pt x="586117" y="1097986"/>
                  </a:lnTo>
                  <a:lnTo>
                    <a:pt x="589324" y="1104434"/>
                  </a:lnTo>
                  <a:lnTo>
                    <a:pt x="592403" y="1110944"/>
                  </a:lnTo>
                  <a:lnTo>
                    <a:pt x="595385" y="1117503"/>
                  </a:lnTo>
                  <a:lnTo>
                    <a:pt x="601414" y="1130617"/>
                  </a:lnTo>
                  <a:lnTo>
                    <a:pt x="604300" y="1137236"/>
                  </a:lnTo>
                  <a:lnTo>
                    <a:pt x="606965" y="1143942"/>
                  </a:lnTo>
                  <a:lnTo>
                    <a:pt x="609695" y="1150640"/>
                  </a:lnTo>
                  <a:lnTo>
                    <a:pt x="612483" y="1157332"/>
                  </a:lnTo>
                  <a:lnTo>
                    <a:pt x="615193" y="1164059"/>
                  </a:lnTo>
                  <a:lnTo>
                    <a:pt x="617687" y="1170863"/>
                  </a:lnTo>
                  <a:lnTo>
                    <a:pt x="627069" y="1198401"/>
                  </a:lnTo>
                  <a:lnTo>
                    <a:pt x="618028" y="1152524"/>
                  </a:lnTo>
                  <a:lnTo>
                    <a:pt x="605126" y="1107431"/>
                  </a:lnTo>
                  <a:lnTo>
                    <a:pt x="588833" y="1063268"/>
                  </a:lnTo>
                  <a:lnTo>
                    <a:pt x="569618" y="1020180"/>
                  </a:lnTo>
                  <a:lnTo>
                    <a:pt x="547951" y="978314"/>
                  </a:lnTo>
                  <a:lnTo>
                    <a:pt x="524140" y="937569"/>
                  </a:lnTo>
                  <a:lnTo>
                    <a:pt x="498575" y="897926"/>
                  </a:lnTo>
                  <a:lnTo>
                    <a:pt x="471441" y="859346"/>
                  </a:lnTo>
                  <a:lnTo>
                    <a:pt x="442919" y="821793"/>
                  </a:lnTo>
                  <a:lnTo>
                    <a:pt x="413191" y="785230"/>
                  </a:lnTo>
                  <a:lnTo>
                    <a:pt x="382422" y="749481"/>
                  </a:lnTo>
                  <a:lnTo>
                    <a:pt x="350647" y="714817"/>
                  </a:lnTo>
                  <a:lnTo>
                    <a:pt x="317912" y="681001"/>
                  </a:lnTo>
                  <a:lnTo>
                    <a:pt x="284415" y="647958"/>
                  </a:lnTo>
                  <a:lnTo>
                    <a:pt x="250316" y="615571"/>
                  </a:lnTo>
                  <a:lnTo>
                    <a:pt x="215317" y="584164"/>
                  </a:lnTo>
                  <a:lnTo>
                    <a:pt x="179700" y="553488"/>
                  </a:lnTo>
                  <a:lnTo>
                    <a:pt x="143460" y="523533"/>
                  </a:lnTo>
                  <a:lnTo>
                    <a:pt x="106594" y="494285"/>
                  </a:lnTo>
                  <a:lnTo>
                    <a:pt x="87537" y="479774"/>
                  </a:lnTo>
                  <a:lnTo>
                    <a:pt x="53464" y="479774"/>
                  </a:lnTo>
                  <a:lnTo>
                    <a:pt x="57527" y="473503"/>
                  </a:lnTo>
                  <a:lnTo>
                    <a:pt x="58071" y="465219"/>
                  </a:lnTo>
                  <a:lnTo>
                    <a:pt x="54678" y="458570"/>
                  </a:lnTo>
                  <a:lnTo>
                    <a:pt x="53862" y="456884"/>
                  </a:lnTo>
                  <a:lnTo>
                    <a:pt x="47652" y="450434"/>
                  </a:lnTo>
                  <a:lnTo>
                    <a:pt x="72474" y="450434"/>
                  </a:lnTo>
                  <a:lnTo>
                    <a:pt x="144216" y="339740"/>
                  </a:lnTo>
                  <a:lnTo>
                    <a:pt x="234356" y="197305"/>
                  </a:lnTo>
                  <a:lnTo>
                    <a:pt x="259020" y="157881"/>
                  </a:lnTo>
                  <a:lnTo>
                    <a:pt x="329365" y="43627"/>
                  </a:lnTo>
                  <a:lnTo>
                    <a:pt x="319260" y="36176"/>
                  </a:lnTo>
                  <a:lnTo>
                    <a:pt x="318838" y="35903"/>
                  </a:lnTo>
                  <a:lnTo>
                    <a:pt x="317822" y="35075"/>
                  </a:lnTo>
                  <a:lnTo>
                    <a:pt x="333987" y="35075"/>
                  </a:lnTo>
                  <a:lnTo>
                    <a:pt x="334639" y="34489"/>
                  </a:lnTo>
                  <a:lnTo>
                    <a:pt x="335633" y="33337"/>
                  </a:lnTo>
                  <a:lnTo>
                    <a:pt x="336104" y="32594"/>
                  </a:lnTo>
                  <a:lnTo>
                    <a:pt x="372493" y="32594"/>
                  </a:lnTo>
                  <a:lnTo>
                    <a:pt x="342345" y="6343"/>
                  </a:lnTo>
                  <a:lnTo>
                    <a:pt x="338450" y="3558"/>
                  </a:lnTo>
                  <a:lnTo>
                    <a:pt x="336534" y="2417"/>
                  </a:lnTo>
                  <a:lnTo>
                    <a:pt x="334408" y="1548"/>
                  </a:lnTo>
                  <a:lnTo>
                    <a:pt x="332241" y="930"/>
                  </a:lnTo>
                  <a:lnTo>
                    <a:pt x="325574" y="0"/>
                  </a:lnTo>
                  <a:close/>
                </a:path>
                <a:path w="627380" h="1198880">
                  <a:moveTo>
                    <a:pt x="64639" y="462526"/>
                  </a:moveTo>
                  <a:lnTo>
                    <a:pt x="57527" y="473503"/>
                  </a:lnTo>
                  <a:lnTo>
                    <a:pt x="57516" y="473669"/>
                  </a:lnTo>
                  <a:lnTo>
                    <a:pt x="53464" y="479774"/>
                  </a:lnTo>
                  <a:lnTo>
                    <a:pt x="87537" y="479774"/>
                  </a:lnTo>
                  <a:lnTo>
                    <a:pt x="69097" y="465732"/>
                  </a:lnTo>
                  <a:lnTo>
                    <a:pt x="64639" y="462526"/>
                  </a:lnTo>
                  <a:close/>
                </a:path>
                <a:path w="627380" h="1198880">
                  <a:moveTo>
                    <a:pt x="48348" y="450926"/>
                  </a:moveTo>
                  <a:lnTo>
                    <a:pt x="54678" y="458570"/>
                  </a:lnTo>
                  <a:lnTo>
                    <a:pt x="58071" y="465219"/>
                  </a:lnTo>
                  <a:lnTo>
                    <a:pt x="57527" y="473503"/>
                  </a:lnTo>
                  <a:lnTo>
                    <a:pt x="64639" y="462526"/>
                  </a:lnTo>
                  <a:lnTo>
                    <a:pt x="57087" y="457094"/>
                  </a:lnTo>
                  <a:lnTo>
                    <a:pt x="48348" y="450926"/>
                  </a:lnTo>
                  <a:close/>
                </a:path>
                <a:path w="627380" h="1198880">
                  <a:moveTo>
                    <a:pt x="72474" y="450434"/>
                  </a:moveTo>
                  <a:lnTo>
                    <a:pt x="47652" y="450434"/>
                  </a:lnTo>
                  <a:lnTo>
                    <a:pt x="57113" y="457113"/>
                  </a:lnTo>
                  <a:lnTo>
                    <a:pt x="64639" y="462526"/>
                  </a:lnTo>
                  <a:lnTo>
                    <a:pt x="72474" y="450434"/>
                  </a:lnTo>
                  <a:close/>
                </a:path>
                <a:path w="627380" h="1198880">
                  <a:moveTo>
                    <a:pt x="372493" y="32594"/>
                  </a:moveTo>
                  <a:lnTo>
                    <a:pt x="336104" y="32594"/>
                  </a:lnTo>
                  <a:lnTo>
                    <a:pt x="332929" y="37840"/>
                  </a:lnTo>
                  <a:lnTo>
                    <a:pt x="329365" y="43627"/>
                  </a:lnTo>
                  <a:lnTo>
                    <a:pt x="415285" y="106989"/>
                  </a:lnTo>
                  <a:lnTo>
                    <a:pt x="528774" y="188420"/>
                  </a:lnTo>
                  <a:lnTo>
                    <a:pt x="566939" y="215147"/>
                  </a:lnTo>
                  <a:lnTo>
                    <a:pt x="605405" y="241498"/>
                  </a:lnTo>
                  <a:lnTo>
                    <a:pt x="571328" y="209672"/>
                  </a:lnTo>
                  <a:lnTo>
                    <a:pt x="536952" y="178221"/>
                  </a:lnTo>
                  <a:lnTo>
                    <a:pt x="432824" y="85126"/>
                  </a:lnTo>
                  <a:lnTo>
                    <a:pt x="372493" y="32594"/>
                  </a:lnTo>
                  <a:close/>
                </a:path>
                <a:path w="627380" h="1198880">
                  <a:moveTo>
                    <a:pt x="319260" y="36176"/>
                  </a:moveTo>
                  <a:lnTo>
                    <a:pt x="329365" y="43627"/>
                  </a:lnTo>
                  <a:lnTo>
                    <a:pt x="332291" y="38876"/>
                  </a:lnTo>
                  <a:lnTo>
                    <a:pt x="326576" y="38876"/>
                  </a:lnTo>
                  <a:lnTo>
                    <a:pt x="322555" y="37704"/>
                  </a:lnTo>
                  <a:lnTo>
                    <a:pt x="321550" y="37431"/>
                  </a:lnTo>
                  <a:lnTo>
                    <a:pt x="320576" y="36971"/>
                  </a:lnTo>
                  <a:lnTo>
                    <a:pt x="319697" y="36457"/>
                  </a:lnTo>
                  <a:lnTo>
                    <a:pt x="319260" y="36176"/>
                  </a:lnTo>
                  <a:close/>
                </a:path>
                <a:path w="627380" h="1198880">
                  <a:moveTo>
                    <a:pt x="333987" y="35075"/>
                  </a:moveTo>
                  <a:lnTo>
                    <a:pt x="317822" y="35075"/>
                  </a:lnTo>
                  <a:lnTo>
                    <a:pt x="319260" y="36176"/>
                  </a:lnTo>
                  <a:lnTo>
                    <a:pt x="319697" y="36457"/>
                  </a:lnTo>
                  <a:lnTo>
                    <a:pt x="320576" y="36971"/>
                  </a:lnTo>
                  <a:lnTo>
                    <a:pt x="321550" y="37431"/>
                  </a:lnTo>
                  <a:lnTo>
                    <a:pt x="323022" y="37840"/>
                  </a:lnTo>
                  <a:lnTo>
                    <a:pt x="326576" y="38876"/>
                  </a:lnTo>
                  <a:lnTo>
                    <a:pt x="331068" y="37840"/>
                  </a:lnTo>
                  <a:lnTo>
                    <a:pt x="333987" y="35075"/>
                  </a:lnTo>
                  <a:close/>
                </a:path>
                <a:path w="627380" h="1198880">
                  <a:moveTo>
                    <a:pt x="336104" y="32594"/>
                  </a:moveTo>
                  <a:lnTo>
                    <a:pt x="335633" y="33337"/>
                  </a:lnTo>
                  <a:lnTo>
                    <a:pt x="334639" y="34489"/>
                  </a:lnTo>
                  <a:lnTo>
                    <a:pt x="334230" y="34845"/>
                  </a:lnTo>
                  <a:lnTo>
                    <a:pt x="331068" y="37840"/>
                  </a:lnTo>
                  <a:lnTo>
                    <a:pt x="326576" y="38876"/>
                  </a:lnTo>
                  <a:lnTo>
                    <a:pt x="332291" y="38876"/>
                  </a:lnTo>
                  <a:lnTo>
                    <a:pt x="336104" y="32594"/>
                  </a:lnTo>
                  <a:close/>
                </a:path>
              </a:pathLst>
            </a:custGeom>
            <a:solidFill>
              <a:srgbClr val="DB3146"/>
            </a:solidFill>
          </p:spPr>
          <p:txBody>
            <a:bodyPr wrap="square" lIns="0" tIns="0" rIns="0" bIns="0" rtlCol="0"/>
            <a:lstStyle/>
            <a:p>
              <a:endParaRPr sz="1092"/>
            </a:p>
          </p:txBody>
        </p:sp>
        <p:sp>
          <p:nvSpPr>
            <p:cNvPr id="65" name="object 65"/>
            <p:cNvSpPr/>
            <p:nvPr/>
          </p:nvSpPr>
          <p:spPr>
            <a:xfrm>
              <a:off x="15962438"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66" name="object 66"/>
            <p:cNvPicPr/>
            <p:nvPr/>
          </p:nvPicPr>
          <p:blipFill>
            <a:blip r:embed="rId23" cstate="print"/>
            <a:stretch>
              <a:fillRect/>
            </a:stretch>
          </p:blipFill>
          <p:spPr>
            <a:xfrm>
              <a:off x="18870773" y="2920537"/>
              <a:ext cx="242399" cy="242402"/>
            </a:xfrm>
            <a:prstGeom prst="rect">
              <a:avLst/>
            </a:prstGeom>
          </p:spPr>
        </p:pic>
        <p:sp>
          <p:nvSpPr>
            <p:cNvPr id="67" name="object 67"/>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23" y="2970047"/>
                  </a:lnTo>
                  <a:lnTo>
                    <a:pt x="822274" y="2955277"/>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703" y="2941091"/>
                  </a:lnTo>
                  <a:lnTo>
                    <a:pt x="785355" y="2961259"/>
                  </a:lnTo>
                  <a:lnTo>
                    <a:pt x="811301" y="2994088"/>
                  </a:lnTo>
                  <a:lnTo>
                    <a:pt x="822274" y="3033014"/>
                  </a:lnTo>
                  <a:lnTo>
                    <a:pt x="822274" y="2955277"/>
                  </a:lnTo>
                  <a:lnTo>
                    <a:pt x="768515" y="2913824"/>
                  </a:lnTo>
                  <a:lnTo>
                    <a:pt x="726986" y="2904337"/>
                  </a:lnTo>
                  <a:lnTo>
                    <a:pt x="684923" y="2907830"/>
                  </a:lnTo>
                  <a:lnTo>
                    <a:pt x="645541" y="2924048"/>
                  </a:lnTo>
                  <a:lnTo>
                    <a:pt x="612051" y="2952699"/>
                  </a:lnTo>
                  <a:lnTo>
                    <a:pt x="589318" y="2990443"/>
                  </a:lnTo>
                  <a:lnTo>
                    <a:pt x="579818" y="3031972"/>
                  </a:lnTo>
                  <a:lnTo>
                    <a:pt x="583323" y="3074035"/>
                  </a:lnTo>
                  <a:lnTo>
                    <a:pt x="599528" y="3113417"/>
                  </a:lnTo>
                  <a:lnTo>
                    <a:pt x="628192" y="3146907"/>
                  </a:lnTo>
                  <a:lnTo>
                    <a:pt x="665937" y="3169640"/>
                  </a:lnTo>
                  <a:lnTo>
                    <a:pt x="707466"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68" name="object 68"/>
            <p:cNvSpPr/>
            <p:nvPr/>
          </p:nvSpPr>
          <p:spPr>
            <a:xfrm>
              <a:off x="19316036" y="638846"/>
              <a:ext cx="788670" cy="698500"/>
            </a:xfrm>
            <a:custGeom>
              <a:avLst/>
              <a:gdLst/>
              <a:ahLst/>
              <a:cxnLst/>
              <a:rect l="l" t="t" r="r" b="b"/>
              <a:pathLst>
                <a:path w="788669" h="698500">
                  <a:moveTo>
                    <a:pt x="26124" y="0"/>
                  </a:moveTo>
                  <a:lnTo>
                    <a:pt x="0" y="30857"/>
                  </a:lnTo>
                  <a:lnTo>
                    <a:pt x="788062" y="698056"/>
                  </a:lnTo>
                  <a:lnTo>
                    <a:pt x="788062" y="645083"/>
                  </a:lnTo>
                  <a:lnTo>
                    <a:pt x="26124" y="0"/>
                  </a:lnTo>
                  <a:close/>
                </a:path>
              </a:pathLst>
            </a:custGeom>
            <a:solidFill>
              <a:srgbClr val="FC9B0E">
                <a:alpha val="50000"/>
              </a:srgbClr>
            </a:solidFill>
          </p:spPr>
          <p:txBody>
            <a:bodyPr wrap="square" lIns="0" tIns="0" rIns="0" bIns="0" rtlCol="0"/>
            <a:lstStyle/>
            <a:p>
              <a:endParaRPr sz="1092"/>
            </a:p>
          </p:txBody>
        </p:sp>
        <p:pic>
          <p:nvPicPr>
            <p:cNvPr id="69" name="object 69"/>
            <p:cNvPicPr/>
            <p:nvPr/>
          </p:nvPicPr>
          <p:blipFill>
            <a:blip r:embed="rId24" cstate="print"/>
            <a:stretch>
              <a:fillRect/>
            </a:stretch>
          </p:blipFill>
          <p:spPr>
            <a:xfrm>
              <a:off x="19213148" y="537520"/>
              <a:ext cx="242404" cy="242397"/>
            </a:xfrm>
            <a:prstGeom prst="rect">
              <a:avLst/>
            </a:prstGeom>
          </p:spPr>
        </p:pic>
        <p:sp>
          <p:nvSpPr>
            <p:cNvPr id="70" name="object 70"/>
            <p:cNvSpPr/>
            <p:nvPr/>
          </p:nvSpPr>
          <p:spPr>
            <a:xfrm>
              <a:off x="19196958"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20" y="242445"/>
                  </a:lnTo>
                  <a:lnTo>
                    <a:pt x="105923"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42" y="231474"/>
                  </a:lnTo>
                  <a:lnTo>
                    <a:pt x="146120"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71" name="object 71"/>
            <p:cNvSpPr/>
            <p:nvPr/>
          </p:nvSpPr>
          <p:spPr>
            <a:xfrm>
              <a:off x="17532255" y="182734"/>
              <a:ext cx="2572385" cy="1990089"/>
            </a:xfrm>
            <a:custGeom>
              <a:avLst/>
              <a:gdLst/>
              <a:ahLst/>
              <a:cxnLst/>
              <a:rect l="l" t="t" r="r" b="b"/>
              <a:pathLst>
                <a:path w="2572384" h="1990089">
                  <a:moveTo>
                    <a:pt x="2546072" y="1914894"/>
                  </a:moveTo>
                  <a:lnTo>
                    <a:pt x="2483484" y="1914894"/>
                  </a:lnTo>
                  <a:lnTo>
                    <a:pt x="2571845" y="1989707"/>
                  </a:lnTo>
                  <a:lnTo>
                    <a:pt x="2571845" y="1936716"/>
                  </a:lnTo>
                  <a:lnTo>
                    <a:pt x="2546072" y="1914894"/>
                  </a:lnTo>
                  <a:close/>
                </a:path>
                <a:path w="2572384" h="1990089">
                  <a:moveTo>
                    <a:pt x="26124" y="0"/>
                  </a:moveTo>
                  <a:lnTo>
                    <a:pt x="0" y="30857"/>
                  </a:lnTo>
                  <a:lnTo>
                    <a:pt x="2248402" y="1934412"/>
                  </a:lnTo>
                  <a:lnTo>
                    <a:pt x="2483484"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72" name="object 72"/>
            <p:cNvPicPr/>
            <p:nvPr/>
          </p:nvPicPr>
          <p:blipFill>
            <a:blip r:embed="rId25" cstate="print"/>
            <a:stretch>
              <a:fillRect/>
            </a:stretch>
          </p:blipFill>
          <p:spPr>
            <a:xfrm>
              <a:off x="17429382" y="81409"/>
              <a:ext cx="242400" cy="242400"/>
            </a:xfrm>
            <a:prstGeom prst="rect">
              <a:avLst/>
            </a:prstGeom>
          </p:spPr>
        </p:pic>
        <p:sp>
          <p:nvSpPr>
            <p:cNvPr id="73" name="object 73"/>
            <p:cNvSpPr/>
            <p:nvPr/>
          </p:nvSpPr>
          <p:spPr>
            <a:xfrm>
              <a:off x="17413183"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6" y="242440"/>
                  </a:lnTo>
                  <a:lnTo>
                    <a:pt x="105927"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3" y="128671"/>
                  </a:lnTo>
                  <a:lnTo>
                    <a:pt x="238041" y="168868"/>
                  </a:lnTo>
                  <a:lnTo>
                    <a:pt x="217873" y="205530"/>
                  </a:lnTo>
                  <a:lnTo>
                    <a:pt x="185045" y="231469"/>
                  </a:lnTo>
                  <a:lnTo>
                    <a:pt x="146126" y="242440"/>
                  </a:lnTo>
                  <a:lnTo>
                    <a:pt x="223868" y="242440"/>
                  </a:lnTo>
                  <a:lnTo>
                    <a:pt x="242563" y="226440"/>
                  </a:lnTo>
                  <a:lnTo>
                    <a:pt x="265305" y="188688"/>
                  </a:lnTo>
                  <a:lnTo>
                    <a:pt x="274795" y="147166"/>
                  </a:lnTo>
                  <a:lnTo>
                    <a:pt x="271300" y="105099"/>
                  </a:lnTo>
                  <a:lnTo>
                    <a:pt x="255926" y="67739"/>
                  </a:lnTo>
                  <a:lnTo>
                    <a:pt x="218321" y="67739"/>
                  </a:lnTo>
                  <a:lnTo>
                    <a:pt x="205538" y="56916"/>
                  </a:lnTo>
                  <a:close/>
                </a:path>
                <a:path w="274955" h="274955">
                  <a:moveTo>
                    <a:pt x="238304" y="46093"/>
                  </a:moveTo>
                  <a:lnTo>
                    <a:pt x="192755" y="46093"/>
                  </a:lnTo>
                  <a:lnTo>
                    <a:pt x="218321" y="67739"/>
                  </a:lnTo>
                  <a:lnTo>
                    <a:pt x="255926" y="67739"/>
                  </a:lnTo>
                  <a:lnTo>
                    <a:pt x="255091" y="65711"/>
                  </a:lnTo>
                  <a:lnTo>
                    <a:pt x="238304" y="46093"/>
                  </a:lnTo>
                  <a:close/>
                </a:path>
                <a:path w="274955" h="274955">
                  <a:moveTo>
                    <a:pt x="226545" y="32352"/>
                  </a:moveTo>
                  <a:lnTo>
                    <a:pt x="128679" y="32352"/>
                  </a:lnTo>
                  <a:lnTo>
                    <a:pt x="168876" y="36749"/>
                  </a:lnTo>
                  <a:lnTo>
                    <a:pt x="205538" y="56916"/>
                  </a:lnTo>
                  <a:lnTo>
                    <a:pt x="192755" y="46093"/>
                  </a:lnTo>
                  <a:lnTo>
                    <a:pt x="238304" y="46093"/>
                  </a:lnTo>
                  <a:lnTo>
                    <a:pt x="226545" y="32352"/>
                  </a:lnTo>
                  <a:close/>
                </a:path>
              </a:pathLst>
            </a:custGeom>
            <a:solidFill>
              <a:srgbClr val="5B7BA1">
                <a:alpha val="50000"/>
              </a:srgbClr>
            </a:solidFill>
          </p:spPr>
          <p:txBody>
            <a:bodyPr wrap="square" lIns="0" tIns="0" rIns="0" bIns="0" rtlCol="0"/>
            <a:lstStyle/>
            <a:p>
              <a:endParaRPr sz="1092"/>
            </a:p>
          </p:txBody>
        </p:sp>
        <p:sp>
          <p:nvSpPr>
            <p:cNvPr id="74" name="object 74"/>
            <p:cNvSpPr/>
            <p:nvPr/>
          </p:nvSpPr>
          <p:spPr>
            <a:xfrm>
              <a:off x="17805404" y="0"/>
              <a:ext cx="2240280" cy="1649730"/>
            </a:xfrm>
            <a:custGeom>
              <a:avLst/>
              <a:gdLst/>
              <a:ahLst/>
              <a:cxnLst/>
              <a:rect l="l" t="t" r="r" b="b"/>
              <a:pathLst>
                <a:path w="2240280" h="1649730">
                  <a:moveTo>
                    <a:pt x="2012701" y="1425860"/>
                  </a:moveTo>
                  <a:lnTo>
                    <a:pt x="1950129" y="1425860"/>
                  </a:lnTo>
                  <a:lnTo>
                    <a:pt x="2214153" y="1649414"/>
                  </a:lnTo>
                  <a:lnTo>
                    <a:pt x="2240278" y="1618556"/>
                  </a:lnTo>
                  <a:lnTo>
                    <a:pt x="2012701" y="1425860"/>
                  </a:lnTo>
                  <a:close/>
                </a:path>
                <a:path w="2240280" h="1649730">
                  <a:moveTo>
                    <a:pt x="62575" y="0"/>
                  </a:moveTo>
                  <a:lnTo>
                    <a:pt x="0" y="0"/>
                  </a:lnTo>
                  <a:lnTo>
                    <a:pt x="1707927" y="1445975"/>
                  </a:lnTo>
                  <a:lnTo>
                    <a:pt x="1950129" y="1425860"/>
                  </a:lnTo>
                  <a:lnTo>
                    <a:pt x="2012701" y="1425860"/>
                  </a:lnTo>
                  <a:lnTo>
                    <a:pt x="1987214" y="1404280"/>
                  </a:lnTo>
                  <a:lnTo>
                    <a:pt x="1721257" y="1404280"/>
                  </a:lnTo>
                  <a:lnTo>
                    <a:pt x="62575" y="0"/>
                  </a:lnTo>
                  <a:close/>
                </a:path>
                <a:path w="2240280" h="1649730">
                  <a:moveTo>
                    <a:pt x="1963459" y="1384165"/>
                  </a:moveTo>
                  <a:lnTo>
                    <a:pt x="1721257" y="1404280"/>
                  </a:lnTo>
                  <a:lnTo>
                    <a:pt x="1987214"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75" name="object 75"/>
            <p:cNvPicPr/>
            <p:nvPr/>
          </p:nvPicPr>
          <p:blipFill>
            <a:blip r:embed="rId26" cstate="print"/>
            <a:stretch>
              <a:fillRect/>
            </a:stretch>
          </p:blipFill>
          <p:spPr>
            <a:xfrm>
              <a:off x="19906147" y="1508322"/>
              <a:ext cx="197952" cy="242400"/>
            </a:xfrm>
            <a:prstGeom prst="rect">
              <a:avLst/>
            </a:prstGeom>
          </p:spPr>
        </p:pic>
        <p:sp>
          <p:nvSpPr>
            <p:cNvPr id="76" name="object 76"/>
            <p:cNvSpPr/>
            <p:nvPr/>
          </p:nvSpPr>
          <p:spPr>
            <a:xfrm>
              <a:off x="19889954" y="1492124"/>
              <a:ext cx="214629" cy="274955"/>
            </a:xfrm>
            <a:custGeom>
              <a:avLst/>
              <a:gdLst/>
              <a:ahLst/>
              <a:cxnLst/>
              <a:rect l="l" t="t" r="r" b="b"/>
              <a:pathLst>
                <a:path w="214630" h="274955">
                  <a:moveTo>
                    <a:pt x="147159" y="0"/>
                  </a:moveTo>
                  <a:lnTo>
                    <a:pt x="105096" y="3494"/>
                  </a:lnTo>
                  <a:lnTo>
                    <a:pt x="65710" y="19704"/>
                  </a:lnTo>
                  <a:lnTo>
                    <a:pt x="32226" y="48362"/>
                  </a:lnTo>
                  <a:lnTo>
                    <a:pt x="9488" y="86109"/>
                  </a:lnTo>
                  <a:lnTo>
                    <a:pt x="0" y="127627"/>
                  </a:lnTo>
                  <a:lnTo>
                    <a:pt x="3494" y="169693"/>
                  </a:lnTo>
                  <a:lnTo>
                    <a:pt x="19704" y="209080"/>
                  </a:lnTo>
                  <a:lnTo>
                    <a:pt x="48371" y="242571"/>
                  </a:lnTo>
                  <a:lnTo>
                    <a:pt x="86113" y="265304"/>
                  </a:lnTo>
                  <a:lnTo>
                    <a:pt x="127632" y="274792"/>
                  </a:lnTo>
                  <a:lnTo>
                    <a:pt x="169696" y="271297"/>
                  </a:lnTo>
                  <a:lnTo>
                    <a:pt x="209081" y="255087"/>
                  </a:lnTo>
                  <a:lnTo>
                    <a:pt x="214145" y="250753"/>
                  </a:lnTo>
                  <a:lnTo>
                    <a:pt x="214145" y="242440"/>
                  </a:lnTo>
                  <a:lnTo>
                    <a:pt x="146119" y="242440"/>
                  </a:lnTo>
                  <a:lnTo>
                    <a:pt x="105919" y="238042"/>
                  </a:lnTo>
                  <a:lnTo>
                    <a:pt x="69251" y="217875"/>
                  </a:lnTo>
                  <a:lnTo>
                    <a:pt x="43318" y="185042"/>
                  </a:lnTo>
                  <a:lnTo>
                    <a:pt x="32350" y="146120"/>
                  </a:lnTo>
                  <a:lnTo>
                    <a:pt x="36749" y="105923"/>
                  </a:lnTo>
                  <a:lnTo>
                    <a:pt x="56916" y="69262"/>
                  </a:lnTo>
                  <a:lnTo>
                    <a:pt x="89749" y="43323"/>
                  </a:lnTo>
                  <a:lnTo>
                    <a:pt x="128671" y="32352"/>
                  </a:lnTo>
                  <a:lnTo>
                    <a:pt x="214145" y="32352"/>
                  </a:lnTo>
                  <a:lnTo>
                    <a:pt x="214145" y="24827"/>
                  </a:lnTo>
                  <a:lnTo>
                    <a:pt x="188678" y="9488"/>
                  </a:lnTo>
                  <a:lnTo>
                    <a:pt x="147159" y="0"/>
                  </a:lnTo>
                  <a:close/>
                </a:path>
                <a:path w="214630" h="274955">
                  <a:moveTo>
                    <a:pt x="214145" y="208476"/>
                  </a:moveTo>
                  <a:lnTo>
                    <a:pt x="185042" y="231469"/>
                  </a:lnTo>
                  <a:lnTo>
                    <a:pt x="146119" y="242440"/>
                  </a:lnTo>
                  <a:lnTo>
                    <a:pt x="214145" y="242440"/>
                  </a:lnTo>
                  <a:lnTo>
                    <a:pt x="214145" y="208476"/>
                  </a:lnTo>
                  <a:close/>
                </a:path>
                <a:path w="214630" h="274955">
                  <a:moveTo>
                    <a:pt x="205530" y="56916"/>
                  </a:moveTo>
                  <a:lnTo>
                    <a:pt x="214145" y="67821"/>
                  </a:lnTo>
                  <a:lnTo>
                    <a:pt x="214145" y="64211"/>
                  </a:lnTo>
                  <a:lnTo>
                    <a:pt x="205530" y="56916"/>
                  </a:lnTo>
                  <a:close/>
                </a:path>
                <a:path w="214630" h="274955">
                  <a:moveTo>
                    <a:pt x="214145" y="46093"/>
                  </a:moveTo>
                  <a:lnTo>
                    <a:pt x="192746" y="46093"/>
                  </a:lnTo>
                  <a:lnTo>
                    <a:pt x="214145" y="64211"/>
                  </a:lnTo>
                  <a:lnTo>
                    <a:pt x="214145" y="46093"/>
                  </a:lnTo>
                  <a:close/>
                </a:path>
                <a:path w="214630" h="274955">
                  <a:moveTo>
                    <a:pt x="214145" y="32352"/>
                  </a:moveTo>
                  <a:lnTo>
                    <a:pt x="128671" y="32352"/>
                  </a:lnTo>
                  <a:lnTo>
                    <a:pt x="168868" y="36749"/>
                  </a:lnTo>
                  <a:lnTo>
                    <a:pt x="205530" y="56916"/>
                  </a:lnTo>
                  <a:lnTo>
                    <a:pt x="192746" y="46093"/>
                  </a:lnTo>
                  <a:lnTo>
                    <a:pt x="214145" y="46093"/>
                  </a:lnTo>
                  <a:lnTo>
                    <a:pt x="214145" y="32352"/>
                  </a:lnTo>
                  <a:close/>
                </a:path>
              </a:pathLst>
            </a:custGeom>
            <a:solidFill>
              <a:srgbClr val="6EC002">
                <a:alpha val="50000"/>
              </a:srgbClr>
            </a:solidFill>
          </p:spPr>
          <p:txBody>
            <a:bodyPr wrap="square" lIns="0" tIns="0" rIns="0" bIns="0" rtlCol="0"/>
            <a:lstStyle/>
            <a:p>
              <a:endParaRPr sz="1092"/>
            </a:p>
          </p:txBody>
        </p:sp>
        <p:sp>
          <p:nvSpPr>
            <p:cNvPr id="77" name="object 77"/>
            <p:cNvSpPr/>
            <p:nvPr/>
          </p:nvSpPr>
          <p:spPr>
            <a:xfrm>
              <a:off x="19334063"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78" name="object 78"/>
            <p:cNvSpPr/>
            <p:nvPr/>
          </p:nvSpPr>
          <p:spPr>
            <a:xfrm>
              <a:off x="19755786" y="0"/>
              <a:ext cx="348615" cy="295275"/>
            </a:xfrm>
            <a:custGeom>
              <a:avLst/>
              <a:gdLst/>
              <a:ahLst/>
              <a:cxnLst/>
              <a:rect l="l" t="t" r="r" b="b"/>
              <a:pathLst>
                <a:path w="348615" h="295275">
                  <a:moveTo>
                    <a:pt x="62583" y="0"/>
                  </a:moveTo>
                  <a:lnTo>
                    <a:pt x="0" y="0"/>
                  </a:lnTo>
                  <a:lnTo>
                    <a:pt x="348314" y="294892"/>
                  </a:lnTo>
                  <a:lnTo>
                    <a:pt x="348314" y="241908"/>
                  </a:lnTo>
                  <a:lnTo>
                    <a:pt x="62583" y="0"/>
                  </a:lnTo>
                  <a:close/>
                </a:path>
              </a:pathLst>
            </a:custGeom>
            <a:solidFill>
              <a:srgbClr val="5DC4C1">
                <a:alpha val="50000"/>
              </a:srgbClr>
            </a:solidFill>
          </p:spPr>
          <p:txBody>
            <a:bodyPr wrap="square" lIns="0" tIns="0" rIns="0" bIns="0" rtlCol="0"/>
            <a:lstStyle/>
            <a:p>
              <a:endParaRPr sz="1092"/>
            </a:p>
          </p:txBody>
        </p:sp>
        <p:sp>
          <p:nvSpPr>
            <p:cNvPr id="79" name="object 79"/>
            <p:cNvSpPr/>
            <p:nvPr/>
          </p:nvSpPr>
          <p:spPr>
            <a:xfrm>
              <a:off x="16455176" y="0"/>
              <a:ext cx="1944370" cy="2008505"/>
            </a:xfrm>
            <a:custGeom>
              <a:avLst/>
              <a:gdLst/>
              <a:ahLst/>
              <a:cxnLst/>
              <a:rect l="l" t="t" r="r" b="b"/>
              <a:pathLst>
                <a:path w="1944369" h="2008505">
                  <a:moveTo>
                    <a:pt x="62591" y="0"/>
                  </a:moveTo>
                  <a:lnTo>
                    <a:pt x="0" y="0"/>
                  </a:lnTo>
                  <a:lnTo>
                    <a:pt x="737756" y="624616"/>
                  </a:lnTo>
                  <a:lnTo>
                    <a:pt x="772069" y="1037766"/>
                  </a:lnTo>
                  <a:lnTo>
                    <a:pt x="1918139" y="2008072"/>
                  </a:lnTo>
                  <a:lnTo>
                    <a:pt x="1944264" y="1977214"/>
                  </a:lnTo>
                  <a:lnTo>
                    <a:pt x="811000" y="1017746"/>
                  </a:lnTo>
                  <a:lnTo>
                    <a:pt x="776687" y="604586"/>
                  </a:lnTo>
                  <a:lnTo>
                    <a:pt x="62591" y="0"/>
                  </a:lnTo>
                  <a:close/>
                </a:path>
              </a:pathLst>
            </a:custGeom>
            <a:solidFill>
              <a:srgbClr val="FC9B0E">
                <a:alpha val="50000"/>
              </a:srgbClr>
            </a:solidFill>
          </p:spPr>
          <p:txBody>
            <a:bodyPr wrap="square" lIns="0" tIns="0" rIns="0" bIns="0" rtlCol="0"/>
            <a:lstStyle/>
            <a:p>
              <a:endParaRPr sz="1092"/>
            </a:p>
          </p:txBody>
        </p:sp>
        <p:pic>
          <p:nvPicPr>
            <p:cNvPr id="80" name="object 80"/>
            <p:cNvPicPr/>
            <p:nvPr/>
          </p:nvPicPr>
          <p:blipFill>
            <a:blip r:embed="rId27" cstate="print"/>
            <a:stretch>
              <a:fillRect/>
            </a:stretch>
          </p:blipFill>
          <p:spPr>
            <a:xfrm>
              <a:off x="18259911" y="1866990"/>
              <a:ext cx="242400" cy="242402"/>
            </a:xfrm>
            <a:prstGeom prst="rect">
              <a:avLst/>
            </a:prstGeom>
          </p:spPr>
        </p:pic>
        <p:sp>
          <p:nvSpPr>
            <p:cNvPr id="81" name="object 81"/>
            <p:cNvSpPr/>
            <p:nvPr/>
          </p:nvSpPr>
          <p:spPr>
            <a:xfrm>
              <a:off x="18243714" y="1850791"/>
              <a:ext cx="274955" cy="274955"/>
            </a:xfrm>
            <a:custGeom>
              <a:avLst/>
              <a:gdLst/>
              <a:ahLst/>
              <a:cxnLst/>
              <a:rect l="l" t="t" r="r" b="b"/>
              <a:pathLst>
                <a:path w="274955" h="274955">
                  <a:moveTo>
                    <a:pt x="147162"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7"/>
                  </a:lnTo>
                  <a:lnTo>
                    <a:pt x="209083" y="255087"/>
                  </a:lnTo>
                  <a:lnTo>
                    <a:pt x="223859" y="242440"/>
                  </a:lnTo>
                  <a:lnTo>
                    <a:pt x="146120" y="242440"/>
                  </a:lnTo>
                  <a:lnTo>
                    <a:pt x="105921" y="238042"/>
                  </a:lnTo>
                  <a:lnTo>
                    <a:pt x="69259" y="217875"/>
                  </a:lnTo>
                  <a:lnTo>
                    <a:pt x="43320" y="185042"/>
                  </a:lnTo>
                  <a:lnTo>
                    <a:pt x="32349" y="146120"/>
                  </a:lnTo>
                  <a:lnTo>
                    <a:pt x="36747" y="105923"/>
                  </a:lnTo>
                  <a:lnTo>
                    <a:pt x="56914" y="69262"/>
                  </a:lnTo>
                  <a:lnTo>
                    <a:pt x="89752" y="43323"/>
                  </a:lnTo>
                  <a:lnTo>
                    <a:pt x="128674" y="32352"/>
                  </a:lnTo>
                  <a:lnTo>
                    <a:pt x="226535" y="32352"/>
                  </a:lnTo>
                  <a:lnTo>
                    <a:pt x="188680" y="9488"/>
                  </a:lnTo>
                  <a:lnTo>
                    <a:pt x="147162" y="0"/>
                  </a:lnTo>
                  <a:close/>
                </a:path>
                <a:path w="274955" h="274955">
                  <a:moveTo>
                    <a:pt x="205543" y="56923"/>
                  </a:moveTo>
                  <a:lnTo>
                    <a:pt x="231475" y="89749"/>
                  </a:lnTo>
                  <a:lnTo>
                    <a:pt x="242444" y="128671"/>
                  </a:lnTo>
                  <a:lnTo>
                    <a:pt x="238046" y="168868"/>
                  </a:lnTo>
                  <a:lnTo>
                    <a:pt x="217883" y="205530"/>
                  </a:lnTo>
                  <a:lnTo>
                    <a:pt x="185044" y="231469"/>
                  </a:lnTo>
                  <a:lnTo>
                    <a:pt x="146120" y="242440"/>
                  </a:lnTo>
                  <a:lnTo>
                    <a:pt x="223859" y="242440"/>
                  </a:lnTo>
                  <a:lnTo>
                    <a:pt x="242563" y="226430"/>
                  </a:lnTo>
                  <a:lnTo>
                    <a:pt x="265302" y="188683"/>
                  </a:lnTo>
                  <a:lnTo>
                    <a:pt x="274792" y="147164"/>
                  </a:lnTo>
                  <a:lnTo>
                    <a:pt x="271299" y="105099"/>
                  </a:lnTo>
                  <a:lnTo>
                    <a:pt x="255924" y="67739"/>
                  </a:lnTo>
                  <a:lnTo>
                    <a:pt x="218320" y="67739"/>
                  </a:lnTo>
                  <a:lnTo>
                    <a:pt x="205543" y="56923"/>
                  </a:lnTo>
                  <a:close/>
                </a:path>
                <a:path w="274955" h="274955">
                  <a:moveTo>
                    <a:pt x="238297" y="46093"/>
                  </a:moveTo>
                  <a:lnTo>
                    <a:pt x="192751" y="46093"/>
                  </a:lnTo>
                  <a:lnTo>
                    <a:pt x="218320" y="67739"/>
                  </a:lnTo>
                  <a:lnTo>
                    <a:pt x="255924" y="67739"/>
                  </a:lnTo>
                  <a:lnTo>
                    <a:pt x="255089" y="65711"/>
                  </a:lnTo>
                  <a:lnTo>
                    <a:pt x="238297" y="46093"/>
                  </a:lnTo>
                  <a:close/>
                </a:path>
                <a:path w="274955" h="274955">
                  <a:moveTo>
                    <a:pt x="226535" y="32352"/>
                  </a:moveTo>
                  <a:lnTo>
                    <a:pt x="128674" y="32352"/>
                  </a:lnTo>
                  <a:lnTo>
                    <a:pt x="168872" y="36749"/>
                  </a:lnTo>
                  <a:lnTo>
                    <a:pt x="205531" y="56912"/>
                  </a:lnTo>
                  <a:lnTo>
                    <a:pt x="192751" y="46093"/>
                  </a:lnTo>
                  <a:lnTo>
                    <a:pt x="238297" y="46093"/>
                  </a:lnTo>
                  <a:lnTo>
                    <a:pt x="226535" y="32352"/>
                  </a:lnTo>
                  <a:close/>
                </a:path>
              </a:pathLst>
            </a:custGeom>
            <a:solidFill>
              <a:srgbClr val="FC9B0E">
                <a:alpha val="50000"/>
              </a:srgbClr>
            </a:solidFill>
          </p:spPr>
          <p:txBody>
            <a:bodyPr wrap="square" lIns="0" tIns="0" rIns="0" bIns="0" rtlCol="0"/>
            <a:lstStyle/>
            <a:p>
              <a:endParaRPr sz="1092"/>
            </a:p>
          </p:txBody>
        </p:sp>
        <p:sp>
          <p:nvSpPr>
            <p:cNvPr id="82" name="object 82"/>
            <p:cNvSpPr/>
            <p:nvPr/>
          </p:nvSpPr>
          <p:spPr>
            <a:xfrm>
              <a:off x="16863336" y="0"/>
              <a:ext cx="1504315" cy="1251585"/>
            </a:xfrm>
            <a:custGeom>
              <a:avLst/>
              <a:gdLst/>
              <a:ahLst/>
              <a:cxnLst/>
              <a:rect l="l" t="t" r="r" b="b"/>
              <a:pathLst>
                <a:path w="1504315" h="1251585">
                  <a:moveTo>
                    <a:pt x="62583" y="0"/>
                  </a:moveTo>
                  <a:lnTo>
                    <a:pt x="0" y="0"/>
                  </a:lnTo>
                  <a:lnTo>
                    <a:pt x="1477733" y="1251106"/>
                  </a:lnTo>
                  <a:lnTo>
                    <a:pt x="1503858" y="1220249"/>
                  </a:lnTo>
                  <a:lnTo>
                    <a:pt x="62583" y="0"/>
                  </a:lnTo>
                  <a:close/>
                </a:path>
              </a:pathLst>
            </a:custGeom>
            <a:solidFill>
              <a:srgbClr val="ED4039">
                <a:alpha val="50000"/>
              </a:srgbClr>
            </a:solidFill>
          </p:spPr>
          <p:txBody>
            <a:bodyPr wrap="square" lIns="0" tIns="0" rIns="0" bIns="0" rtlCol="0"/>
            <a:lstStyle/>
            <a:p>
              <a:endParaRPr sz="1092"/>
            </a:p>
          </p:txBody>
        </p:sp>
        <p:pic>
          <p:nvPicPr>
            <p:cNvPr id="83" name="object 83"/>
            <p:cNvPicPr/>
            <p:nvPr/>
          </p:nvPicPr>
          <p:blipFill>
            <a:blip r:embed="rId28" cstate="print"/>
            <a:stretch>
              <a:fillRect/>
            </a:stretch>
          </p:blipFill>
          <p:spPr>
            <a:xfrm>
              <a:off x="18227682" y="1110025"/>
              <a:ext cx="242400" cy="242397"/>
            </a:xfrm>
            <a:prstGeom prst="rect">
              <a:avLst/>
            </a:prstGeom>
          </p:spPr>
        </p:pic>
        <p:sp>
          <p:nvSpPr>
            <p:cNvPr id="84" name="object 84"/>
            <p:cNvSpPr/>
            <p:nvPr/>
          </p:nvSpPr>
          <p:spPr>
            <a:xfrm>
              <a:off x="18211485" y="1093826"/>
              <a:ext cx="274955" cy="274955"/>
            </a:xfrm>
            <a:custGeom>
              <a:avLst/>
              <a:gdLst/>
              <a:ahLst/>
              <a:cxnLst/>
              <a:rect l="l" t="t" r="r" b="b"/>
              <a:pathLst>
                <a:path w="274955" h="274955">
                  <a:moveTo>
                    <a:pt x="147164"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37" y="32352"/>
                  </a:lnTo>
                  <a:lnTo>
                    <a:pt x="188683" y="9488"/>
                  </a:lnTo>
                  <a:lnTo>
                    <a:pt x="147164" y="0"/>
                  </a:lnTo>
                  <a:close/>
                </a:path>
                <a:path w="274955" h="274955">
                  <a:moveTo>
                    <a:pt x="226537"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2" y="105099"/>
                  </a:lnTo>
                  <a:lnTo>
                    <a:pt x="255091" y="65711"/>
                  </a:lnTo>
                  <a:lnTo>
                    <a:pt x="226537"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sp>
          <p:nvSpPr>
            <p:cNvPr id="85" name="object 85"/>
            <p:cNvSpPr/>
            <p:nvPr/>
          </p:nvSpPr>
          <p:spPr>
            <a:xfrm>
              <a:off x="1093800" y="8246947"/>
              <a:ext cx="3048000" cy="3061970"/>
            </a:xfrm>
            <a:custGeom>
              <a:avLst/>
              <a:gdLst/>
              <a:ahLst/>
              <a:cxnLst/>
              <a:rect l="l" t="t" r="r" b="b"/>
              <a:pathLst>
                <a:path w="3048000" h="3061970">
                  <a:moveTo>
                    <a:pt x="26124" y="0"/>
                  </a:moveTo>
                  <a:lnTo>
                    <a:pt x="0" y="30857"/>
                  </a:lnTo>
                  <a:lnTo>
                    <a:pt x="2131107" y="1835106"/>
                  </a:lnTo>
                  <a:lnTo>
                    <a:pt x="2176069" y="2376493"/>
                  </a:lnTo>
                  <a:lnTo>
                    <a:pt x="2985281" y="3061608"/>
                  </a:lnTo>
                  <a:lnTo>
                    <a:pt x="3047862" y="3061608"/>
                  </a:lnTo>
                  <a:lnTo>
                    <a:pt x="2214990" y="2356462"/>
                  </a:lnTo>
                  <a:lnTo>
                    <a:pt x="2170028" y="1815086"/>
                  </a:lnTo>
                  <a:lnTo>
                    <a:pt x="26124" y="0"/>
                  </a:lnTo>
                  <a:close/>
                </a:path>
              </a:pathLst>
            </a:custGeom>
            <a:solidFill>
              <a:srgbClr val="5DC4C1">
                <a:alpha val="50000"/>
              </a:srgbClr>
            </a:solidFill>
          </p:spPr>
          <p:txBody>
            <a:bodyPr wrap="square" lIns="0" tIns="0" rIns="0" bIns="0" rtlCol="0"/>
            <a:lstStyle/>
            <a:p>
              <a:endParaRPr sz="1092"/>
            </a:p>
          </p:txBody>
        </p:sp>
        <p:pic>
          <p:nvPicPr>
            <p:cNvPr id="86" name="object 86"/>
            <p:cNvPicPr/>
            <p:nvPr/>
          </p:nvPicPr>
          <p:blipFill>
            <a:blip r:embed="rId29" cstate="print"/>
            <a:stretch>
              <a:fillRect/>
            </a:stretch>
          </p:blipFill>
          <p:spPr>
            <a:xfrm>
              <a:off x="990927" y="8145614"/>
              <a:ext cx="242399" cy="242402"/>
            </a:xfrm>
            <a:prstGeom prst="rect">
              <a:avLst/>
            </a:prstGeom>
          </p:spPr>
        </p:pic>
        <p:sp>
          <p:nvSpPr>
            <p:cNvPr id="87" name="object 87"/>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39"/>
                  </a:lnTo>
                  <a:lnTo>
                    <a:pt x="1217168" y="128676"/>
                  </a:lnTo>
                  <a:lnTo>
                    <a:pt x="1212773" y="168871"/>
                  </a:lnTo>
                  <a:lnTo>
                    <a:pt x="1192606" y="205524"/>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79" y="0"/>
                  </a:lnTo>
                  <a:lnTo>
                    <a:pt x="1079817" y="3492"/>
                  </a:lnTo>
                  <a:lnTo>
                    <a:pt x="1040434" y="19710"/>
                  </a:lnTo>
                  <a:lnTo>
                    <a:pt x="1006957" y="48361"/>
                  </a:lnTo>
                  <a:lnTo>
                    <a:pt x="984211"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600" y="242443"/>
                  </a:lnTo>
                  <a:lnTo>
                    <a:pt x="1217295" y="226441"/>
                  </a:lnTo>
                  <a:lnTo>
                    <a:pt x="1240028" y="188683"/>
                  </a:lnTo>
                  <a:lnTo>
                    <a:pt x="1249514" y="147167"/>
                  </a:lnTo>
                  <a:close/>
                </a:path>
                <a:path w="1829435" h="3179445">
                  <a:moveTo>
                    <a:pt x="1829346" y="3179127"/>
                  </a:moveTo>
                  <a:lnTo>
                    <a:pt x="1501025" y="2901162"/>
                  </a:lnTo>
                  <a:lnTo>
                    <a:pt x="1451775" y="2859468"/>
                  </a:lnTo>
                  <a:lnTo>
                    <a:pt x="896150" y="2905607"/>
                  </a:lnTo>
                  <a:lnTo>
                    <a:pt x="0" y="2146897"/>
                  </a:lnTo>
                  <a:lnTo>
                    <a:pt x="0" y="2199881"/>
                  </a:lnTo>
                  <a:lnTo>
                    <a:pt x="882815" y="2947301"/>
                  </a:lnTo>
                  <a:lnTo>
                    <a:pt x="1384871" y="2905607"/>
                  </a:lnTo>
                  <a:lnTo>
                    <a:pt x="1438452" y="2901162"/>
                  </a:lnTo>
                  <a:lnTo>
                    <a:pt x="1766785" y="3179127"/>
                  </a:lnTo>
                  <a:lnTo>
                    <a:pt x="1829346" y="3179127"/>
                  </a:lnTo>
                  <a:close/>
                </a:path>
              </a:pathLst>
            </a:custGeom>
            <a:solidFill>
              <a:srgbClr val="5DC4C1">
                <a:alpha val="50000"/>
              </a:srgbClr>
            </a:solidFill>
          </p:spPr>
          <p:txBody>
            <a:bodyPr wrap="square" lIns="0" tIns="0" rIns="0" bIns="0" rtlCol="0"/>
            <a:lstStyle/>
            <a:p>
              <a:endParaRPr sz="1092"/>
            </a:p>
          </p:txBody>
        </p:sp>
        <p:sp>
          <p:nvSpPr>
            <p:cNvPr id="88" name="object 88"/>
            <p:cNvSpPr/>
            <p:nvPr/>
          </p:nvSpPr>
          <p:spPr>
            <a:xfrm>
              <a:off x="0" y="9971647"/>
              <a:ext cx="788670" cy="698500"/>
            </a:xfrm>
            <a:custGeom>
              <a:avLst/>
              <a:gdLst/>
              <a:ahLst/>
              <a:cxnLst/>
              <a:rect l="l" t="t" r="r" b="b"/>
              <a:pathLst>
                <a:path w="788670" h="698500">
                  <a:moveTo>
                    <a:pt x="0" y="0"/>
                  </a:moveTo>
                  <a:lnTo>
                    <a:pt x="0" y="52978"/>
                  </a:lnTo>
                  <a:lnTo>
                    <a:pt x="761938" y="698062"/>
                  </a:lnTo>
                  <a:lnTo>
                    <a:pt x="788062" y="667204"/>
                  </a:lnTo>
                  <a:lnTo>
                    <a:pt x="0" y="0"/>
                  </a:lnTo>
                  <a:close/>
                </a:path>
              </a:pathLst>
            </a:custGeom>
            <a:solidFill>
              <a:srgbClr val="FC9B0E">
                <a:alpha val="50000"/>
              </a:srgbClr>
            </a:solidFill>
          </p:spPr>
          <p:txBody>
            <a:bodyPr wrap="square" lIns="0" tIns="0" rIns="0" bIns="0" rtlCol="0"/>
            <a:lstStyle/>
            <a:p>
              <a:endParaRPr sz="1092"/>
            </a:p>
          </p:txBody>
        </p:sp>
        <p:pic>
          <p:nvPicPr>
            <p:cNvPr id="89" name="object 89"/>
            <p:cNvPicPr/>
            <p:nvPr/>
          </p:nvPicPr>
          <p:blipFill>
            <a:blip r:embed="rId29" cstate="print"/>
            <a:stretch>
              <a:fillRect/>
            </a:stretch>
          </p:blipFill>
          <p:spPr>
            <a:xfrm>
              <a:off x="648542" y="10528635"/>
              <a:ext cx="242408" cy="242404"/>
            </a:xfrm>
            <a:prstGeom prst="rect">
              <a:avLst/>
            </a:prstGeom>
          </p:spPr>
        </p:pic>
        <p:sp>
          <p:nvSpPr>
            <p:cNvPr id="90" name="object 90"/>
            <p:cNvSpPr/>
            <p:nvPr/>
          </p:nvSpPr>
          <p:spPr>
            <a:xfrm>
              <a:off x="632349" y="10512440"/>
              <a:ext cx="274955" cy="274955"/>
            </a:xfrm>
            <a:custGeom>
              <a:avLst/>
              <a:gdLst/>
              <a:ahLst/>
              <a:cxnLst/>
              <a:rect l="l" t="t" r="r" b="b"/>
              <a:pathLst>
                <a:path w="274955" h="274954">
                  <a:moveTo>
                    <a:pt x="147164" y="0"/>
                  </a:moveTo>
                  <a:lnTo>
                    <a:pt x="105099" y="3494"/>
                  </a:lnTo>
                  <a:lnTo>
                    <a:pt x="65711" y="19704"/>
                  </a:lnTo>
                  <a:lnTo>
                    <a:pt x="32226" y="48362"/>
                  </a:lnTo>
                  <a:lnTo>
                    <a:pt x="9488" y="86114"/>
                  </a:lnTo>
                  <a:lnTo>
                    <a:pt x="0" y="127635"/>
                  </a:lnTo>
                  <a:lnTo>
                    <a:pt x="3494" y="169700"/>
                  </a:lnTo>
                  <a:lnTo>
                    <a:pt x="19704" y="209085"/>
                  </a:lnTo>
                  <a:lnTo>
                    <a:pt x="48362" y="242565"/>
                  </a:lnTo>
                  <a:lnTo>
                    <a:pt x="86114" y="265304"/>
                  </a:lnTo>
                  <a:lnTo>
                    <a:pt x="127635" y="274792"/>
                  </a:lnTo>
                  <a:lnTo>
                    <a:pt x="169700" y="271297"/>
                  </a:lnTo>
                  <a:lnTo>
                    <a:pt x="209085" y="255087"/>
                  </a:lnTo>
                  <a:lnTo>
                    <a:pt x="223855" y="242445"/>
                  </a:lnTo>
                  <a:lnTo>
                    <a:pt x="146120" y="242445"/>
                  </a:lnTo>
                  <a:lnTo>
                    <a:pt x="105923" y="238043"/>
                  </a:lnTo>
                  <a:lnTo>
                    <a:pt x="88935" y="228698"/>
                  </a:lnTo>
                  <a:lnTo>
                    <a:pt x="82045" y="228698"/>
                  </a:lnTo>
                  <a:lnTo>
                    <a:pt x="56478" y="207052"/>
                  </a:lnTo>
                  <a:lnTo>
                    <a:pt x="60711" y="207052"/>
                  </a:lnTo>
                  <a:lnTo>
                    <a:pt x="43323" y="185042"/>
                  </a:lnTo>
                  <a:lnTo>
                    <a:pt x="32352" y="146120"/>
                  </a:lnTo>
                  <a:lnTo>
                    <a:pt x="36749" y="105923"/>
                  </a:lnTo>
                  <a:lnTo>
                    <a:pt x="56916" y="69262"/>
                  </a:lnTo>
                  <a:lnTo>
                    <a:pt x="89749" y="43324"/>
                  </a:lnTo>
                  <a:lnTo>
                    <a:pt x="128671" y="32356"/>
                  </a:lnTo>
                  <a:lnTo>
                    <a:pt x="226540" y="32356"/>
                  </a:lnTo>
                  <a:lnTo>
                    <a:pt x="226428" y="32225"/>
                  </a:lnTo>
                  <a:lnTo>
                    <a:pt x="188683" y="9488"/>
                  </a:lnTo>
                  <a:lnTo>
                    <a:pt x="147164" y="0"/>
                  </a:lnTo>
                  <a:close/>
                </a:path>
                <a:path w="274955" h="274954">
                  <a:moveTo>
                    <a:pt x="226540" y="32356"/>
                  </a:moveTo>
                  <a:lnTo>
                    <a:pt x="128671" y="32356"/>
                  </a:lnTo>
                  <a:lnTo>
                    <a:pt x="168868" y="36754"/>
                  </a:lnTo>
                  <a:lnTo>
                    <a:pt x="205530" y="56916"/>
                  </a:lnTo>
                  <a:lnTo>
                    <a:pt x="231469" y="89750"/>
                  </a:lnTo>
                  <a:lnTo>
                    <a:pt x="242440" y="128672"/>
                  </a:lnTo>
                  <a:lnTo>
                    <a:pt x="238042" y="168873"/>
                  </a:lnTo>
                  <a:lnTo>
                    <a:pt x="217875" y="205540"/>
                  </a:lnTo>
                  <a:lnTo>
                    <a:pt x="185042" y="231477"/>
                  </a:lnTo>
                  <a:lnTo>
                    <a:pt x="146120" y="242445"/>
                  </a:lnTo>
                  <a:lnTo>
                    <a:pt x="223855" y="242445"/>
                  </a:lnTo>
                  <a:lnTo>
                    <a:pt x="242565" y="226430"/>
                  </a:lnTo>
                  <a:lnTo>
                    <a:pt x="265304" y="188683"/>
                  </a:lnTo>
                  <a:lnTo>
                    <a:pt x="274792" y="147164"/>
                  </a:lnTo>
                  <a:lnTo>
                    <a:pt x="271297" y="105099"/>
                  </a:lnTo>
                  <a:lnTo>
                    <a:pt x="255087" y="65711"/>
                  </a:lnTo>
                  <a:lnTo>
                    <a:pt x="226540" y="32356"/>
                  </a:lnTo>
                  <a:close/>
                </a:path>
                <a:path w="274955" h="274954">
                  <a:moveTo>
                    <a:pt x="69262" y="217875"/>
                  </a:moveTo>
                  <a:lnTo>
                    <a:pt x="82045" y="228698"/>
                  </a:lnTo>
                  <a:lnTo>
                    <a:pt x="88935" y="228698"/>
                  </a:lnTo>
                  <a:lnTo>
                    <a:pt x="69262" y="217875"/>
                  </a:lnTo>
                  <a:close/>
                </a:path>
                <a:path w="274955" h="274954">
                  <a:moveTo>
                    <a:pt x="60711" y="207052"/>
                  </a:moveTo>
                  <a:lnTo>
                    <a:pt x="56478" y="207052"/>
                  </a:lnTo>
                  <a:lnTo>
                    <a:pt x="69262" y="217875"/>
                  </a:lnTo>
                  <a:lnTo>
                    <a:pt x="60711" y="207052"/>
                  </a:lnTo>
                  <a:close/>
                </a:path>
              </a:pathLst>
            </a:custGeom>
            <a:solidFill>
              <a:srgbClr val="FC9B0E">
                <a:alpha val="50000"/>
              </a:srgbClr>
            </a:solidFill>
          </p:spPr>
          <p:txBody>
            <a:bodyPr wrap="square" lIns="0" tIns="0" rIns="0" bIns="0" rtlCol="0"/>
            <a:lstStyle/>
            <a:p>
              <a:endParaRPr sz="1092"/>
            </a:p>
          </p:txBody>
        </p:sp>
        <p:sp>
          <p:nvSpPr>
            <p:cNvPr id="91" name="object 91"/>
            <p:cNvSpPr/>
            <p:nvPr/>
          </p:nvSpPr>
          <p:spPr>
            <a:xfrm>
              <a:off x="0" y="9136121"/>
              <a:ext cx="2572385" cy="1990089"/>
            </a:xfrm>
            <a:custGeom>
              <a:avLst/>
              <a:gdLst/>
              <a:ahLst/>
              <a:cxnLst/>
              <a:rect l="l" t="t" r="r" b="b"/>
              <a:pathLst>
                <a:path w="2572385" h="1990090">
                  <a:moveTo>
                    <a:pt x="372689" y="96981"/>
                  </a:moveTo>
                  <a:lnTo>
                    <a:pt x="310111" y="96981"/>
                  </a:lnTo>
                  <a:lnTo>
                    <a:pt x="2545719" y="1989698"/>
                  </a:lnTo>
                  <a:lnTo>
                    <a:pt x="2571844" y="1958841"/>
                  </a:lnTo>
                  <a:lnTo>
                    <a:pt x="372689" y="96981"/>
                  </a:lnTo>
                  <a:close/>
                </a:path>
                <a:path w="2572385" h="1990090">
                  <a:moveTo>
                    <a:pt x="0" y="0"/>
                  </a:moveTo>
                  <a:lnTo>
                    <a:pt x="0" y="52983"/>
                  </a:lnTo>
                  <a:lnTo>
                    <a:pt x="75030" y="116509"/>
                  </a:lnTo>
                  <a:lnTo>
                    <a:pt x="310111" y="96981"/>
                  </a:lnTo>
                  <a:lnTo>
                    <a:pt x="372689" y="96981"/>
                  </a:lnTo>
                  <a:lnTo>
                    <a:pt x="346507" y="74814"/>
                  </a:lnTo>
                  <a:lnTo>
                    <a:pt x="88359" y="74814"/>
                  </a:lnTo>
                  <a:lnTo>
                    <a:pt x="0" y="0"/>
                  </a:lnTo>
                  <a:close/>
                </a:path>
                <a:path w="2572385" h="1990090">
                  <a:moveTo>
                    <a:pt x="323441" y="55286"/>
                  </a:moveTo>
                  <a:lnTo>
                    <a:pt x="88359" y="74814"/>
                  </a:lnTo>
                  <a:lnTo>
                    <a:pt x="346507" y="74814"/>
                  </a:lnTo>
                  <a:lnTo>
                    <a:pt x="323441" y="55286"/>
                  </a:lnTo>
                  <a:close/>
                </a:path>
              </a:pathLst>
            </a:custGeom>
            <a:solidFill>
              <a:srgbClr val="5B7BA1">
                <a:alpha val="50000"/>
              </a:srgbClr>
            </a:solidFill>
          </p:spPr>
          <p:txBody>
            <a:bodyPr wrap="square" lIns="0" tIns="0" rIns="0" bIns="0" rtlCol="0"/>
            <a:lstStyle/>
            <a:p>
              <a:endParaRPr sz="1092"/>
            </a:p>
          </p:txBody>
        </p:sp>
        <p:pic>
          <p:nvPicPr>
            <p:cNvPr id="92" name="object 92"/>
            <p:cNvPicPr/>
            <p:nvPr/>
          </p:nvPicPr>
          <p:blipFill>
            <a:blip r:embed="rId30" cstate="print"/>
            <a:stretch>
              <a:fillRect/>
            </a:stretch>
          </p:blipFill>
          <p:spPr>
            <a:xfrm>
              <a:off x="2432315" y="10984745"/>
              <a:ext cx="242402" cy="242400"/>
            </a:xfrm>
            <a:prstGeom prst="rect">
              <a:avLst/>
            </a:prstGeom>
          </p:spPr>
        </p:pic>
        <p:sp>
          <p:nvSpPr>
            <p:cNvPr id="93" name="object 93"/>
            <p:cNvSpPr/>
            <p:nvPr/>
          </p:nvSpPr>
          <p:spPr>
            <a:xfrm>
              <a:off x="2416124" y="10968553"/>
              <a:ext cx="274955" cy="274955"/>
            </a:xfrm>
            <a:custGeom>
              <a:avLst/>
              <a:gdLst/>
              <a:ahLst/>
              <a:cxnLst/>
              <a:rect l="l" t="t" r="r" b="b"/>
              <a:pathLst>
                <a:path w="274955" h="274954">
                  <a:moveTo>
                    <a:pt x="147157" y="0"/>
                  </a:moveTo>
                  <a:lnTo>
                    <a:pt x="105092" y="3494"/>
                  </a:lnTo>
                  <a:lnTo>
                    <a:pt x="65707" y="19704"/>
                  </a:lnTo>
                  <a:lnTo>
                    <a:pt x="32227" y="48362"/>
                  </a:lnTo>
                  <a:lnTo>
                    <a:pt x="9488" y="86109"/>
                  </a:lnTo>
                  <a:lnTo>
                    <a:pt x="0" y="127627"/>
                  </a:lnTo>
                  <a:lnTo>
                    <a:pt x="3492" y="169693"/>
                  </a:lnTo>
                  <a:lnTo>
                    <a:pt x="19699" y="209080"/>
                  </a:lnTo>
                  <a:lnTo>
                    <a:pt x="48352" y="242565"/>
                  </a:lnTo>
                  <a:lnTo>
                    <a:pt x="86104" y="265304"/>
                  </a:lnTo>
                  <a:lnTo>
                    <a:pt x="127625" y="274792"/>
                  </a:lnTo>
                  <a:lnTo>
                    <a:pt x="169690" y="271297"/>
                  </a:lnTo>
                  <a:lnTo>
                    <a:pt x="209075" y="255087"/>
                  </a:lnTo>
                  <a:lnTo>
                    <a:pt x="223851" y="242440"/>
                  </a:lnTo>
                  <a:lnTo>
                    <a:pt x="146111" y="242440"/>
                  </a:lnTo>
                  <a:lnTo>
                    <a:pt x="105913" y="238042"/>
                  </a:lnTo>
                  <a:lnTo>
                    <a:pt x="88927" y="228698"/>
                  </a:lnTo>
                  <a:lnTo>
                    <a:pt x="82035" y="228698"/>
                  </a:lnTo>
                  <a:lnTo>
                    <a:pt x="56469" y="207052"/>
                  </a:lnTo>
                  <a:lnTo>
                    <a:pt x="60702" y="207052"/>
                  </a:lnTo>
                  <a:lnTo>
                    <a:pt x="43314" y="185042"/>
                  </a:lnTo>
                  <a:lnTo>
                    <a:pt x="32347" y="146120"/>
                  </a:lnTo>
                  <a:lnTo>
                    <a:pt x="36748" y="105923"/>
                  </a:lnTo>
                  <a:lnTo>
                    <a:pt x="56917" y="69262"/>
                  </a:lnTo>
                  <a:lnTo>
                    <a:pt x="89750" y="43323"/>
                  </a:lnTo>
                  <a:lnTo>
                    <a:pt x="128671" y="32352"/>
                  </a:lnTo>
                  <a:lnTo>
                    <a:pt x="226538" y="32352"/>
                  </a:lnTo>
                  <a:lnTo>
                    <a:pt x="188678" y="9488"/>
                  </a:lnTo>
                  <a:lnTo>
                    <a:pt x="147157" y="0"/>
                  </a:lnTo>
                  <a:close/>
                </a:path>
                <a:path w="274955" h="274954">
                  <a:moveTo>
                    <a:pt x="226538" y="32352"/>
                  </a:moveTo>
                  <a:lnTo>
                    <a:pt x="128671" y="32352"/>
                  </a:lnTo>
                  <a:lnTo>
                    <a:pt x="168869" y="36749"/>
                  </a:lnTo>
                  <a:lnTo>
                    <a:pt x="205530" y="56916"/>
                  </a:lnTo>
                  <a:lnTo>
                    <a:pt x="231469" y="89749"/>
                  </a:lnTo>
                  <a:lnTo>
                    <a:pt x="242439" y="128671"/>
                  </a:lnTo>
                  <a:lnTo>
                    <a:pt x="238038" y="168868"/>
                  </a:lnTo>
                  <a:lnTo>
                    <a:pt x="217865" y="205530"/>
                  </a:lnTo>
                  <a:lnTo>
                    <a:pt x="185032" y="231469"/>
                  </a:lnTo>
                  <a:lnTo>
                    <a:pt x="146111" y="242440"/>
                  </a:lnTo>
                  <a:lnTo>
                    <a:pt x="223851" y="242440"/>
                  </a:lnTo>
                  <a:lnTo>
                    <a:pt x="242555" y="226430"/>
                  </a:lnTo>
                  <a:lnTo>
                    <a:pt x="265299" y="188682"/>
                  </a:lnTo>
                  <a:lnTo>
                    <a:pt x="274790" y="147161"/>
                  </a:lnTo>
                  <a:lnTo>
                    <a:pt x="271297" y="105094"/>
                  </a:lnTo>
                  <a:lnTo>
                    <a:pt x="255088" y="65707"/>
                  </a:lnTo>
                  <a:lnTo>
                    <a:pt x="226538" y="32352"/>
                  </a:lnTo>
                  <a:close/>
                </a:path>
                <a:path w="274955" h="274954">
                  <a:moveTo>
                    <a:pt x="69252" y="217875"/>
                  </a:moveTo>
                  <a:lnTo>
                    <a:pt x="82035" y="228698"/>
                  </a:lnTo>
                  <a:lnTo>
                    <a:pt x="88927" y="228698"/>
                  </a:lnTo>
                  <a:lnTo>
                    <a:pt x="69252" y="217875"/>
                  </a:lnTo>
                  <a:close/>
                </a:path>
                <a:path w="274955" h="274954">
                  <a:moveTo>
                    <a:pt x="60702" y="207052"/>
                  </a:moveTo>
                  <a:lnTo>
                    <a:pt x="56469" y="207052"/>
                  </a:lnTo>
                  <a:lnTo>
                    <a:pt x="69252" y="217875"/>
                  </a:lnTo>
                  <a:lnTo>
                    <a:pt x="60702" y="207052"/>
                  </a:lnTo>
                  <a:close/>
                </a:path>
              </a:pathLst>
            </a:custGeom>
            <a:solidFill>
              <a:srgbClr val="5B7BA1">
                <a:alpha val="50000"/>
              </a:srgbClr>
            </a:solidFill>
          </p:spPr>
          <p:txBody>
            <a:bodyPr wrap="square" lIns="0" tIns="0" rIns="0" bIns="0" rtlCol="0"/>
            <a:lstStyle/>
            <a:p>
              <a:endParaRPr sz="1092"/>
            </a:p>
          </p:txBody>
        </p:sp>
        <p:sp>
          <p:nvSpPr>
            <p:cNvPr id="94" name="object 94"/>
            <p:cNvSpPr/>
            <p:nvPr/>
          </p:nvSpPr>
          <p:spPr>
            <a:xfrm>
              <a:off x="58417" y="9659141"/>
              <a:ext cx="2240280" cy="1649730"/>
            </a:xfrm>
            <a:custGeom>
              <a:avLst/>
              <a:gdLst/>
              <a:ahLst/>
              <a:cxnLst/>
              <a:rect l="l" t="t" r="r" b="b"/>
              <a:pathLst>
                <a:path w="2240280" h="1649729">
                  <a:moveTo>
                    <a:pt x="581610" y="245133"/>
                  </a:moveTo>
                  <a:lnTo>
                    <a:pt x="519020" y="245133"/>
                  </a:lnTo>
                  <a:lnTo>
                    <a:pt x="2177703" y="1649414"/>
                  </a:lnTo>
                  <a:lnTo>
                    <a:pt x="2240284" y="1649414"/>
                  </a:lnTo>
                  <a:lnTo>
                    <a:pt x="581610" y="245133"/>
                  </a:lnTo>
                  <a:close/>
                </a:path>
                <a:path w="2240280" h="1649729">
                  <a:moveTo>
                    <a:pt x="26124" y="0"/>
                  </a:moveTo>
                  <a:lnTo>
                    <a:pt x="0" y="30857"/>
                  </a:lnTo>
                  <a:lnTo>
                    <a:pt x="276818" y="265248"/>
                  </a:lnTo>
                  <a:lnTo>
                    <a:pt x="519020" y="245133"/>
                  </a:lnTo>
                  <a:lnTo>
                    <a:pt x="581610" y="245133"/>
                  </a:lnTo>
                  <a:lnTo>
                    <a:pt x="556121" y="223553"/>
                  </a:lnTo>
                  <a:lnTo>
                    <a:pt x="290148" y="223553"/>
                  </a:lnTo>
                  <a:lnTo>
                    <a:pt x="26124" y="0"/>
                  </a:lnTo>
                  <a:close/>
                </a:path>
                <a:path w="2240280" h="1649729">
                  <a:moveTo>
                    <a:pt x="532350" y="203428"/>
                  </a:moveTo>
                  <a:lnTo>
                    <a:pt x="290148" y="223553"/>
                  </a:lnTo>
                  <a:lnTo>
                    <a:pt x="556121" y="223553"/>
                  </a:lnTo>
                  <a:lnTo>
                    <a:pt x="532350" y="203428"/>
                  </a:lnTo>
                  <a:close/>
                </a:path>
              </a:pathLst>
            </a:custGeom>
            <a:solidFill>
              <a:srgbClr val="6EC002">
                <a:alpha val="50000"/>
              </a:srgbClr>
            </a:solidFill>
          </p:spPr>
          <p:txBody>
            <a:bodyPr wrap="square" lIns="0" tIns="0" rIns="0" bIns="0" rtlCol="0"/>
            <a:lstStyle/>
            <a:p>
              <a:endParaRPr sz="1092"/>
            </a:p>
          </p:txBody>
        </p:sp>
        <p:pic>
          <p:nvPicPr>
            <p:cNvPr id="95" name="object 95"/>
            <p:cNvPicPr/>
            <p:nvPr/>
          </p:nvPicPr>
          <p:blipFill>
            <a:blip r:embed="rId31" cstate="print"/>
            <a:stretch>
              <a:fillRect/>
            </a:stretch>
          </p:blipFill>
          <p:spPr>
            <a:xfrm>
              <a:off x="0" y="9557832"/>
              <a:ext cx="197952" cy="242400"/>
            </a:xfrm>
            <a:prstGeom prst="rect">
              <a:avLst/>
            </a:prstGeom>
          </p:spPr>
        </p:pic>
        <p:sp>
          <p:nvSpPr>
            <p:cNvPr id="96" name="object 96"/>
            <p:cNvSpPr/>
            <p:nvPr/>
          </p:nvSpPr>
          <p:spPr>
            <a:xfrm>
              <a:off x="0" y="9541640"/>
              <a:ext cx="214629" cy="274955"/>
            </a:xfrm>
            <a:custGeom>
              <a:avLst/>
              <a:gdLst/>
              <a:ahLst/>
              <a:cxnLst/>
              <a:rect l="l" t="t" r="r" b="b"/>
              <a:pathLst>
                <a:path w="214629" h="274954">
                  <a:moveTo>
                    <a:pt x="0" y="210581"/>
                  </a:moveTo>
                  <a:lnTo>
                    <a:pt x="0" y="249965"/>
                  </a:lnTo>
                  <a:lnTo>
                    <a:pt x="25465" y="265304"/>
                  </a:lnTo>
                  <a:lnTo>
                    <a:pt x="66984" y="274792"/>
                  </a:lnTo>
                  <a:lnTo>
                    <a:pt x="109048" y="271297"/>
                  </a:lnTo>
                  <a:lnTo>
                    <a:pt x="148434" y="255087"/>
                  </a:lnTo>
                  <a:lnTo>
                    <a:pt x="163211" y="242440"/>
                  </a:lnTo>
                  <a:lnTo>
                    <a:pt x="85473" y="242440"/>
                  </a:lnTo>
                  <a:lnTo>
                    <a:pt x="45275" y="238042"/>
                  </a:lnTo>
                  <a:lnTo>
                    <a:pt x="28289" y="228698"/>
                  </a:lnTo>
                  <a:lnTo>
                    <a:pt x="21397" y="228698"/>
                  </a:lnTo>
                  <a:lnTo>
                    <a:pt x="0" y="210581"/>
                  </a:lnTo>
                  <a:close/>
                </a:path>
                <a:path w="214629" h="274954">
                  <a:moveTo>
                    <a:pt x="165889" y="32352"/>
                  </a:moveTo>
                  <a:lnTo>
                    <a:pt x="68024" y="32352"/>
                  </a:lnTo>
                  <a:lnTo>
                    <a:pt x="108225" y="36749"/>
                  </a:lnTo>
                  <a:lnTo>
                    <a:pt x="144892" y="56916"/>
                  </a:lnTo>
                  <a:lnTo>
                    <a:pt x="170825" y="89749"/>
                  </a:lnTo>
                  <a:lnTo>
                    <a:pt x="181793" y="128671"/>
                  </a:lnTo>
                  <a:lnTo>
                    <a:pt x="177394" y="168868"/>
                  </a:lnTo>
                  <a:lnTo>
                    <a:pt x="157227" y="205530"/>
                  </a:lnTo>
                  <a:lnTo>
                    <a:pt x="124394" y="231469"/>
                  </a:lnTo>
                  <a:lnTo>
                    <a:pt x="85473" y="242440"/>
                  </a:lnTo>
                  <a:lnTo>
                    <a:pt x="163211" y="242440"/>
                  </a:lnTo>
                  <a:lnTo>
                    <a:pt x="181918" y="226430"/>
                  </a:lnTo>
                  <a:lnTo>
                    <a:pt x="204656" y="188682"/>
                  </a:lnTo>
                  <a:lnTo>
                    <a:pt x="214144" y="147161"/>
                  </a:lnTo>
                  <a:lnTo>
                    <a:pt x="210650" y="105094"/>
                  </a:lnTo>
                  <a:lnTo>
                    <a:pt x="194440" y="65707"/>
                  </a:lnTo>
                  <a:lnTo>
                    <a:pt x="165889" y="32352"/>
                  </a:lnTo>
                  <a:close/>
                </a:path>
                <a:path w="214629" h="274954">
                  <a:moveTo>
                    <a:pt x="8614" y="217875"/>
                  </a:moveTo>
                  <a:lnTo>
                    <a:pt x="21397" y="228698"/>
                  </a:lnTo>
                  <a:lnTo>
                    <a:pt x="28289" y="228698"/>
                  </a:lnTo>
                  <a:lnTo>
                    <a:pt x="8614" y="217875"/>
                  </a:lnTo>
                  <a:close/>
                </a:path>
                <a:path w="214629" h="274954">
                  <a:moveTo>
                    <a:pt x="0" y="206971"/>
                  </a:moveTo>
                  <a:lnTo>
                    <a:pt x="0" y="210581"/>
                  </a:lnTo>
                  <a:lnTo>
                    <a:pt x="8614" y="217875"/>
                  </a:lnTo>
                  <a:lnTo>
                    <a:pt x="0" y="206971"/>
                  </a:lnTo>
                  <a:close/>
                </a:path>
                <a:path w="214629" h="274954">
                  <a:moveTo>
                    <a:pt x="86516" y="0"/>
                  </a:moveTo>
                  <a:lnTo>
                    <a:pt x="44451" y="3494"/>
                  </a:lnTo>
                  <a:lnTo>
                    <a:pt x="5063" y="19704"/>
                  </a:lnTo>
                  <a:lnTo>
                    <a:pt x="0" y="24038"/>
                  </a:lnTo>
                  <a:lnTo>
                    <a:pt x="0" y="66314"/>
                  </a:lnTo>
                  <a:lnTo>
                    <a:pt x="29102" y="43323"/>
                  </a:lnTo>
                  <a:lnTo>
                    <a:pt x="68024" y="32352"/>
                  </a:lnTo>
                  <a:lnTo>
                    <a:pt x="165889" y="32352"/>
                  </a:lnTo>
                  <a:lnTo>
                    <a:pt x="128035" y="9488"/>
                  </a:lnTo>
                  <a:lnTo>
                    <a:pt x="86516" y="0"/>
                  </a:lnTo>
                  <a:close/>
                </a:path>
              </a:pathLst>
            </a:custGeom>
            <a:solidFill>
              <a:srgbClr val="6EC002">
                <a:alpha val="50000"/>
              </a:srgbClr>
            </a:solidFill>
          </p:spPr>
          <p:txBody>
            <a:bodyPr wrap="square" lIns="0" tIns="0" rIns="0" bIns="0" rtlCol="0"/>
            <a:lstStyle/>
            <a:p>
              <a:endParaRPr sz="1092"/>
            </a:p>
          </p:txBody>
        </p:sp>
        <p:sp>
          <p:nvSpPr>
            <p:cNvPr id="97" name="object 97"/>
            <p:cNvSpPr/>
            <p:nvPr/>
          </p:nvSpPr>
          <p:spPr>
            <a:xfrm>
              <a:off x="0" y="10656619"/>
              <a:ext cx="770255" cy="652145"/>
            </a:xfrm>
            <a:custGeom>
              <a:avLst/>
              <a:gdLst/>
              <a:ahLst/>
              <a:cxnLst/>
              <a:rect l="l" t="t" r="r" b="b"/>
              <a:pathLst>
                <a:path w="770255" h="652145">
                  <a:moveTo>
                    <a:pt x="0" y="0"/>
                  </a:moveTo>
                  <a:lnTo>
                    <a:pt x="0" y="52984"/>
                  </a:lnTo>
                  <a:lnTo>
                    <a:pt x="707456" y="651937"/>
                  </a:lnTo>
                  <a:lnTo>
                    <a:pt x="770035" y="651937"/>
                  </a:lnTo>
                  <a:lnTo>
                    <a:pt x="0" y="0"/>
                  </a:lnTo>
                  <a:close/>
                </a:path>
              </a:pathLst>
            </a:custGeom>
            <a:solidFill>
              <a:srgbClr val="ED4039">
                <a:alpha val="50000"/>
              </a:srgbClr>
            </a:solidFill>
          </p:spPr>
          <p:txBody>
            <a:bodyPr wrap="square" lIns="0" tIns="0" rIns="0" bIns="0" rtlCol="0"/>
            <a:lstStyle/>
            <a:p>
              <a:endParaRPr sz="1092"/>
            </a:p>
          </p:txBody>
        </p:sp>
        <p:sp>
          <p:nvSpPr>
            <p:cNvPr id="98" name="object 98"/>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99" name="object 99"/>
            <p:cNvSpPr/>
            <p:nvPr/>
          </p:nvSpPr>
          <p:spPr>
            <a:xfrm>
              <a:off x="1704658" y="9300483"/>
              <a:ext cx="1944370" cy="2008505"/>
            </a:xfrm>
            <a:custGeom>
              <a:avLst/>
              <a:gdLst/>
              <a:ahLst/>
              <a:cxnLst/>
              <a:rect l="l" t="t" r="r" b="b"/>
              <a:pathLst>
                <a:path w="1944370" h="2008504">
                  <a:moveTo>
                    <a:pt x="26124" y="0"/>
                  </a:moveTo>
                  <a:lnTo>
                    <a:pt x="0" y="30857"/>
                  </a:lnTo>
                  <a:lnTo>
                    <a:pt x="1133274" y="990325"/>
                  </a:lnTo>
                  <a:lnTo>
                    <a:pt x="1167587" y="1403486"/>
                  </a:lnTo>
                  <a:lnTo>
                    <a:pt x="1881679" y="2008072"/>
                  </a:lnTo>
                  <a:lnTo>
                    <a:pt x="1944265" y="2008072"/>
                  </a:lnTo>
                  <a:lnTo>
                    <a:pt x="1206507" y="1383455"/>
                  </a:lnTo>
                  <a:lnTo>
                    <a:pt x="1172194" y="970305"/>
                  </a:lnTo>
                  <a:lnTo>
                    <a:pt x="26124" y="0"/>
                  </a:lnTo>
                  <a:close/>
                </a:path>
              </a:pathLst>
            </a:custGeom>
            <a:solidFill>
              <a:srgbClr val="FC9B0E">
                <a:alpha val="50000"/>
              </a:srgbClr>
            </a:solidFill>
          </p:spPr>
          <p:txBody>
            <a:bodyPr wrap="square" lIns="0" tIns="0" rIns="0" bIns="0" rtlCol="0"/>
            <a:lstStyle/>
            <a:p>
              <a:endParaRPr sz="1092"/>
            </a:p>
          </p:txBody>
        </p:sp>
        <p:pic>
          <p:nvPicPr>
            <p:cNvPr id="100" name="object 100"/>
            <p:cNvPicPr/>
            <p:nvPr/>
          </p:nvPicPr>
          <p:blipFill>
            <a:blip r:embed="rId32" cstate="print"/>
            <a:stretch>
              <a:fillRect/>
            </a:stretch>
          </p:blipFill>
          <p:spPr>
            <a:xfrm>
              <a:off x="1601787" y="9199164"/>
              <a:ext cx="242400" cy="242400"/>
            </a:xfrm>
            <a:prstGeom prst="rect">
              <a:avLst/>
            </a:prstGeom>
          </p:spPr>
        </p:pic>
        <p:sp>
          <p:nvSpPr>
            <p:cNvPr id="101" name="object 101"/>
            <p:cNvSpPr/>
            <p:nvPr/>
          </p:nvSpPr>
          <p:spPr>
            <a:xfrm>
              <a:off x="1585586" y="9182971"/>
              <a:ext cx="274955" cy="274955"/>
            </a:xfrm>
            <a:custGeom>
              <a:avLst/>
              <a:gdLst/>
              <a:ahLst/>
              <a:cxnLst/>
              <a:rect l="l" t="t" r="r" b="b"/>
              <a:pathLst>
                <a:path w="274955" h="274954">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7"/>
                  </a:lnTo>
                  <a:lnTo>
                    <a:pt x="209085" y="255087"/>
                  </a:lnTo>
                  <a:lnTo>
                    <a:pt x="223861" y="242440"/>
                  </a:lnTo>
                  <a:lnTo>
                    <a:pt x="146120" y="242440"/>
                  </a:lnTo>
                  <a:lnTo>
                    <a:pt x="105923" y="238042"/>
                  </a:lnTo>
                  <a:lnTo>
                    <a:pt x="88937" y="228698"/>
                  </a:lnTo>
                  <a:lnTo>
                    <a:pt x="82046" y="228698"/>
                  </a:lnTo>
                  <a:lnTo>
                    <a:pt x="56482" y="207052"/>
                  </a:lnTo>
                  <a:lnTo>
                    <a:pt x="60713" y="207052"/>
                  </a:lnTo>
                  <a:lnTo>
                    <a:pt x="43328" y="185042"/>
                  </a:lnTo>
                  <a:lnTo>
                    <a:pt x="32360" y="146120"/>
                  </a:lnTo>
                  <a:lnTo>
                    <a:pt x="36755" y="105923"/>
                  </a:lnTo>
                  <a:lnTo>
                    <a:pt x="56916" y="69262"/>
                  </a:lnTo>
                  <a:lnTo>
                    <a:pt x="89756" y="43323"/>
                  </a:lnTo>
                  <a:lnTo>
                    <a:pt x="128680" y="32352"/>
                  </a:lnTo>
                  <a:lnTo>
                    <a:pt x="226548" y="32352"/>
                  </a:lnTo>
                  <a:lnTo>
                    <a:pt x="188688" y="9488"/>
                  </a:lnTo>
                  <a:lnTo>
                    <a:pt x="147166" y="0"/>
                  </a:lnTo>
                  <a:close/>
                </a:path>
                <a:path w="274955" h="274954">
                  <a:moveTo>
                    <a:pt x="226548" y="32352"/>
                  </a:moveTo>
                  <a:lnTo>
                    <a:pt x="128680" y="32352"/>
                  </a:lnTo>
                  <a:lnTo>
                    <a:pt x="168878" y="36749"/>
                  </a:lnTo>
                  <a:lnTo>
                    <a:pt x="205540" y="56916"/>
                  </a:lnTo>
                  <a:lnTo>
                    <a:pt x="231479" y="89749"/>
                  </a:lnTo>
                  <a:lnTo>
                    <a:pt x="242449" y="128671"/>
                  </a:lnTo>
                  <a:lnTo>
                    <a:pt x="238048" y="168868"/>
                  </a:lnTo>
                  <a:lnTo>
                    <a:pt x="217875" y="205530"/>
                  </a:lnTo>
                  <a:lnTo>
                    <a:pt x="185042" y="231469"/>
                  </a:lnTo>
                  <a:lnTo>
                    <a:pt x="146120" y="242440"/>
                  </a:lnTo>
                  <a:lnTo>
                    <a:pt x="223861" y="242440"/>
                  </a:lnTo>
                  <a:lnTo>
                    <a:pt x="242565" y="226430"/>
                  </a:lnTo>
                  <a:lnTo>
                    <a:pt x="265309" y="188682"/>
                  </a:lnTo>
                  <a:lnTo>
                    <a:pt x="274800" y="147161"/>
                  </a:lnTo>
                  <a:lnTo>
                    <a:pt x="271307" y="105094"/>
                  </a:lnTo>
                  <a:lnTo>
                    <a:pt x="255098" y="65707"/>
                  </a:lnTo>
                  <a:lnTo>
                    <a:pt x="226548" y="32352"/>
                  </a:lnTo>
                  <a:close/>
                </a:path>
                <a:path w="274955" h="274954">
                  <a:moveTo>
                    <a:pt x="69269" y="217879"/>
                  </a:moveTo>
                  <a:lnTo>
                    <a:pt x="82046" y="228698"/>
                  </a:lnTo>
                  <a:lnTo>
                    <a:pt x="88937" y="228698"/>
                  </a:lnTo>
                  <a:lnTo>
                    <a:pt x="69269" y="217879"/>
                  </a:lnTo>
                  <a:close/>
                </a:path>
                <a:path w="274955" h="274954">
                  <a:moveTo>
                    <a:pt x="60713" y="207052"/>
                  </a:moveTo>
                  <a:lnTo>
                    <a:pt x="56482" y="207052"/>
                  </a:lnTo>
                  <a:lnTo>
                    <a:pt x="69256" y="217868"/>
                  </a:lnTo>
                  <a:lnTo>
                    <a:pt x="60713" y="207052"/>
                  </a:lnTo>
                  <a:close/>
                </a:path>
              </a:pathLst>
            </a:custGeom>
            <a:solidFill>
              <a:srgbClr val="FC9B0E">
                <a:alpha val="50000"/>
              </a:srgbClr>
            </a:solidFill>
          </p:spPr>
          <p:txBody>
            <a:bodyPr wrap="square" lIns="0" tIns="0" rIns="0" bIns="0" rtlCol="0"/>
            <a:lstStyle/>
            <a:p>
              <a:endParaRPr sz="1092"/>
            </a:p>
          </p:txBody>
        </p:sp>
        <p:sp>
          <p:nvSpPr>
            <p:cNvPr id="102" name="object 102"/>
            <p:cNvSpPr/>
            <p:nvPr/>
          </p:nvSpPr>
          <p:spPr>
            <a:xfrm>
              <a:off x="1736905" y="10057446"/>
              <a:ext cx="1504315" cy="1251585"/>
            </a:xfrm>
            <a:custGeom>
              <a:avLst/>
              <a:gdLst/>
              <a:ahLst/>
              <a:cxnLst/>
              <a:rect l="l" t="t" r="r" b="b"/>
              <a:pathLst>
                <a:path w="1504314" h="1251584">
                  <a:moveTo>
                    <a:pt x="26124" y="0"/>
                  </a:moveTo>
                  <a:lnTo>
                    <a:pt x="0" y="30868"/>
                  </a:lnTo>
                  <a:lnTo>
                    <a:pt x="1441271"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103" name="object 103"/>
            <p:cNvPicPr/>
            <p:nvPr/>
          </p:nvPicPr>
          <p:blipFill>
            <a:blip r:embed="rId33" cstate="print"/>
            <a:stretch>
              <a:fillRect/>
            </a:stretch>
          </p:blipFill>
          <p:spPr>
            <a:xfrm>
              <a:off x="1634013" y="9956136"/>
              <a:ext cx="242400" cy="242398"/>
            </a:xfrm>
            <a:prstGeom prst="rect">
              <a:avLst/>
            </a:prstGeom>
          </p:spPr>
        </p:pic>
        <p:sp>
          <p:nvSpPr>
            <p:cNvPr id="104" name="object 104"/>
            <p:cNvSpPr/>
            <p:nvPr/>
          </p:nvSpPr>
          <p:spPr>
            <a:xfrm>
              <a:off x="1617820" y="9939936"/>
              <a:ext cx="274955" cy="274955"/>
            </a:xfrm>
            <a:custGeom>
              <a:avLst/>
              <a:gdLst/>
              <a:ahLst/>
              <a:cxnLst/>
              <a:rect l="l" t="t" r="r" b="b"/>
              <a:pathLst>
                <a:path w="274955" h="274954">
                  <a:moveTo>
                    <a:pt x="147159" y="0"/>
                  </a:moveTo>
                  <a:lnTo>
                    <a:pt x="105094" y="3494"/>
                  </a:lnTo>
                  <a:lnTo>
                    <a:pt x="65709" y="19704"/>
                  </a:lnTo>
                  <a:lnTo>
                    <a:pt x="32229" y="48362"/>
                  </a:lnTo>
                  <a:lnTo>
                    <a:pt x="9490" y="86110"/>
                  </a:lnTo>
                  <a:lnTo>
                    <a:pt x="0" y="127630"/>
                  </a:lnTo>
                  <a:lnTo>
                    <a:pt x="3493" y="169697"/>
                  </a:lnTo>
                  <a:lnTo>
                    <a:pt x="19703" y="209084"/>
                  </a:lnTo>
                  <a:lnTo>
                    <a:pt x="48365" y="242565"/>
                  </a:lnTo>
                  <a:lnTo>
                    <a:pt x="86112" y="265304"/>
                  </a:lnTo>
                  <a:lnTo>
                    <a:pt x="127630" y="274792"/>
                  </a:lnTo>
                  <a:lnTo>
                    <a:pt x="169696" y="271297"/>
                  </a:lnTo>
                  <a:lnTo>
                    <a:pt x="209083" y="255087"/>
                  </a:lnTo>
                  <a:lnTo>
                    <a:pt x="223861" y="242440"/>
                  </a:lnTo>
                  <a:lnTo>
                    <a:pt x="146118" y="242440"/>
                  </a:lnTo>
                  <a:lnTo>
                    <a:pt x="105917" y="238042"/>
                  </a:lnTo>
                  <a:lnTo>
                    <a:pt x="69254" y="217875"/>
                  </a:lnTo>
                  <a:lnTo>
                    <a:pt x="43321" y="185042"/>
                  </a:lnTo>
                  <a:lnTo>
                    <a:pt x="32353" y="146120"/>
                  </a:lnTo>
                  <a:lnTo>
                    <a:pt x="36752" y="105923"/>
                  </a:lnTo>
                  <a:lnTo>
                    <a:pt x="56919" y="69262"/>
                  </a:lnTo>
                  <a:lnTo>
                    <a:pt x="89752" y="43323"/>
                  </a:lnTo>
                  <a:lnTo>
                    <a:pt x="128674" y="32352"/>
                  </a:lnTo>
                  <a:lnTo>
                    <a:pt x="226540" y="32352"/>
                  </a:lnTo>
                  <a:lnTo>
                    <a:pt x="188680" y="9488"/>
                  </a:lnTo>
                  <a:lnTo>
                    <a:pt x="147159" y="0"/>
                  </a:lnTo>
                  <a:close/>
                </a:path>
                <a:path w="274955" h="274954">
                  <a:moveTo>
                    <a:pt x="205533" y="56916"/>
                  </a:moveTo>
                  <a:lnTo>
                    <a:pt x="231472" y="89749"/>
                  </a:lnTo>
                  <a:lnTo>
                    <a:pt x="242443" y="128671"/>
                  </a:lnTo>
                  <a:lnTo>
                    <a:pt x="238045" y="168868"/>
                  </a:lnTo>
                  <a:lnTo>
                    <a:pt x="217878" y="205530"/>
                  </a:lnTo>
                  <a:lnTo>
                    <a:pt x="185043" y="231469"/>
                  </a:lnTo>
                  <a:lnTo>
                    <a:pt x="146118" y="242440"/>
                  </a:lnTo>
                  <a:lnTo>
                    <a:pt x="223861" y="242440"/>
                  </a:lnTo>
                  <a:lnTo>
                    <a:pt x="242568" y="226430"/>
                  </a:lnTo>
                  <a:lnTo>
                    <a:pt x="265307" y="188683"/>
                  </a:lnTo>
                  <a:lnTo>
                    <a:pt x="274795" y="147164"/>
                  </a:lnTo>
                  <a:lnTo>
                    <a:pt x="271300" y="105099"/>
                  </a:lnTo>
                  <a:lnTo>
                    <a:pt x="255925" y="67739"/>
                  </a:lnTo>
                  <a:lnTo>
                    <a:pt x="218316" y="67739"/>
                  </a:lnTo>
                  <a:lnTo>
                    <a:pt x="205533" y="56916"/>
                  </a:lnTo>
                  <a:close/>
                </a:path>
                <a:path w="274955" h="274954">
                  <a:moveTo>
                    <a:pt x="238301" y="46093"/>
                  </a:moveTo>
                  <a:lnTo>
                    <a:pt x="192749" y="46093"/>
                  </a:lnTo>
                  <a:lnTo>
                    <a:pt x="218316" y="67739"/>
                  </a:lnTo>
                  <a:lnTo>
                    <a:pt x="255925" y="67739"/>
                  </a:lnTo>
                  <a:lnTo>
                    <a:pt x="255090" y="65711"/>
                  </a:lnTo>
                  <a:lnTo>
                    <a:pt x="238301" y="46093"/>
                  </a:lnTo>
                  <a:close/>
                </a:path>
                <a:path w="274955" h="274954">
                  <a:moveTo>
                    <a:pt x="226540" y="32352"/>
                  </a:moveTo>
                  <a:lnTo>
                    <a:pt x="128674" y="32352"/>
                  </a:lnTo>
                  <a:lnTo>
                    <a:pt x="168871" y="36749"/>
                  </a:lnTo>
                  <a:lnTo>
                    <a:pt x="205533" y="56916"/>
                  </a:lnTo>
                  <a:lnTo>
                    <a:pt x="192749" y="46093"/>
                  </a:lnTo>
                  <a:lnTo>
                    <a:pt x="238301" y="46093"/>
                  </a:lnTo>
                  <a:lnTo>
                    <a:pt x="226540" y="32352"/>
                  </a:lnTo>
                  <a:close/>
                </a:path>
              </a:pathLst>
            </a:custGeom>
            <a:solidFill>
              <a:srgbClr val="ED4039">
                <a:alpha val="50000"/>
              </a:srgbClr>
            </a:solidFill>
          </p:spPr>
          <p:txBody>
            <a:bodyPr wrap="square" lIns="0" tIns="0" rIns="0" bIns="0" rtlCol="0"/>
            <a:lstStyle/>
            <a:p>
              <a:endParaRPr sz="1092"/>
            </a:p>
          </p:txBody>
        </p:sp>
      </p:grpSp>
      <p:sp>
        <p:nvSpPr>
          <p:cNvPr id="105" name="object 105"/>
          <p:cNvSpPr txBox="1"/>
          <p:nvPr/>
        </p:nvSpPr>
        <p:spPr>
          <a:xfrm>
            <a:off x="-14402" y="2023584"/>
            <a:ext cx="7003149" cy="1557427"/>
          </a:xfrm>
          <a:prstGeom prst="rect">
            <a:avLst/>
          </a:prstGeom>
        </p:spPr>
        <p:txBody>
          <a:bodyPr vert="horz" wrap="square" lIns="0" tIns="7316" rIns="0" bIns="0" rtlCol="0">
            <a:spAutoFit/>
          </a:bodyPr>
          <a:lstStyle/>
          <a:p>
            <a:pPr marL="433197" marR="428576" algn="ctr">
              <a:spcBef>
                <a:spcPts val="58"/>
              </a:spcBef>
            </a:pPr>
            <a:r>
              <a:rPr lang="en-GB" sz="4002" spc="-42" dirty="0">
                <a:solidFill>
                  <a:srgbClr val="DB0934"/>
                </a:solidFill>
                <a:latin typeface="Tahoma"/>
                <a:cs typeface="Tahoma"/>
              </a:rPr>
              <a:t>Angular </a:t>
            </a:r>
            <a:endParaRPr sz="4002" dirty="0">
              <a:solidFill>
                <a:srgbClr val="DB0934"/>
              </a:solidFill>
              <a:latin typeface="Tahoma"/>
              <a:cs typeface="Tahoma"/>
            </a:endParaRPr>
          </a:p>
          <a:p>
            <a:pPr algn="ctr">
              <a:spcBef>
                <a:spcPts val="3126"/>
              </a:spcBef>
            </a:pPr>
            <a:r>
              <a:rPr sz="3487" spc="-464" dirty="0">
                <a:solidFill>
                  <a:srgbClr val="0E0A44"/>
                </a:solidFill>
                <a:latin typeface="Trebuchet MS"/>
                <a:cs typeface="Trebuchet MS"/>
              </a:rPr>
              <a:t>T</a:t>
            </a:r>
            <a:r>
              <a:rPr sz="3487" spc="-76" dirty="0">
                <a:solidFill>
                  <a:srgbClr val="0E0A44"/>
                </a:solidFill>
                <a:latin typeface="Trebuchet MS"/>
                <a:cs typeface="Trebuchet MS"/>
              </a:rPr>
              <a:t>ahaluf</a:t>
            </a:r>
            <a:r>
              <a:rPr sz="3487" spc="-227" dirty="0">
                <a:solidFill>
                  <a:srgbClr val="0E0A44"/>
                </a:solidFill>
                <a:latin typeface="Trebuchet MS"/>
                <a:cs typeface="Trebuchet MS"/>
              </a:rPr>
              <a:t> </a:t>
            </a:r>
            <a:r>
              <a:rPr sz="3487" spc="-188" dirty="0">
                <a:solidFill>
                  <a:srgbClr val="0E0A44"/>
                </a:solidFill>
                <a:latin typeface="Trebuchet MS"/>
                <a:cs typeface="Trebuchet MS"/>
              </a:rPr>
              <a:t>T</a:t>
            </a:r>
            <a:r>
              <a:rPr sz="3487" spc="-55" dirty="0">
                <a:solidFill>
                  <a:srgbClr val="0E0A44"/>
                </a:solidFill>
                <a:latin typeface="Trebuchet MS"/>
                <a:cs typeface="Trebuchet MS"/>
              </a:rPr>
              <a:t>r</a:t>
            </a:r>
            <a:r>
              <a:rPr sz="3487" spc="-52" dirty="0">
                <a:solidFill>
                  <a:srgbClr val="0E0A44"/>
                </a:solidFill>
                <a:latin typeface="Trebuchet MS"/>
                <a:cs typeface="Trebuchet MS"/>
              </a:rPr>
              <a:t>aining</a:t>
            </a:r>
            <a:r>
              <a:rPr sz="3487" spc="-191" dirty="0">
                <a:solidFill>
                  <a:srgbClr val="0E0A44"/>
                </a:solidFill>
                <a:latin typeface="Trebuchet MS"/>
                <a:cs typeface="Trebuchet MS"/>
              </a:rPr>
              <a:t> </a:t>
            </a:r>
            <a:r>
              <a:rPr sz="3487" spc="-118" dirty="0">
                <a:solidFill>
                  <a:srgbClr val="0E0A44"/>
                </a:solidFill>
                <a:latin typeface="Trebuchet MS"/>
                <a:cs typeface="Trebuchet MS"/>
              </a:rPr>
              <a:t>Center</a:t>
            </a:r>
            <a:r>
              <a:rPr sz="3487" spc="-191" dirty="0">
                <a:solidFill>
                  <a:srgbClr val="0E0A44"/>
                </a:solidFill>
                <a:latin typeface="Trebuchet MS"/>
                <a:cs typeface="Trebuchet MS"/>
              </a:rPr>
              <a:t> </a:t>
            </a:r>
            <a:r>
              <a:rPr lang="en-US" sz="3487" spc="33" dirty="0">
                <a:solidFill>
                  <a:srgbClr val="0E0A44"/>
                </a:solidFill>
                <a:latin typeface="Trebuchet MS"/>
                <a:cs typeface="Trebuchet MS"/>
              </a:rPr>
              <a:t>2022</a:t>
            </a:r>
            <a:endParaRPr sz="3487"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785652"/>
          </a:xfrm>
          <a:prstGeom prst="rect">
            <a:avLst/>
          </a:prstGeom>
          <a:noFill/>
        </p:spPr>
        <p:txBody>
          <a:bodyPr wrap="square">
            <a:spAutoFit/>
          </a:bodyPr>
          <a:lstStyle/>
          <a:p>
            <a:endParaRPr lang="en-US" sz="2000" b="1" dirty="0">
              <a:solidFill>
                <a:srgbClr val="DB0934"/>
              </a:solidFill>
            </a:endParaRPr>
          </a:p>
          <a:p>
            <a:r>
              <a:rPr lang="en-US" sz="2000" dirty="0">
                <a:solidFill>
                  <a:srgbClr val="000000"/>
                </a:solidFill>
              </a:rPr>
              <a:t>4.   Custom Components:</a:t>
            </a:r>
          </a:p>
          <a:p>
            <a:pPr marL="0" lvl="1"/>
            <a:r>
              <a:rPr lang="en-US" sz="2000" dirty="0">
                <a:solidFill>
                  <a:srgbClr val="000000"/>
                </a:solidFill>
              </a:rPr>
              <a:t>Angular allows users to build their own components that can pack functionality along with rendering logic into reusable pieces. </a:t>
            </a:r>
          </a:p>
          <a:p>
            <a:pPr marL="0" lvl="1"/>
            <a:endParaRPr lang="en-US" sz="2000" dirty="0">
              <a:solidFill>
                <a:srgbClr val="000000"/>
              </a:solidFill>
            </a:endParaRPr>
          </a:p>
          <a:p>
            <a:r>
              <a:rPr lang="en-US" sz="2000" dirty="0">
                <a:solidFill>
                  <a:srgbClr val="000000"/>
                </a:solidFill>
              </a:rPr>
              <a:t>5.   Data Binding:</a:t>
            </a:r>
          </a:p>
          <a:p>
            <a:pPr marL="0" lvl="1"/>
            <a:r>
              <a:rPr lang="en-US" sz="2000" dirty="0">
                <a:solidFill>
                  <a:srgbClr val="000000"/>
                </a:solidFill>
              </a:rPr>
              <a:t>Angular allows users to effortlessly move data from JavaScript/TypeScript code to the view and react to user events without having to write any code manually.</a:t>
            </a:r>
          </a:p>
          <a:p>
            <a:pPr marL="0" lvl="1"/>
            <a:endParaRPr lang="en-US" sz="2000" dirty="0">
              <a:solidFill>
                <a:srgbClr val="000000"/>
              </a:solidFill>
            </a:endParaRPr>
          </a:p>
          <a:p>
            <a:r>
              <a:rPr lang="en-US" sz="2000" dirty="0">
                <a:solidFill>
                  <a:srgbClr val="000000"/>
                </a:solidFill>
              </a:rPr>
              <a:t>6.   Dependency Injection:</a:t>
            </a:r>
          </a:p>
          <a:p>
            <a:pPr marL="0" lvl="1"/>
            <a:r>
              <a:rPr lang="en-US" sz="2000" dirty="0">
                <a:solidFill>
                  <a:srgbClr val="000000"/>
                </a:solidFill>
              </a:rPr>
              <a:t>Allows users to write modular services and inject them wherever they are needed. </a:t>
            </a: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56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707886"/>
          </a:xfrm>
          <a:prstGeom prst="rect">
            <a:avLst/>
          </a:prstGeom>
          <a:noFill/>
        </p:spPr>
        <p:txBody>
          <a:bodyPr wrap="square">
            <a:spAutoFit/>
          </a:bodyPr>
          <a:lstStyle/>
          <a:p>
            <a:pPr marL="12699" algn="ctr">
              <a:spcBef>
                <a:spcPts val="135"/>
              </a:spcBef>
            </a:pPr>
            <a:r>
              <a:rPr lang="en-US" sz="4000" spc="-59" dirty="0">
                <a:solidFill>
                  <a:schemeClr val="bg1"/>
                </a:solidFill>
                <a:latin typeface="Trebuchet MS"/>
              </a:rPr>
              <a:t>Angular Versions</a:t>
            </a:r>
          </a:p>
        </p:txBody>
      </p:sp>
    </p:spTree>
    <p:extLst>
      <p:ext uri="{BB962C8B-B14F-4D97-AF65-F5344CB8AC3E}">
        <p14:creationId xmlns:p14="http://schemas.microsoft.com/office/powerpoint/2010/main" val="255145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4093428"/>
          </a:xfrm>
          <a:prstGeom prst="rect">
            <a:avLst/>
          </a:prstGeom>
          <a:noFill/>
        </p:spPr>
        <p:txBody>
          <a:bodyPr wrap="square">
            <a:spAutoFit/>
          </a:bodyPr>
          <a:lstStyle/>
          <a:p>
            <a:endParaRPr lang="en-US" sz="2000" b="1" dirty="0">
              <a:solidFill>
                <a:srgbClr val="DB0934"/>
              </a:solidFill>
            </a:endParaRPr>
          </a:p>
          <a:p>
            <a:r>
              <a:rPr lang="en-US" sz="2000" dirty="0">
                <a:solidFill>
                  <a:srgbClr val="000000"/>
                </a:solidFill>
              </a:rPr>
              <a:t>The early version of Angular was named AngularJS.  </a:t>
            </a:r>
            <a:endParaRPr lang="ar-JO" sz="2000" dirty="0">
              <a:solidFill>
                <a:srgbClr val="000000"/>
              </a:solidFill>
            </a:endParaRPr>
          </a:p>
          <a:p>
            <a:r>
              <a:rPr lang="en-US" sz="2000" dirty="0">
                <a:solidFill>
                  <a:srgbClr val="000000"/>
                </a:solidFill>
              </a:rPr>
              <a:t>Then later it was renamed just Angular.</a:t>
            </a:r>
            <a:br>
              <a:rPr lang="en-US" sz="2000" dirty="0">
                <a:solidFill>
                  <a:srgbClr val="000000"/>
                </a:solidFill>
              </a:rPr>
            </a:br>
            <a:br>
              <a:rPr lang="ar-JO" sz="2000" dirty="0">
                <a:solidFill>
                  <a:srgbClr val="000000"/>
                </a:solidFill>
              </a:rPr>
            </a:br>
            <a:r>
              <a:rPr lang="en-US" sz="2000" dirty="0">
                <a:solidFill>
                  <a:srgbClr val="000000"/>
                </a:solidFill>
              </a:rPr>
              <a:t>Angular Versions:</a:t>
            </a:r>
          </a:p>
          <a:p>
            <a:pPr marL="571500" lvl="1" indent="-571500">
              <a:buFont typeface="Arial" panose="020B0604020202020204" pitchFamily="34" charset="0"/>
              <a:buChar char="•"/>
            </a:pPr>
            <a:r>
              <a:rPr lang="en-US" sz="2000" dirty="0">
                <a:solidFill>
                  <a:srgbClr val="000000"/>
                </a:solidFill>
              </a:rPr>
              <a:t>AngularJS 1.</a:t>
            </a:r>
            <a:r>
              <a:rPr lang="ar-JO" sz="2000" dirty="0">
                <a:solidFill>
                  <a:srgbClr val="000000"/>
                </a:solidFill>
              </a:rPr>
              <a:t> </a:t>
            </a:r>
            <a:r>
              <a:rPr lang="en-US" sz="2000" dirty="0">
                <a:solidFill>
                  <a:srgbClr val="000000"/>
                </a:solidFill>
              </a:rPr>
              <a:t>X</a:t>
            </a:r>
          </a:p>
          <a:p>
            <a:pPr marL="571500" lvl="1" indent="-571500">
              <a:buFont typeface="Arial" panose="020B0604020202020204" pitchFamily="34" charset="0"/>
              <a:buChar char="•"/>
            </a:pPr>
            <a:r>
              <a:rPr lang="en-US" sz="2000" dirty="0">
                <a:solidFill>
                  <a:srgbClr val="000000"/>
                </a:solidFill>
              </a:rPr>
              <a:t>Angular 2</a:t>
            </a:r>
          </a:p>
          <a:p>
            <a:pPr marL="571500" lvl="1" indent="-571500">
              <a:buFont typeface="Arial" panose="020B0604020202020204" pitchFamily="34" charset="0"/>
              <a:buChar char="•"/>
            </a:pPr>
            <a:r>
              <a:rPr lang="en-US" sz="2000" dirty="0">
                <a:solidFill>
                  <a:srgbClr val="000000"/>
                </a:solidFill>
              </a:rPr>
              <a:t>Angular 3</a:t>
            </a:r>
          </a:p>
          <a:p>
            <a:pPr marL="571500" lvl="1" indent="-571500">
              <a:buFont typeface="Arial" panose="020B0604020202020204" pitchFamily="34" charset="0"/>
              <a:buChar char="•"/>
            </a:pPr>
            <a:r>
              <a:rPr lang="en-US" sz="2000" dirty="0">
                <a:solidFill>
                  <a:srgbClr val="000000"/>
                </a:solidFill>
              </a:rPr>
              <a:t>Angular 4</a:t>
            </a:r>
          </a:p>
          <a:p>
            <a:pPr marL="571500" lvl="1" indent="-571500">
              <a:buFont typeface="Arial" panose="020B0604020202020204" pitchFamily="34" charset="0"/>
              <a:buChar char="•"/>
            </a:pPr>
            <a:r>
              <a:rPr lang="en-US" sz="2000" dirty="0">
                <a:solidFill>
                  <a:srgbClr val="000000"/>
                </a:solidFill>
              </a:rPr>
              <a:t>Angular 5</a:t>
            </a:r>
          </a:p>
          <a:p>
            <a:pPr marL="571500" lvl="1" indent="-571500">
              <a:buFont typeface="Arial" panose="020B0604020202020204" pitchFamily="34" charset="0"/>
              <a:buChar char="•"/>
            </a:pPr>
            <a:r>
              <a:rPr lang="en-US" sz="2000" dirty="0">
                <a:solidFill>
                  <a:srgbClr val="000000"/>
                </a:solidFill>
              </a:rPr>
              <a:t>Angular 6</a:t>
            </a:r>
          </a:p>
          <a:p>
            <a:pPr marL="571500" lvl="1" indent="-571500">
              <a:buFont typeface="Arial" panose="020B0604020202020204" pitchFamily="34" charset="0"/>
              <a:buChar char="•"/>
            </a:pPr>
            <a:r>
              <a:rPr lang="en-US" sz="2000" dirty="0">
                <a:solidFill>
                  <a:srgbClr val="000000"/>
                </a:solidFill>
              </a:rPr>
              <a:t>Angular 7</a:t>
            </a: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1456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785652"/>
          </a:xfrm>
          <a:prstGeom prst="rect">
            <a:avLst/>
          </a:prstGeom>
          <a:noFill/>
        </p:spPr>
        <p:txBody>
          <a:bodyPr wrap="square">
            <a:spAutoFit/>
          </a:bodyPr>
          <a:lstStyle/>
          <a:p>
            <a:endParaRPr lang="en-US" sz="2000" b="1" dirty="0">
              <a:solidFill>
                <a:srgbClr val="DB0934"/>
              </a:solidFill>
            </a:endParaRPr>
          </a:p>
          <a:p>
            <a:r>
              <a:rPr lang="en-US" sz="2000" dirty="0">
                <a:solidFill>
                  <a:srgbClr val="000000"/>
                </a:solidFill>
              </a:rPr>
              <a:t>Angular Versions:</a:t>
            </a:r>
          </a:p>
          <a:p>
            <a:endParaRPr lang="en-US" sz="2000" dirty="0">
              <a:solidFill>
                <a:srgbClr val="000000"/>
              </a:solidFill>
            </a:endParaRPr>
          </a:p>
          <a:p>
            <a:pPr marL="571500" indent="-571500">
              <a:buFont typeface="Arial" panose="020B0604020202020204" pitchFamily="34" charset="0"/>
              <a:buChar char="•"/>
            </a:pPr>
            <a:r>
              <a:rPr lang="en-US" sz="2000" dirty="0">
                <a:solidFill>
                  <a:srgbClr val="000000"/>
                </a:solidFill>
              </a:rPr>
              <a:t>Angular 8</a:t>
            </a:r>
          </a:p>
          <a:p>
            <a:pPr marL="571500" lvl="1" indent="-571500">
              <a:buFont typeface="Arial" panose="020B0604020202020204" pitchFamily="34" charset="0"/>
              <a:buChar char="•"/>
            </a:pPr>
            <a:r>
              <a:rPr lang="en-US" sz="2000" dirty="0">
                <a:solidFill>
                  <a:srgbClr val="000000"/>
                </a:solidFill>
              </a:rPr>
              <a:t>Angular 9</a:t>
            </a:r>
          </a:p>
          <a:p>
            <a:pPr marL="571500" lvl="1" indent="-571500">
              <a:buFont typeface="Arial" panose="020B0604020202020204" pitchFamily="34" charset="0"/>
              <a:buChar char="•"/>
            </a:pPr>
            <a:r>
              <a:rPr lang="en-US" sz="2000" dirty="0">
                <a:solidFill>
                  <a:srgbClr val="000000"/>
                </a:solidFill>
              </a:rPr>
              <a:t>Angular 10</a:t>
            </a:r>
          </a:p>
          <a:p>
            <a:pPr marL="571500" lvl="1" indent="-571500">
              <a:buFont typeface="Arial" panose="020B0604020202020204" pitchFamily="34" charset="0"/>
              <a:buChar char="•"/>
            </a:pPr>
            <a:r>
              <a:rPr lang="en-US" sz="2000" dirty="0">
                <a:solidFill>
                  <a:srgbClr val="000000"/>
                </a:solidFill>
              </a:rPr>
              <a:t>Angular 11</a:t>
            </a:r>
          </a:p>
          <a:p>
            <a:pPr marL="571500" lvl="1" indent="-571500">
              <a:buFont typeface="Arial" panose="020B0604020202020204" pitchFamily="34" charset="0"/>
              <a:buChar char="•"/>
            </a:pPr>
            <a:r>
              <a:rPr lang="en-US" sz="2000" dirty="0">
                <a:solidFill>
                  <a:srgbClr val="000000"/>
                </a:solidFill>
              </a:rPr>
              <a:t>Angular 12</a:t>
            </a:r>
          </a:p>
          <a:p>
            <a:pPr marL="571500" lvl="1" indent="-571500">
              <a:buFont typeface="Arial" panose="020B0604020202020204" pitchFamily="34" charset="0"/>
              <a:buChar char="•"/>
            </a:pPr>
            <a:r>
              <a:rPr lang="en-US" sz="2000" dirty="0">
                <a:solidFill>
                  <a:srgbClr val="000000"/>
                </a:solidFill>
              </a:rPr>
              <a:t>Angular 13</a:t>
            </a:r>
          </a:p>
          <a:p>
            <a:pPr marL="0" lvl="1"/>
            <a:br>
              <a:rPr lang="en-US" sz="2000" dirty="0">
                <a:solidFill>
                  <a:srgbClr val="000000"/>
                </a:solidFill>
              </a:rPr>
            </a:br>
            <a:r>
              <a:rPr lang="en-US" sz="2000" dirty="0">
                <a:solidFill>
                  <a:srgbClr val="000000"/>
                </a:solidFill>
              </a:rPr>
              <a:t>Angular is constantly growing with better features and faster performance.</a:t>
            </a: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8707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dirty="0"/>
          </a:p>
        </p:txBody>
      </p:sp>
      <p:pic>
        <p:nvPicPr>
          <p:cNvPr id="4" name="object 4"/>
          <p:cNvPicPr/>
          <p:nvPr/>
        </p:nvPicPr>
        <p:blipFill>
          <a:blip r:embed="rId2"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a:lnSpc>
                <a:spcPct val="120100"/>
              </a:lnSpc>
              <a:spcBef>
                <a:spcPts val="58"/>
              </a:spcBef>
              <a:tabLst>
                <a:tab pos="628010"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dirty="0"/>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dirty="0"/>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dirty="0"/>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dirty="0"/>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dirty="0"/>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dirty="0"/>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dirty="0"/>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dirty="0"/>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dirty="0"/>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dirty="0"/>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dirty="0"/>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dirty="0"/>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dirty="0"/>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dirty="0"/>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dirty="0"/>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dirty="0"/>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dirty="0"/>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dirty="0"/>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dirty="0"/>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dirty="0"/>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dirty="0"/>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dirty="0"/>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dirty="0"/>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dirty="0"/>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dirty="0"/>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dirty="0"/>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dirty="0"/>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dirty="0"/>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dirty="0"/>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dirty="0"/>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dirty="0"/>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dirty="0"/>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dirty="0"/>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dirty="0"/>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8115" y="1744389"/>
            <a:ext cx="6639350" cy="3369222"/>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433" y="2970883"/>
            <a:ext cx="6094130" cy="707886"/>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Single-Page Application</a:t>
            </a:r>
          </a:p>
        </p:txBody>
      </p:sp>
    </p:spTree>
    <p:extLst>
      <p:ext uri="{BB962C8B-B14F-4D97-AF65-F5344CB8AC3E}">
        <p14:creationId xmlns:p14="http://schemas.microsoft.com/office/powerpoint/2010/main" val="296479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dirty="0"/>
          </a:p>
        </p:txBody>
      </p:sp>
      <p:pic>
        <p:nvPicPr>
          <p:cNvPr id="4" name="object 4"/>
          <p:cNvPicPr/>
          <p:nvPr/>
        </p:nvPicPr>
        <p:blipFill>
          <a:blip r:embed="rId2"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a:lnSpc>
                <a:spcPct val="120100"/>
              </a:lnSpc>
              <a:spcBef>
                <a:spcPts val="58"/>
              </a:spcBef>
              <a:tabLst>
                <a:tab pos="628010"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dirty="0"/>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dirty="0"/>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dirty="0"/>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dirty="0"/>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dirty="0"/>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dirty="0"/>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dirty="0"/>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dirty="0"/>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dirty="0"/>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dirty="0"/>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dirty="0"/>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dirty="0"/>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dirty="0"/>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dirty="0"/>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dirty="0"/>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dirty="0"/>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dirty="0"/>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dirty="0"/>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dirty="0"/>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dirty="0"/>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dirty="0"/>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dirty="0"/>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dirty="0"/>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dirty="0"/>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dirty="0"/>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dirty="0"/>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dirty="0"/>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dirty="0"/>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dirty="0"/>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dirty="0"/>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dirty="0"/>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dirty="0"/>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dirty="0"/>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dirty="0"/>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18384" y="1741397"/>
            <a:ext cx="4936827" cy="3369222"/>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763329" y="2692539"/>
            <a:ext cx="4084816" cy="1323439"/>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Single-Page Application</a:t>
            </a:r>
          </a:p>
        </p:txBody>
      </p:sp>
      <p:pic>
        <p:nvPicPr>
          <p:cNvPr id="62" name="Picture 61" descr="dfvbdfv">
            <a:extLst>
              <a:ext uri="{FF2B5EF4-FFF2-40B4-BE49-F238E27FC236}">
                <a16:creationId xmlns:a16="http://schemas.microsoft.com/office/drawing/2014/main" id="{159808C9-B7EA-48D5-B9AE-BA68C31AA49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836790" y="1717163"/>
            <a:ext cx="4936827" cy="3369222"/>
          </a:xfrm>
          <a:prstGeom prst="rect">
            <a:avLst/>
          </a:prstGeom>
        </p:spPr>
      </p:pic>
      <p:sp>
        <p:nvSpPr>
          <p:cNvPr id="63" name="TextBox 62">
            <a:extLst>
              <a:ext uri="{FF2B5EF4-FFF2-40B4-BE49-F238E27FC236}">
                <a16:creationId xmlns:a16="http://schemas.microsoft.com/office/drawing/2014/main" id="{1C665A83-357F-40CC-9F5D-988BEE453975}"/>
              </a:ext>
            </a:extLst>
          </p:cNvPr>
          <p:cNvSpPr txBox="1"/>
          <p:nvPr/>
        </p:nvSpPr>
        <p:spPr>
          <a:xfrm>
            <a:off x="7262795" y="2692539"/>
            <a:ext cx="4084816" cy="1323439"/>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Multi-Page Application</a:t>
            </a:r>
          </a:p>
        </p:txBody>
      </p:sp>
      <p:sp>
        <p:nvSpPr>
          <p:cNvPr id="2" name="TextBox 1">
            <a:extLst>
              <a:ext uri="{FF2B5EF4-FFF2-40B4-BE49-F238E27FC236}">
                <a16:creationId xmlns:a16="http://schemas.microsoft.com/office/drawing/2014/main" id="{85344271-8655-4592-A264-2E8C2265BB64}"/>
              </a:ext>
            </a:extLst>
          </p:cNvPr>
          <p:cNvSpPr txBox="1"/>
          <p:nvPr/>
        </p:nvSpPr>
        <p:spPr>
          <a:xfrm>
            <a:off x="5643777" y="3000506"/>
            <a:ext cx="976101" cy="838819"/>
          </a:xfrm>
          <a:prstGeom prst="rect">
            <a:avLst/>
          </a:prstGeom>
          <a:noFill/>
        </p:spPr>
        <p:txBody>
          <a:bodyPr wrap="none" rtlCol="0">
            <a:spAutoFit/>
          </a:bodyPr>
          <a:lstStyle/>
          <a:p>
            <a:r>
              <a:rPr lang="en-US" sz="4851" dirty="0">
                <a:solidFill>
                  <a:srgbClr val="DE3E52"/>
                </a:solidFill>
              </a:rPr>
              <a:t>VS.</a:t>
            </a:r>
          </a:p>
        </p:txBody>
      </p:sp>
    </p:spTree>
    <p:extLst>
      <p:ext uri="{BB962C8B-B14F-4D97-AF65-F5344CB8AC3E}">
        <p14:creationId xmlns:p14="http://schemas.microsoft.com/office/powerpoint/2010/main" val="122984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739211"/>
          </a:xfrm>
          <a:prstGeom prst="rect">
            <a:avLst/>
          </a:prstGeom>
          <a:noFill/>
        </p:spPr>
        <p:txBody>
          <a:bodyPr wrap="square">
            <a:spAutoFit/>
          </a:bodyPr>
          <a:lstStyle/>
          <a:p>
            <a:pPr algn="just"/>
            <a:r>
              <a:rPr lang="en-US" sz="2400" b="1" dirty="0">
                <a:solidFill>
                  <a:srgbClr val="DB0934"/>
                </a:solidFill>
              </a:rPr>
              <a:t>Multi-Page Applications </a:t>
            </a:r>
          </a:p>
          <a:p>
            <a:pPr algn="just"/>
            <a:endParaRPr lang="en-US" sz="2400" b="1" dirty="0">
              <a:solidFill>
                <a:srgbClr val="DB0934"/>
              </a:solidFill>
            </a:endParaRPr>
          </a:p>
          <a:p>
            <a:endParaRPr lang="en-US" sz="2400" b="1" dirty="0">
              <a:solidFill>
                <a:srgbClr val="DB0934"/>
              </a:solidFill>
            </a:endParaRPr>
          </a:p>
          <a:p>
            <a:pPr algn="justLow"/>
            <a:r>
              <a:rPr lang="en-GB" sz="2000" dirty="0"/>
              <a:t>Multi-Page Applications (MPA) were traditionally used, where every time you clicked on a link, a new page was loaded from the server. Additionally, it was time-consuming and increased server load, which slowed the website.</a:t>
            </a:r>
            <a:endParaRPr lang="en-US" sz="2000" dirty="0"/>
          </a:p>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18822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29054" y="4875412"/>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046988"/>
          </a:xfrm>
          <a:prstGeom prst="rect">
            <a:avLst/>
          </a:prstGeom>
          <a:noFill/>
        </p:spPr>
        <p:txBody>
          <a:bodyPr wrap="square">
            <a:spAutoFit/>
          </a:bodyPr>
          <a:lstStyle/>
          <a:p>
            <a:pPr algn="just"/>
            <a:r>
              <a:rPr lang="en-US" sz="2400" b="1" dirty="0">
                <a:solidFill>
                  <a:srgbClr val="DB0934"/>
                </a:solidFill>
              </a:rPr>
              <a:t>Single Page Applications </a:t>
            </a:r>
          </a:p>
          <a:p>
            <a:pPr algn="just"/>
            <a:endParaRPr lang="en-US" sz="2400" b="1" dirty="0">
              <a:solidFill>
                <a:srgbClr val="DB0934"/>
              </a:solidFill>
            </a:endParaRPr>
          </a:p>
          <a:p>
            <a:endParaRPr lang="en-US" sz="2400" b="1" dirty="0">
              <a:solidFill>
                <a:srgbClr val="DB0934"/>
              </a:solidFill>
            </a:endParaRPr>
          </a:p>
          <a:p>
            <a:pPr algn="justLow"/>
            <a:r>
              <a:rPr lang="en-GB" sz="2000" dirty="0"/>
              <a:t>The concept of </a:t>
            </a:r>
            <a:r>
              <a:rPr lang="en-GB" sz="2000" b="1" dirty="0"/>
              <a:t>a single page application </a:t>
            </a:r>
            <a:r>
              <a:rPr lang="en-GB" sz="2000" dirty="0"/>
              <a:t>refers to a web application that loads a single HTML page and only a part of the page gets updated on each mouse click rather than the entire page. There is no reloading of the page or transfer of control to another page during the process. The result is high performance and faster loading pages.</a:t>
            </a:r>
            <a:endParaRPr lang="en-US" sz="2000" dirty="0"/>
          </a:p>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4324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23028" y="496704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707886"/>
          </a:xfrm>
          <a:prstGeom prst="rect">
            <a:avLst/>
          </a:prstGeom>
          <a:noFill/>
        </p:spPr>
        <p:txBody>
          <a:bodyPr wrap="square">
            <a:spAutoFit/>
          </a:bodyPr>
          <a:lstStyle/>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pic>
        <p:nvPicPr>
          <p:cNvPr id="61" name="Picture 60">
            <a:extLst>
              <a:ext uri="{FF2B5EF4-FFF2-40B4-BE49-F238E27FC236}">
                <a16:creationId xmlns:a16="http://schemas.microsoft.com/office/drawing/2014/main" id="{F26A56BC-CE6A-4372-AF32-F5E7FF020BCC}"/>
              </a:ext>
            </a:extLst>
          </p:cNvPr>
          <p:cNvPicPr>
            <a:picLocks noChangeAspect="1"/>
          </p:cNvPicPr>
          <p:nvPr/>
        </p:nvPicPr>
        <p:blipFill>
          <a:blip r:embed="rId20"/>
          <a:stretch>
            <a:fillRect/>
          </a:stretch>
        </p:blipFill>
        <p:spPr>
          <a:xfrm>
            <a:off x="2124639" y="1441501"/>
            <a:ext cx="7667480" cy="4413166"/>
          </a:xfrm>
          <a:prstGeom prst="rect">
            <a:avLst/>
          </a:prstGeom>
        </p:spPr>
      </p:pic>
    </p:spTree>
    <p:extLst>
      <p:ext uri="{BB962C8B-B14F-4D97-AF65-F5344CB8AC3E}">
        <p14:creationId xmlns:p14="http://schemas.microsoft.com/office/powerpoint/2010/main" val="273857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1815882"/>
          </a:xfrm>
          <a:prstGeom prst="rect">
            <a:avLst/>
          </a:prstGeom>
          <a:noFill/>
        </p:spPr>
        <p:txBody>
          <a:bodyPr wrap="square">
            <a:spAutoFit/>
          </a:bodyPr>
          <a:lstStyle/>
          <a:p>
            <a:pPr algn="just"/>
            <a:r>
              <a:rPr lang="en-US" sz="2400" b="1" dirty="0">
                <a:solidFill>
                  <a:srgbClr val="DB0934"/>
                </a:solidFill>
              </a:rPr>
              <a:t>Single Page Applications Example  </a:t>
            </a:r>
          </a:p>
          <a:p>
            <a:pPr algn="just"/>
            <a:endParaRPr lang="en-US" sz="2400" b="1" dirty="0">
              <a:solidFill>
                <a:srgbClr val="DB0934"/>
              </a:solidFill>
            </a:endParaRPr>
          </a:p>
          <a:p>
            <a:endParaRPr lang="en-US" sz="2400" b="1" dirty="0">
              <a:solidFill>
                <a:srgbClr val="DB0934"/>
              </a:solidFill>
            </a:endParaRPr>
          </a:p>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sp>
        <p:nvSpPr>
          <p:cNvPr id="99" name="Rectangle: Rounded Corners 98">
            <a:extLst>
              <a:ext uri="{FF2B5EF4-FFF2-40B4-BE49-F238E27FC236}">
                <a16:creationId xmlns:a16="http://schemas.microsoft.com/office/drawing/2014/main" id="{36085437-4F24-46D4-BE1F-9A4D6067EFD4}"/>
              </a:ext>
            </a:extLst>
          </p:cNvPr>
          <p:cNvSpPr/>
          <p:nvPr/>
        </p:nvSpPr>
        <p:spPr>
          <a:xfrm>
            <a:off x="3375662" y="4383460"/>
            <a:ext cx="1744405" cy="15579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r>
              <a:rPr lang="en-US" sz="1800" dirty="0">
                <a:solidFill>
                  <a:schemeClr val="tx1"/>
                </a:solidFill>
              </a:rPr>
              <a:t>Git Hub </a:t>
            </a:r>
            <a:endParaRPr lang="en-GB" dirty="0">
              <a:solidFill>
                <a:schemeClr val="tx1"/>
              </a:solidFill>
            </a:endParaRPr>
          </a:p>
        </p:txBody>
      </p:sp>
      <p:pic>
        <p:nvPicPr>
          <p:cNvPr id="101" name="Picture 100">
            <a:extLst>
              <a:ext uri="{FF2B5EF4-FFF2-40B4-BE49-F238E27FC236}">
                <a16:creationId xmlns:a16="http://schemas.microsoft.com/office/drawing/2014/main" id="{3EF26C9D-24C5-4F96-BC62-1A19238AB63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571694" y="4460706"/>
            <a:ext cx="1352340" cy="1091360"/>
          </a:xfrm>
          <a:prstGeom prst="rect">
            <a:avLst/>
          </a:prstGeom>
        </p:spPr>
      </p:pic>
      <p:pic>
        <p:nvPicPr>
          <p:cNvPr id="102" name="Picture 101">
            <a:extLst>
              <a:ext uri="{FF2B5EF4-FFF2-40B4-BE49-F238E27FC236}">
                <a16:creationId xmlns:a16="http://schemas.microsoft.com/office/drawing/2014/main" id="{96A88418-0C7D-4682-B02C-DAE911AD995C}"/>
              </a:ext>
            </a:extLst>
          </p:cNvPr>
          <p:cNvPicPr>
            <a:picLocks noChangeAspect="1"/>
          </p:cNvPicPr>
          <p:nvPr/>
        </p:nvPicPr>
        <p:blipFill>
          <a:blip r:embed="rId21"/>
          <a:stretch>
            <a:fillRect/>
          </a:stretch>
        </p:blipFill>
        <p:spPr>
          <a:xfrm>
            <a:off x="1011862" y="2305780"/>
            <a:ext cx="10516511" cy="1688738"/>
          </a:xfrm>
          <a:prstGeom prst="rect">
            <a:avLst/>
          </a:prstGeom>
        </p:spPr>
      </p:pic>
      <p:sp>
        <p:nvSpPr>
          <p:cNvPr id="103" name="Rectangle: Rounded Corners 102">
            <a:extLst>
              <a:ext uri="{FF2B5EF4-FFF2-40B4-BE49-F238E27FC236}">
                <a16:creationId xmlns:a16="http://schemas.microsoft.com/office/drawing/2014/main" id="{91C110E5-1742-41DC-B463-C67014240F18}"/>
              </a:ext>
            </a:extLst>
          </p:cNvPr>
          <p:cNvSpPr/>
          <p:nvPr/>
        </p:nvSpPr>
        <p:spPr>
          <a:xfrm>
            <a:off x="5734086" y="4383460"/>
            <a:ext cx="1744405" cy="15579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r>
              <a:rPr lang="en-US" sz="1800" dirty="0">
                <a:solidFill>
                  <a:schemeClr val="tx1"/>
                </a:solidFill>
              </a:rPr>
              <a:t>PayPal</a:t>
            </a:r>
            <a:endParaRPr lang="en-GB" dirty="0">
              <a:solidFill>
                <a:schemeClr val="tx1"/>
              </a:solidFill>
            </a:endParaRPr>
          </a:p>
        </p:txBody>
      </p:sp>
      <p:pic>
        <p:nvPicPr>
          <p:cNvPr id="105" name="Picture 104">
            <a:extLst>
              <a:ext uri="{FF2B5EF4-FFF2-40B4-BE49-F238E27FC236}">
                <a16:creationId xmlns:a16="http://schemas.microsoft.com/office/drawing/2014/main" id="{B8D2EB04-35F0-42FD-A351-67EB7EDBF9D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38305" y="4514707"/>
            <a:ext cx="1335965" cy="1028073"/>
          </a:xfrm>
          <a:prstGeom prst="rect">
            <a:avLst/>
          </a:prstGeom>
        </p:spPr>
      </p:pic>
      <p:sp>
        <p:nvSpPr>
          <p:cNvPr id="97" name="Rectangle 96">
            <a:extLst>
              <a:ext uri="{FF2B5EF4-FFF2-40B4-BE49-F238E27FC236}">
                <a16:creationId xmlns:a16="http://schemas.microsoft.com/office/drawing/2014/main" id="{F76B974E-6EF2-7EA7-BA59-CD6356515576}"/>
              </a:ext>
            </a:extLst>
          </p:cNvPr>
          <p:cNvSpPr/>
          <p:nvPr/>
        </p:nvSpPr>
        <p:spPr>
          <a:xfrm>
            <a:off x="8052619" y="3563989"/>
            <a:ext cx="977890" cy="280424"/>
          </a:xfrm>
          <a:prstGeom prst="rect">
            <a:avLst/>
          </a:prstGeom>
          <a:solidFill>
            <a:schemeClr val="bg1"/>
          </a:solidFill>
          <a:ln>
            <a:noFill/>
            <a:round/>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Twitter</a:t>
            </a:r>
            <a:endParaRPr lang="en-GB" dirty="0"/>
          </a:p>
        </p:txBody>
      </p:sp>
    </p:spTree>
    <p:extLst>
      <p:ext uri="{BB962C8B-B14F-4D97-AF65-F5344CB8AC3E}">
        <p14:creationId xmlns:p14="http://schemas.microsoft.com/office/powerpoint/2010/main" val="59172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54263" y="2895358"/>
            <a:ext cx="4444030" cy="2425522"/>
            <a:chOff x="12315524" y="4257066"/>
            <a:chExt cx="7328534" cy="3999865"/>
          </a:xfrm>
        </p:grpSpPr>
        <p:sp>
          <p:nvSpPr>
            <p:cNvPr id="3" name="object 3"/>
            <p:cNvSpPr/>
            <p:nvPr/>
          </p:nvSpPr>
          <p:spPr>
            <a:xfrm>
              <a:off x="12315524" y="7118707"/>
              <a:ext cx="7328534" cy="1137920"/>
            </a:xfrm>
            <a:custGeom>
              <a:avLst/>
              <a:gdLst/>
              <a:ahLst/>
              <a:cxnLst/>
              <a:rect l="l" t="t" r="r" b="b"/>
              <a:pathLst>
                <a:path w="7328534" h="1137920">
                  <a:moveTo>
                    <a:pt x="3834080" y="0"/>
                  </a:moveTo>
                  <a:lnTo>
                    <a:pt x="3200702" y="469"/>
                  </a:lnTo>
                  <a:lnTo>
                    <a:pt x="2836476" y="1855"/>
                  </a:lnTo>
                  <a:lnTo>
                    <a:pt x="2560104" y="3831"/>
                  </a:lnTo>
                  <a:lnTo>
                    <a:pt x="2361630" y="5937"/>
                  </a:lnTo>
                  <a:lnTo>
                    <a:pt x="2170739" y="8661"/>
                  </a:lnTo>
                  <a:lnTo>
                    <a:pt x="1987464" y="12079"/>
                  </a:lnTo>
                  <a:lnTo>
                    <a:pt x="1869527" y="14781"/>
                  </a:lnTo>
                  <a:lnTo>
                    <a:pt x="1754999" y="17846"/>
                  </a:lnTo>
                  <a:lnTo>
                    <a:pt x="1643889" y="21299"/>
                  </a:lnTo>
                  <a:lnTo>
                    <a:pt x="1536207" y="25160"/>
                  </a:lnTo>
                  <a:lnTo>
                    <a:pt x="1431963" y="29453"/>
                  </a:lnTo>
                  <a:lnTo>
                    <a:pt x="1331166" y="34200"/>
                  </a:lnTo>
                  <a:lnTo>
                    <a:pt x="1233825" y="39422"/>
                  </a:lnTo>
                  <a:lnTo>
                    <a:pt x="1139950" y="45144"/>
                  </a:lnTo>
                  <a:lnTo>
                    <a:pt x="1049552" y="51386"/>
                  </a:lnTo>
                  <a:lnTo>
                    <a:pt x="962638" y="58171"/>
                  </a:lnTo>
                  <a:lnTo>
                    <a:pt x="920492" y="61775"/>
                  </a:lnTo>
                  <a:lnTo>
                    <a:pt x="879220" y="65522"/>
                  </a:lnTo>
                  <a:lnTo>
                    <a:pt x="838824" y="69417"/>
                  </a:lnTo>
                  <a:lnTo>
                    <a:pt x="799306" y="73461"/>
                  </a:lnTo>
                  <a:lnTo>
                    <a:pt x="760667" y="77658"/>
                  </a:lnTo>
                  <a:lnTo>
                    <a:pt x="686028" y="86521"/>
                  </a:lnTo>
                  <a:lnTo>
                    <a:pt x="614917" y="96028"/>
                  </a:lnTo>
                  <a:lnTo>
                    <a:pt x="547345" y="106201"/>
                  </a:lnTo>
                  <a:lnTo>
                    <a:pt x="483320" y="117063"/>
                  </a:lnTo>
                  <a:lnTo>
                    <a:pt x="422853" y="128636"/>
                  </a:lnTo>
                  <a:lnTo>
                    <a:pt x="365953" y="140942"/>
                  </a:lnTo>
                  <a:lnTo>
                    <a:pt x="312629" y="154004"/>
                  </a:lnTo>
                  <a:lnTo>
                    <a:pt x="262891" y="167844"/>
                  </a:lnTo>
                  <a:lnTo>
                    <a:pt x="216749" y="182484"/>
                  </a:lnTo>
                  <a:lnTo>
                    <a:pt x="174212" y="197948"/>
                  </a:lnTo>
                  <a:lnTo>
                    <a:pt x="135290" y="214256"/>
                  </a:lnTo>
                  <a:lnTo>
                    <a:pt x="83046" y="242105"/>
                  </a:lnTo>
                  <a:lnTo>
                    <a:pt x="43735" y="272395"/>
                  </a:lnTo>
                  <a:lnTo>
                    <a:pt x="17047" y="304824"/>
                  </a:lnTo>
                  <a:lnTo>
                    <a:pt x="0" y="356818"/>
                  </a:lnTo>
                  <a:lnTo>
                    <a:pt x="290" y="374893"/>
                  </a:lnTo>
                  <a:lnTo>
                    <a:pt x="9597" y="411930"/>
                  </a:lnTo>
                  <a:lnTo>
                    <a:pt x="30279" y="449900"/>
                  </a:lnTo>
                  <a:lnTo>
                    <a:pt x="62023" y="488501"/>
                  </a:lnTo>
                  <a:lnTo>
                    <a:pt x="104518" y="527432"/>
                  </a:lnTo>
                  <a:lnTo>
                    <a:pt x="157452" y="566392"/>
                  </a:lnTo>
                  <a:lnTo>
                    <a:pt x="220512" y="605078"/>
                  </a:lnTo>
                  <a:lnTo>
                    <a:pt x="255742" y="624225"/>
                  </a:lnTo>
                  <a:lnTo>
                    <a:pt x="293387" y="643190"/>
                  </a:lnTo>
                  <a:lnTo>
                    <a:pt x="333408" y="661936"/>
                  </a:lnTo>
                  <a:lnTo>
                    <a:pt x="375766" y="680425"/>
                  </a:lnTo>
                  <a:lnTo>
                    <a:pt x="420421" y="698619"/>
                  </a:lnTo>
                  <a:lnTo>
                    <a:pt x="467335" y="716482"/>
                  </a:lnTo>
                  <a:lnTo>
                    <a:pt x="516469" y="733974"/>
                  </a:lnTo>
                  <a:lnTo>
                    <a:pt x="567783" y="751059"/>
                  </a:lnTo>
                  <a:lnTo>
                    <a:pt x="621240" y="767699"/>
                  </a:lnTo>
                  <a:lnTo>
                    <a:pt x="676799" y="783856"/>
                  </a:lnTo>
                  <a:lnTo>
                    <a:pt x="734422" y="799492"/>
                  </a:lnTo>
                  <a:lnTo>
                    <a:pt x="794070" y="814569"/>
                  </a:lnTo>
                  <a:lnTo>
                    <a:pt x="855703" y="829051"/>
                  </a:lnTo>
                  <a:lnTo>
                    <a:pt x="919284" y="842899"/>
                  </a:lnTo>
                  <a:lnTo>
                    <a:pt x="984772" y="856075"/>
                  </a:lnTo>
                  <a:lnTo>
                    <a:pt x="1052129" y="868542"/>
                  </a:lnTo>
                  <a:lnTo>
                    <a:pt x="1121316" y="880263"/>
                  </a:lnTo>
                  <a:lnTo>
                    <a:pt x="1192294" y="891199"/>
                  </a:lnTo>
                  <a:lnTo>
                    <a:pt x="1237531" y="897491"/>
                  </a:lnTo>
                  <a:lnTo>
                    <a:pt x="1283634" y="903253"/>
                  </a:lnTo>
                  <a:lnTo>
                    <a:pt x="1330564" y="908510"/>
                  </a:lnTo>
                  <a:lnTo>
                    <a:pt x="1378277" y="913285"/>
                  </a:lnTo>
                  <a:lnTo>
                    <a:pt x="1426732" y="917603"/>
                  </a:lnTo>
                  <a:lnTo>
                    <a:pt x="1475887" y="921487"/>
                  </a:lnTo>
                  <a:lnTo>
                    <a:pt x="1525701" y="924961"/>
                  </a:lnTo>
                  <a:lnTo>
                    <a:pt x="1576132" y="928050"/>
                  </a:lnTo>
                  <a:lnTo>
                    <a:pt x="1627137" y="930777"/>
                  </a:lnTo>
                  <a:lnTo>
                    <a:pt x="1678676" y="933167"/>
                  </a:lnTo>
                  <a:lnTo>
                    <a:pt x="1730706" y="935243"/>
                  </a:lnTo>
                  <a:lnTo>
                    <a:pt x="1783186" y="937029"/>
                  </a:lnTo>
                  <a:lnTo>
                    <a:pt x="1836074" y="938549"/>
                  </a:lnTo>
                  <a:lnTo>
                    <a:pt x="1889328" y="939828"/>
                  </a:lnTo>
                  <a:lnTo>
                    <a:pt x="1996767" y="941755"/>
                  </a:lnTo>
                  <a:lnTo>
                    <a:pt x="2105170" y="943004"/>
                  </a:lnTo>
                  <a:lnTo>
                    <a:pt x="2595944" y="945361"/>
                  </a:lnTo>
                  <a:lnTo>
                    <a:pt x="2703673" y="946302"/>
                  </a:lnTo>
                  <a:lnTo>
                    <a:pt x="2810192" y="947812"/>
                  </a:lnTo>
                  <a:lnTo>
                    <a:pt x="2862895" y="948840"/>
                  </a:lnTo>
                  <a:lnTo>
                    <a:pt x="2915169" y="950081"/>
                  </a:lnTo>
                  <a:lnTo>
                    <a:pt x="2966975" y="951560"/>
                  </a:lnTo>
                  <a:lnTo>
                    <a:pt x="3018270" y="953301"/>
                  </a:lnTo>
                  <a:lnTo>
                    <a:pt x="3069011" y="955328"/>
                  </a:lnTo>
                  <a:lnTo>
                    <a:pt x="3119159" y="957665"/>
                  </a:lnTo>
                  <a:lnTo>
                    <a:pt x="3168670" y="960336"/>
                  </a:lnTo>
                  <a:lnTo>
                    <a:pt x="3217503" y="963364"/>
                  </a:lnTo>
                  <a:lnTo>
                    <a:pt x="3265616" y="966774"/>
                  </a:lnTo>
                  <a:lnTo>
                    <a:pt x="3312967" y="970590"/>
                  </a:lnTo>
                  <a:lnTo>
                    <a:pt x="3359515" y="974835"/>
                  </a:lnTo>
                  <a:lnTo>
                    <a:pt x="3405219" y="979534"/>
                  </a:lnTo>
                  <a:lnTo>
                    <a:pt x="3450035" y="984711"/>
                  </a:lnTo>
                  <a:lnTo>
                    <a:pt x="3493922" y="990389"/>
                  </a:lnTo>
                  <a:lnTo>
                    <a:pt x="3536839" y="996593"/>
                  </a:lnTo>
                  <a:lnTo>
                    <a:pt x="3578744" y="1003346"/>
                  </a:lnTo>
                  <a:lnTo>
                    <a:pt x="3619595" y="1010673"/>
                  </a:lnTo>
                  <a:lnTo>
                    <a:pt x="3659350" y="1018598"/>
                  </a:lnTo>
                  <a:lnTo>
                    <a:pt x="3737430" y="1034584"/>
                  </a:lnTo>
                  <a:lnTo>
                    <a:pt x="3813227" y="1049278"/>
                  </a:lnTo>
                  <a:lnTo>
                    <a:pt x="3886792" y="1062713"/>
                  </a:lnTo>
                  <a:lnTo>
                    <a:pt x="3958174" y="1074923"/>
                  </a:lnTo>
                  <a:lnTo>
                    <a:pt x="4027422" y="1085940"/>
                  </a:lnTo>
                  <a:lnTo>
                    <a:pt x="4094587" y="1095798"/>
                  </a:lnTo>
                  <a:lnTo>
                    <a:pt x="4159718" y="1104528"/>
                  </a:lnTo>
                  <a:lnTo>
                    <a:pt x="4222865" y="1112166"/>
                  </a:lnTo>
                  <a:lnTo>
                    <a:pt x="4284078" y="1118742"/>
                  </a:lnTo>
                  <a:lnTo>
                    <a:pt x="4343405" y="1124291"/>
                  </a:lnTo>
                  <a:lnTo>
                    <a:pt x="4400898" y="1128845"/>
                  </a:lnTo>
                  <a:lnTo>
                    <a:pt x="4456606" y="1132437"/>
                  </a:lnTo>
                  <a:lnTo>
                    <a:pt x="4510577" y="1135101"/>
                  </a:lnTo>
                  <a:lnTo>
                    <a:pt x="4562863" y="1136869"/>
                  </a:lnTo>
                  <a:lnTo>
                    <a:pt x="4613513" y="1137774"/>
                  </a:lnTo>
                  <a:lnTo>
                    <a:pt x="4662576" y="1137850"/>
                  </a:lnTo>
                  <a:lnTo>
                    <a:pt x="4710103" y="1137129"/>
                  </a:lnTo>
                  <a:lnTo>
                    <a:pt x="4756142" y="1135644"/>
                  </a:lnTo>
                  <a:lnTo>
                    <a:pt x="4800744" y="1133429"/>
                  </a:lnTo>
                  <a:lnTo>
                    <a:pt x="4843959" y="1130516"/>
                  </a:lnTo>
                  <a:lnTo>
                    <a:pt x="4885835" y="1126938"/>
                  </a:lnTo>
                  <a:lnTo>
                    <a:pt x="4926423" y="1122728"/>
                  </a:lnTo>
                  <a:lnTo>
                    <a:pt x="4965773" y="1117920"/>
                  </a:lnTo>
                  <a:lnTo>
                    <a:pt x="5003934" y="1112546"/>
                  </a:lnTo>
                  <a:lnTo>
                    <a:pt x="5076888" y="1100234"/>
                  </a:lnTo>
                  <a:lnTo>
                    <a:pt x="5145684" y="1086054"/>
                  </a:lnTo>
                  <a:lnTo>
                    <a:pt x="5210718" y="1070272"/>
                  </a:lnTo>
                  <a:lnTo>
                    <a:pt x="5272389" y="1053150"/>
                  </a:lnTo>
                  <a:lnTo>
                    <a:pt x="5331094" y="1034955"/>
                  </a:lnTo>
                  <a:lnTo>
                    <a:pt x="5387231" y="1015948"/>
                  </a:lnTo>
                  <a:lnTo>
                    <a:pt x="5441197" y="996394"/>
                  </a:lnTo>
                  <a:lnTo>
                    <a:pt x="5493391" y="976558"/>
                  </a:lnTo>
                  <a:lnTo>
                    <a:pt x="5618729" y="927461"/>
                  </a:lnTo>
                  <a:lnTo>
                    <a:pt x="5667850" y="908714"/>
                  </a:lnTo>
                  <a:lnTo>
                    <a:pt x="5716987" y="890871"/>
                  </a:lnTo>
                  <a:lnTo>
                    <a:pt x="5766538" y="874198"/>
                  </a:lnTo>
                  <a:lnTo>
                    <a:pt x="5816902" y="858958"/>
                  </a:lnTo>
                  <a:lnTo>
                    <a:pt x="5868475" y="845414"/>
                  </a:lnTo>
                  <a:lnTo>
                    <a:pt x="5921656" y="833832"/>
                  </a:lnTo>
                  <a:lnTo>
                    <a:pt x="5976842" y="824475"/>
                  </a:lnTo>
                  <a:lnTo>
                    <a:pt x="6034430" y="817607"/>
                  </a:lnTo>
                  <a:lnTo>
                    <a:pt x="6094819" y="813492"/>
                  </a:lnTo>
                  <a:lnTo>
                    <a:pt x="6158405" y="812394"/>
                  </a:lnTo>
                  <a:lnTo>
                    <a:pt x="6191522" y="813059"/>
                  </a:lnTo>
                  <a:lnTo>
                    <a:pt x="6260651" y="816982"/>
                  </a:lnTo>
                  <a:lnTo>
                    <a:pt x="6333973" y="824581"/>
                  </a:lnTo>
                  <a:lnTo>
                    <a:pt x="6372330" y="829843"/>
                  </a:lnTo>
                  <a:lnTo>
                    <a:pt x="6411884" y="836122"/>
                  </a:lnTo>
                  <a:lnTo>
                    <a:pt x="6448935" y="841606"/>
                  </a:lnTo>
                  <a:lnTo>
                    <a:pt x="6486661" y="845669"/>
                  </a:lnTo>
                  <a:lnTo>
                    <a:pt x="6524940" y="848351"/>
                  </a:lnTo>
                  <a:lnTo>
                    <a:pt x="6563650" y="849691"/>
                  </a:lnTo>
                  <a:lnTo>
                    <a:pt x="6602670" y="849728"/>
                  </a:lnTo>
                  <a:lnTo>
                    <a:pt x="6641878" y="848502"/>
                  </a:lnTo>
                  <a:lnTo>
                    <a:pt x="6681151" y="846052"/>
                  </a:lnTo>
                  <a:lnTo>
                    <a:pt x="6720369" y="842416"/>
                  </a:lnTo>
                  <a:lnTo>
                    <a:pt x="6759410" y="837636"/>
                  </a:lnTo>
                  <a:lnTo>
                    <a:pt x="6798150" y="831749"/>
                  </a:lnTo>
                  <a:lnTo>
                    <a:pt x="6836470" y="824796"/>
                  </a:lnTo>
                  <a:lnTo>
                    <a:pt x="6874246" y="816814"/>
                  </a:lnTo>
                  <a:lnTo>
                    <a:pt x="6911358" y="807845"/>
                  </a:lnTo>
                  <a:lnTo>
                    <a:pt x="6983099" y="787098"/>
                  </a:lnTo>
                  <a:lnTo>
                    <a:pt x="7050718" y="762869"/>
                  </a:lnTo>
                  <a:lnTo>
                    <a:pt x="7113242" y="735473"/>
                  </a:lnTo>
                  <a:lnTo>
                    <a:pt x="7169695" y="705224"/>
                  </a:lnTo>
                  <a:lnTo>
                    <a:pt x="7219103" y="672437"/>
                  </a:lnTo>
                  <a:lnTo>
                    <a:pt x="7260491" y="637425"/>
                  </a:lnTo>
                  <a:lnTo>
                    <a:pt x="7292886" y="600504"/>
                  </a:lnTo>
                  <a:lnTo>
                    <a:pt x="7315311" y="561987"/>
                  </a:lnTo>
                  <a:lnTo>
                    <a:pt x="7326794" y="522189"/>
                  </a:lnTo>
                  <a:lnTo>
                    <a:pt x="7328127" y="501908"/>
                  </a:lnTo>
                  <a:lnTo>
                    <a:pt x="7326358" y="481424"/>
                  </a:lnTo>
                  <a:lnTo>
                    <a:pt x="7313031" y="440007"/>
                  </a:lnTo>
                  <a:lnTo>
                    <a:pt x="7285837" y="398252"/>
                  </a:lnTo>
                  <a:lnTo>
                    <a:pt x="7243801" y="356474"/>
                  </a:lnTo>
                  <a:lnTo>
                    <a:pt x="7185950" y="314986"/>
                  </a:lnTo>
                  <a:lnTo>
                    <a:pt x="7150789" y="294449"/>
                  </a:lnTo>
                  <a:lnTo>
                    <a:pt x="7111309" y="274103"/>
                  </a:lnTo>
                  <a:lnTo>
                    <a:pt x="7067387" y="253987"/>
                  </a:lnTo>
                  <a:lnTo>
                    <a:pt x="7018902" y="234140"/>
                  </a:lnTo>
                  <a:lnTo>
                    <a:pt x="6967366" y="215991"/>
                  </a:lnTo>
                  <a:lnTo>
                    <a:pt x="6928285" y="204132"/>
                  </a:lnTo>
                  <a:lnTo>
                    <a:pt x="6885368" y="192479"/>
                  </a:lnTo>
                  <a:lnTo>
                    <a:pt x="6838563" y="181045"/>
                  </a:lnTo>
                  <a:lnTo>
                    <a:pt x="6787821" y="169842"/>
                  </a:lnTo>
                  <a:lnTo>
                    <a:pt x="6733091" y="158883"/>
                  </a:lnTo>
                  <a:lnTo>
                    <a:pt x="6674322" y="148179"/>
                  </a:lnTo>
                  <a:lnTo>
                    <a:pt x="6611465" y="137744"/>
                  </a:lnTo>
                  <a:lnTo>
                    <a:pt x="6544469" y="127589"/>
                  </a:lnTo>
                  <a:lnTo>
                    <a:pt x="6473283" y="117727"/>
                  </a:lnTo>
                  <a:lnTo>
                    <a:pt x="6358540" y="103511"/>
                  </a:lnTo>
                  <a:lnTo>
                    <a:pt x="6276661" y="94435"/>
                  </a:lnTo>
                  <a:lnTo>
                    <a:pt x="6190416" y="85696"/>
                  </a:lnTo>
                  <a:lnTo>
                    <a:pt x="6099755" y="77306"/>
                  </a:lnTo>
                  <a:lnTo>
                    <a:pt x="6004628" y="69277"/>
                  </a:lnTo>
                  <a:lnTo>
                    <a:pt x="5904984" y="61621"/>
                  </a:lnTo>
                  <a:lnTo>
                    <a:pt x="5800773" y="54351"/>
                  </a:lnTo>
                  <a:lnTo>
                    <a:pt x="5691944" y="47479"/>
                  </a:lnTo>
                  <a:lnTo>
                    <a:pt x="5578448" y="41017"/>
                  </a:lnTo>
                  <a:lnTo>
                    <a:pt x="5460234" y="34978"/>
                  </a:lnTo>
                  <a:lnTo>
                    <a:pt x="5337251" y="29375"/>
                  </a:lnTo>
                  <a:lnTo>
                    <a:pt x="5209450" y="24219"/>
                  </a:lnTo>
                  <a:lnTo>
                    <a:pt x="5076779" y="19523"/>
                  </a:lnTo>
                  <a:lnTo>
                    <a:pt x="4939189" y="15300"/>
                  </a:lnTo>
                  <a:lnTo>
                    <a:pt x="4796629" y="11561"/>
                  </a:lnTo>
                  <a:lnTo>
                    <a:pt x="4649048" y="8319"/>
                  </a:lnTo>
                  <a:lnTo>
                    <a:pt x="4496397" y="5587"/>
                  </a:lnTo>
                  <a:lnTo>
                    <a:pt x="4338625" y="3376"/>
                  </a:lnTo>
                  <a:lnTo>
                    <a:pt x="4175682" y="1700"/>
                  </a:lnTo>
                  <a:lnTo>
                    <a:pt x="4007517" y="570"/>
                  </a:lnTo>
                  <a:lnTo>
                    <a:pt x="3834080" y="0"/>
                  </a:lnTo>
                  <a:close/>
                </a:path>
              </a:pathLst>
            </a:custGeom>
            <a:solidFill>
              <a:srgbClr val="EAEEF1">
                <a:alpha val="50000"/>
              </a:srgbClr>
            </a:solidFill>
          </p:spPr>
          <p:txBody>
            <a:bodyPr wrap="square" lIns="0" tIns="0" rIns="0" bIns="0" rtlCol="0"/>
            <a:lstStyle/>
            <a:p>
              <a:endParaRPr sz="1092"/>
            </a:p>
          </p:txBody>
        </p:sp>
        <p:sp>
          <p:nvSpPr>
            <p:cNvPr id="4" name="object 4"/>
            <p:cNvSpPr/>
            <p:nvPr/>
          </p:nvSpPr>
          <p:spPr>
            <a:xfrm>
              <a:off x="14070343" y="4257071"/>
              <a:ext cx="4394835" cy="3395345"/>
            </a:xfrm>
            <a:custGeom>
              <a:avLst/>
              <a:gdLst/>
              <a:ahLst/>
              <a:cxnLst/>
              <a:rect l="l" t="t" r="r" b="b"/>
              <a:pathLst>
                <a:path w="4394834" h="3395345">
                  <a:moveTo>
                    <a:pt x="4394555" y="28321"/>
                  </a:moveTo>
                  <a:lnTo>
                    <a:pt x="4263060" y="0"/>
                  </a:lnTo>
                  <a:lnTo>
                    <a:pt x="3548621" y="3265525"/>
                  </a:lnTo>
                  <a:lnTo>
                    <a:pt x="0" y="3265525"/>
                  </a:lnTo>
                  <a:lnTo>
                    <a:pt x="0" y="3308261"/>
                  </a:lnTo>
                  <a:lnTo>
                    <a:pt x="6819" y="3342017"/>
                  </a:lnTo>
                  <a:lnTo>
                    <a:pt x="25412" y="3369589"/>
                  </a:lnTo>
                  <a:lnTo>
                    <a:pt x="52984" y="3388182"/>
                  </a:lnTo>
                  <a:lnTo>
                    <a:pt x="86741" y="3395002"/>
                  </a:lnTo>
                  <a:lnTo>
                    <a:pt x="3571062" y="3395002"/>
                  </a:lnTo>
                  <a:lnTo>
                    <a:pt x="3621455" y="3384829"/>
                  </a:lnTo>
                  <a:lnTo>
                    <a:pt x="3662603" y="3357080"/>
                  </a:lnTo>
                  <a:lnTo>
                    <a:pt x="3690353" y="3315919"/>
                  </a:lnTo>
                  <a:lnTo>
                    <a:pt x="3692944" y="3303079"/>
                  </a:lnTo>
                  <a:lnTo>
                    <a:pt x="3694976" y="3303143"/>
                  </a:lnTo>
                  <a:lnTo>
                    <a:pt x="4394555" y="28321"/>
                  </a:lnTo>
                  <a:close/>
                </a:path>
              </a:pathLst>
            </a:custGeom>
            <a:solidFill>
              <a:srgbClr val="31313B">
                <a:alpha val="50000"/>
              </a:srgbClr>
            </a:solidFill>
          </p:spPr>
          <p:txBody>
            <a:bodyPr wrap="square" lIns="0" tIns="0" rIns="0" bIns="0" rtlCol="0"/>
            <a:lstStyle/>
            <a:p>
              <a:endParaRPr sz="1092"/>
            </a:p>
          </p:txBody>
        </p:sp>
        <p:sp>
          <p:nvSpPr>
            <p:cNvPr id="5" name="object 5"/>
            <p:cNvSpPr/>
            <p:nvPr/>
          </p:nvSpPr>
          <p:spPr>
            <a:xfrm>
              <a:off x="17091235" y="4257066"/>
              <a:ext cx="1242695" cy="3296285"/>
            </a:xfrm>
            <a:custGeom>
              <a:avLst/>
              <a:gdLst/>
              <a:ahLst/>
              <a:cxnLst/>
              <a:rect l="l" t="t" r="r" b="b"/>
              <a:pathLst>
                <a:path w="1242694" h="3296284">
                  <a:moveTo>
                    <a:pt x="1242171" y="0"/>
                  </a:moveTo>
                  <a:lnTo>
                    <a:pt x="577856" y="530151"/>
                  </a:lnTo>
                  <a:lnTo>
                    <a:pt x="0" y="3049750"/>
                  </a:lnTo>
                  <a:lnTo>
                    <a:pt x="521020" y="3296203"/>
                  </a:lnTo>
                  <a:lnTo>
                    <a:pt x="1242171" y="0"/>
                  </a:lnTo>
                  <a:close/>
                </a:path>
              </a:pathLst>
            </a:custGeom>
            <a:solidFill>
              <a:srgbClr val="61616C">
                <a:alpha val="50000"/>
              </a:srgbClr>
            </a:solidFill>
          </p:spPr>
          <p:txBody>
            <a:bodyPr wrap="square" lIns="0" tIns="0" rIns="0" bIns="0" rtlCol="0"/>
            <a:lstStyle/>
            <a:p>
              <a:endParaRPr sz="1092"/>
            </a:p>
          </p:txBody>
        </p:sp>
        <p:sp>
          <p:nvSpPr>
            <p:cNvPr id="6" name="object 6"/>
            <p:cNvSpPr/>
            <p:nvPr/>
          </p:nvSpPr>
          <p:spPr>
            <a:xfrm>
              <a:off x="17118669" y="4340699"/>
              <a:ext cx="1163955" cy="3075305"/>
            </a:xfrm>
            <a:custGeom>
              <a:avLst/>
              <a:gdLst/>
              <a:ahLst/>
              <a:cxnLst/>
              <a:rect l="l" t="t" r="r" b="b"/>
              <a:pathLst>
                <a:path w="1163955" h="3075304">
                  <a:moveTo>
                    <a:pt x="1163451" y="0"/>
                  </a:moveTo>
                  <a:lnTo>
                    <a:pt x="558119" y="464907"/>
                  </a:lnTo>
                  <a:lnTo>
                    <a:pt x="0" y="2919251"/>
                  </a:lnTo>
                  <a:lnTo>
                    <a:pt x="493231" y="3075225"/>
                  </a:lnTo>
                  <a:lnTo>
                    <a:pt x="1163451" y="0"/>
                  </a:lnTo>
                  <a:close/>
                </a:path>
              </a:pathLst>
            </a:custGeom>
            <a:solidFill>
              <a:srgbClr val="DADAEA">
                <a:alpha val="50000"/>
              </a:srgbClr>
            </a:solidFill>
          </p:spPr>
          <p:txBody>
            <a:bodyPr wrap="square" lIns="0" tIns="0" rIns="0" bIns="0" rtlCol="0"/>
            <a:lstStyle/>
            <a:p>
              <a:endParaRPr sz="1092"/>
            </a:p>
          </p:txBody>
        </p:sp>
        <p:sp>
          <p:nvSpPr>
            <p:cNvPr id="7" name="object 7"/>
            <p:cNvSpPr/>
            <p:nvPr/>
          </p:nvSpPr>
          <p:spPr>
            <a:xfrm>
              <a:off x="14070355" y="7306814"/>
              <a:ext cx="3554729" cy="248285"/>
            </a:xfrm>
            <a:custGeom>
              <a:avLst/>
              <a:gdLst/>
              <a:ahLst/>
              <a:cxnLst/>
              <a:rect l="l" t="t" r="r" b="b"/>
              <a:pathLst>
                <a:path w="3554730" h="248284">
                  <a:moveTo>
                    <a:pt x="3020871" y="0"/>
                  </a:moveTo>
                  <a:lnTo>
                    <a:pt x="464310" y="0"/>
                  </a:lnTo>
                  <a:lnTo>
                    <a:pt x="0" y="215784"/>
                  </a:lnTo>
                  <a:lnTo>
                    <a:pt x="3554520" y="248254"/>
                  </a:lnTo>
                  <a:lnTo>
                    <a:pt x="3020871" y="0"/>
                  </a:lnTo>
                  <a:close/>
                </a:path>
              </a:pathLst>
            </a:custGeom>
            <a:solidFill>
              <a:srgbClr val="FFFFFF">
                <a:alpha val="50000"/>
              </a:srgbClr>
            </a:solidFill>
          </p:spPr>
          <p:txBody>
            <a:bodyPr wrap="square" lIns="0" tIns="0" rIns="0" bIns="0" rtlCol="0"/>
            <a:lstStyle/>
            <a:p>
              <a:endParaRPr sz="1092"/>
            </a:p>
          </p:txBody>
        </p:sp>
        <p:sp>
          <p:nvSpPr>
            <p:cNvPr id="8" name="object 8"/>
            <p:cNvSpPr/>
            <p:nvPr/>
          </p:nvSpPr>
          <p:spPr>
            <a:xfrm>
              <a:off x="14068438" y="7305046"/>
              <a:ext cx="3558540" cy="252095"/>
            </a:xfrm>
            <a:custGeom>
              <a:avLst/>
              <a:gdLst/>
              <a:ahLst/>
              <a:cxnLst/>
              <a:rect l="l" t="t" r="r" b="b"/>
              <a:pathLst>
                <a:path w="3558540" h="252095">
                  <a:moveTo>
                    <a:pt x="3050222" y="179108"/>
                  </a:moveTo>
                  <a:lnTo>
                    <a:pt x="2807157" y="16268"/>
                  </a:lnTo>
                  <a:lnTo>
                    <a:pt x="1501190" y="16268"/>
                  </a:lnTo>
                  <a:lnTo>
                    <a:pt x="1360652" y="179108"/>
                  </a:lnTo>
                  <a:lnTo>
                    <a:pt x="3050222" y="179108"/>
                  </a:lnTo>
                  <a:close/>
                </a:path>
                <a:path w="3558540" h="252095">
                  <a:moveTo>
                    <a:pt x="3558349" y="249605"/>
                  </a:moveTo>
                  <a:lnTo>
                    <a:pt x="3557943" y="248767"/>
                  </a:lnTo>
                  <a:lnTo>
                    <a:pt x="3556673" y="248183"/>
                  </a:lnTo>
                  <a:lnTo>
                    <a:pt x="3548278" y="244284"/>
                  </a:lnTo>
                  <a:lnTo>
                    <a:pt x="3548278" y="248183"/>
                  </a:lnTo>
                  <a:lnTo>
                    <a:pt x="9779" y="215861"/>
                  </a:lnTo>
                  <a:lnTo>
                    <a:pt x="466610" y="3543"/>
                  </a:lnTo>
                  <a:lnTo>
                    <a:pt x="3022396" y="3543"/>
                  </a:lnTo>
                  <a:lnTo>
                    <a:pt x="3548278" y="248183"/>
                  </a:lnTo>
                  <a:lnTo>
                    <a:pt x="3548278" y="244284"/>
                  </a:lnTo>
                  <a:lnTo>
                    <a:pt x="3030791" y="3543"/>
                  </a:lnTo>
                  <a:lnTo>
                    <a:pt x="3023298" y="50"/>
                  </a:lnTo>
                  <a:lnTo>
                    <a:pt x="3023044" y="0"/>
                  </a:lnTo>
                  <a:lnTo>
                    <a:pt x="465963" y="0"/>
                  </a:lnTo>
                  <a:lnTo>
                    <a:pt x="465709" y="50"/>
                  </a:lnTo>
                  <a:lnTo>
                    <a:pt x="419" y="216306"/>
                  </a:lnTo>
                  <a:lnTo>
                    <a:pt x="0" y="217131"/>
                  </a:lnTo>
                  <a:lnTo>
                    <a:pt x="355" y="218744"/>
                  </a:lnTo>
                  <a:lnTo>
                    <a:pt x="1066" y="219329"/>
                  </a:lnTo>
                  <a:lnTo>
                    <a:pt x="3556406" y="251802"/>
                  </a:lnTo>
                  <a:lnTo>
                    <a:pt x="3557257" y="251802"/>
                  </a:lnTo>
                  <a:lnTo>
                    <a:pt x="3557968" y="251218"/>
                  </a:lnTo>
                  <a:lnTo>
                    <a:pt x="3558349" y="249605"/>
                  </a:lnTo>
                  <a:close/>
                </a:path>
              </a:pathLst>
            </a:custGeom>
            <a:solidFill>
              <a:srgbClr val="31313B">
                <a:alpha val="50000"/>
              </a:srgbClr>
            </a:solidFill>
          </p:spPr>
          <p:txBody>
            <a:bodyPr wrap="square" lIns="0" tIns="0" rIns="0" bIns="0" rtlCol="0"/>
            <a:lstStyle/>
            <a:p>
              <a:endParaRPr sz="1092"/>
            </a:p>
          </p:txBody>
        </p:sp>
        <p:sp>
          <p:nvSpPr>
            <p:cNvPr id="9" name="object 9"/>
            <p:cNvSpPr/>
            <p:nvPr/>
          </p:nvSpPr>
          <p:spPr>
            <a:xfrm>
              <a:off x="14466349" y="7336420"/>
              <a:ext cx="739140" cy="132715"/>
            </a:xfrm>
            <a:custGeom>
              <a:avLst/>
              <a:gdLst/>
              <a:ahLst/>
              <a:cxnLst/>
              <a:rect l="l" t="t" r="r" b="b"/>
              <a:pathLst>
                <a:path w="739140" h="132715">
                  <a:moveTo>
                    <a:pt x="734762" y="0"/>
                  </a:moveTo>
                  <a:lnTo>
                    <a:pt x="727433" y="0"/>
                  </a:lnTo>
                  <a:lnTo>
                    <a:pt x="278399" y="0"/>
                  </a:lnTo>
                  <a:lnTo>
                    <a:pt x="271237" y="1455"/>
                  </a:lnTo>
                  <a:lnTo>
                    <a:pt x="5528" y="114582"/>
                  </a:lnTo>
                  <a:lnTo>
                    <a:pt x="693" y="119093"/>
                  </a:lnTo>
                  <a:lnTo>
                    <a:pt x="0" y="125107"/>
                  </a:lnTo>
                  <a:lnTo>
                    <a:pt x="2990" y="130369"/>
                  </a:lnTo>
                  <a:lnTo>
                    <a:pt x="9203" y="132624"/>
                  </a:lnTo>
                  <a:lnTo>
                    <a:pt x="591971" y="132624"/>
                  </a:lnTo>
                  <a:lnTo>
                    <a:pt x="634294" y="119137"/>
                  </a:lnTo>
                  <a:lnTo>
                    <a:pt x="738584" y="8732"/>
                  </a:lnTo>
                  <a:lnTo>
                    <a:pt x="734762" y="0"/>
                  </a:lnTo>
                  <a:close/>
                </a:path>
              </a:pathLst>
            </a:custGeom>
            <a:solidFill>
              <a:srgbClr val="FFFFFF">
                <a:alpha val="50000"/>
              </a:srgbClr>
            </a:solidFill>
          </p:spPr>
          <p:txBody>
            <a:bodyPr wrap="square" lIns="0" tIns="0" rIns="0" bIns="0" rtlCol="0"/>
            <a:lstStyle/>
            <a:p>
              <a:endParaRPr sz="1092"/>
            </a:p>
          </p:txBody>
        </p:sp>
        <p:sp>
          <p:nvSpPr>
            <p:cNvPr id="10" name="object 10"/>
            <p:cNvSpPr/>
            <p:nvPr/>
          </p:nvSpPr>
          <p:spPr>
            <a:xfrm>
              <a:off x="14463710" y="7334649"/>
              <a:ext cx="741045" cy="136525"/>
            </a:xfrm>
            <a:custGeom>
              <a:avLst/>
              <a:gdLst/>
              <a:ahLst/>
              <a:cxnLst/>
              <a:rect l="l" t="t" r="r" b="b"/>
              <a:pathLst>
                <a:path w="741044" h="136525">
                  <a:moveTo>
                    <a:pt x="734176" y="0"/>
                  </a:moveTo>
                  <a:lnTo>
                    <a:pt x="280755" y="0"/>
                  </a:lnTo>
                  <a:lnTo>
                    <a:pt x="273447" y="1486"/>
                  </a:lnTo>
                  <a:lnTo>
                    <a:pt x="1675" y="117190"/>
                  </a:lnTo>
                  <a:lnTo>
                    <a:pt x="0" y="122781"/>
                  </a:lnTo>
                  <a:lnTo>
                    <a:pt x="1811" y="131681"/>
                  </a:lnTo>
                  <a:lnTo>
                    <a:pt x="5549" y="136163"/>
                  </a:lnTo>
                  <a:lnTo>
                    <a:pt x="594610" y="136163"/>
                  </a:lnTo>
                  <a:lnTo>
                    <a:pt x="609990" y="134556"/>
                  </a:lnTo>
                  <a:lnTo>
                    <a:pt x="616024" y="132624"/>
                  </a:lnTo>
                  <a:lnTo>
                    <a:pt x="7245" y="132624"/>
                  </a:lnTo>
                  <a:lnTo>
                    <a:pt x="4952" y="129336"/>
                  </a:lnTo>
                  <a:lnTo>
                    <a:pt x="3800" y="123703"/>
                  </a:lnTo>
                  <a:lnTo>
                    <a:pt x="4628" y="119786"/>
                  </a:lnTo>
                  <a:lnTo>
                    <a:pt x="274389" y="4942"/>
                  </a:lnTo>
                  <a:lnTo>
                    <a:pt x="281237" y="3539"/>
                  </a:lnTo>
                  <a:lnTo>
                    <a:pt x="738273" y="3539"/>
                  </a:lnTo>
                  <a:lnTo>
                    <a:pt x="737747" y="2335"/>
                  </a:lnTo>
                  <a:lnTo>
                    <a:pt x="734176" y="0"/>
                  </a:lnTo>
                  <a:close/>
                </a:path>
                <a:path w="741044" h="136525">
                  <a:moveTo>
                    <a:pt x="738273" y="3539"/>
                  </a:moveTo>
                  <a:lnTo>
                    <a:pt x="733276" y="3539"/>
                  </a:lnTo>
                  <a:lnTo>
                    <a:pt x="735307" y="5591"/>
                  </a:lnTo>
                  <a:lnTo>
                    <a:pt x="736993" y="9434"/>
                  </a:lnTo>
                  <a:lnTo>
                    <a:pt x="646996" y="109724"/>
                  </a:lnTo>
                  <a:lnTo>
                    <a:pt x="609268" y="131092"/>
                  </a:lnTo>
                  <a:lnTo>
                    <a:pt x="594610" y="132624"/>
                  </a:lnTo>
                  <a:lnTo>
                    <a:pt x="616024" y="132624"/>
                  </a:lnTo>
                  <a:lnTo>
                    <a:pt x="649582" y="112132"/>
                  </a:lnTo>
                  <a:lnTo>
                    <a:pt x="740323" y="14072"/>
                  </a:lnTo>
                  <a:lnTo>
                    <a:pt x="741035" y="9863"/>
                  </a:lnTo>
                  <a:lnTo>
                    <a:pt x="738273" y="3539"/>
                  </a:lnTo>
                  <a:close/>
                </a:path>
              </a:pathLst>
            </a:custGeom>
            <a:solidFill>
              <a:srgbClr val="31313B">
                <a:alpha val="50000"/>
              </a:srgbClr>
            </a:solidFill>
          </p:spPr>
          <p:txBody>
            <a:bodyPr wrap="square" lIns="0" tIns="0" rIns="0" bIns="0" rtlCol="0"/>
            <a:lstStyle/>
            <a:p>
              <a:endParaRPr sz="1092"/>
            </a:p>
          </p:txBody>
        </p:sp>
        <p:sp>
          <p:nvSpPr>
            <p:cNvPr id="11" name="object 11"/>
            <p:cNvSpPr/>
            <p:nvPr/>
          </p:nvSpPr>
          <p:spPr>
            <a:xfrm>
              <a:off x="15659087" y="7312945"/>
              <a:ext cx="1174115" cy="188595"/>
            </a:xfrm>
            <a:custGeom>
              <a:avLst/>
              <a:gdLst/>
              <a:ahLst/>
              <a:cxnLst/>
              <a:rect l="l" t="t" r="r" b="b"/>
              <a:pathLst>
                <a:path w="1174115" h="188595">
                  <a:moveTo>
                    <a:pt x="132651" y="6121"/>
                  </a:moveTo>
                  <a:lnTo>
                    <a:pt x="126847" y="2057"/>
                  </a:lnTo>
                  <a:lnTo>
                    <a:pt x="0" y="183629"/>
                  </a:lnTo>
                  <a:lnTo>
                    <a:pt x="5791" y="187693"/>
                  </a:lnTo>
                  <a:lnTo>
                    <a:pt x="132651" y="6121"/>
                  </a:lnTo>
                  <a:close/>
                </a:path>
                <a:path w="1174115" h="188595">
                  <a:moveTo>
                    <a:pt x="358813" y="3987"/>
                  </a:moveTo>
                  <a:lnTo>
                    <a:pt x="352488" y="825"/>
                  </a:lnTo>
                  <a:lnTo>
                    <a:pt x="260565" y="184073"/>
                  </a:lnTo>
                  <a:lnTo>
                    <a:pt x="266890" y="187248"/>
                  </a:lnTo>
                  <a:lnTo>
                    <a:pt x="358813" y="3987"/>
                  </a:lnTo>
                  <a:close/>
                </a:path>
                <a:path w="1174115" h="188595">
                  <a:moveTo>
                    <a:pt x="589711" y="2679"/>
                  </a:moveTo>
                  <a:lnTo>
                    <a:pt x="582650" y="2133"/>
                  </a:lnTo>
                  <a:lnTo>
                    <a:pt x="568502" y="185394"/>
                  </a:lnTo>
                  <a:lnTo>
                    <a:pt x="575551" y="185928"/>
                  </a:lnTo>
                  <a:lnTo>
                    <a:pt x="589711" y="2679"/>
                  </a:lnTo>
                  <a:close/>
                </a:path>
                <a:path w="1174115" h="188595">
                  <a:moveTo>
                    <a:pt x="874064" y="184365"/>
                  </a:moveTo>
                  <a:lnTo>
                    <a:pt x="803262" y="4648"/>
                  </a:lnTo>
                  <a:lnTo>
                    <a:pt x="796671" y="7251"/>
                  </a:lnTo>
                  <a:lnTo>
                    <a:pt x="867473" y="186956"/>
                  </a:lnTo>
                  <a:lnTo>
                    <a:pt x="874064" y="184365"/>
                  </a:lnTo>
                  <a:close/>
                </a:path>
                <a:path w="1174115" h="188595">
                  <a:moveTo>
                    <a:pt x="1173670" y="183248"/>
                  </a:moveTo>
                  <a:lnTo>
                    <a:pt x="1003757" y="0"/>
                  </a:lnTo>
                  <a:lnTo>
                    <a:pt x="998550" y="4813"/>
                  </a:lnTo>
                  <a:lnTo>
                    <a:pt x="1168476" y="188061"/>
                  </a:lnTo>
                  <a:lnTo>
                    <a:pt x="1173670" y="183248"/>
                  </a:lnTo>
                  <a:close/>
                </a:path>
              </a:pathLst>
            </a:custGeom>
            <a:solidFill>
              <a:srgbClr val="EAEEF1">
                <a:alpha val="50000"/>
              </a:srgbClr>
            </a:solidFill>
          </p:spPr>
          <p:txBody>
            <a:bodyPr wrap="square" lIns="0" tIns="0" rIns="0" bIns="0" rtlCol="0"/>
            <a:lstStyle/>
            <a:p>
              <a:endParaRPr sz="1092"/>
            </a:p>
          </p:txBody>
        </p:sp>
        <p:sp>
          <p:nvSpPr>
            <p:cNvPr id="12" name="object 12"/>
            <p:cNvSpPr/>
            <p:nvPr/>
          </p:nvSpPr>
          <p:spPr>
            <a:xfrm>
              <a:off x="16962908" y="7579734"/>
              <a:ext cx="469900" cy="42545"/>
            </a:xfrm>
            <a:custGeom>
              <a:avLst/>
              <a:gdLst/>
              <a:ahLst/>
              <a:cxnLst/>
              <a:rect l="l" t="t" r="r" b="b"/>
              <a:pathLst>
                <a:path w="469900" h="42545">
                  <a:moveTo>
                    <a:pt x="212394" y="21234"/>
                  </a:moveTo>
                  <a:lnTo>
                    <a:pt x="210718" y="12992"/>
                  </a:lnTo>
                  <a:lnTo>
                    <a:pt x="206159" y="6235"/>
                  </a:lnTo>
                  <a:lnTo>
                    <a:pt x="199402" y="1676"/>
                  </a:lnTo>
                  <a:lnTo>
                    <a:pt x="191160" y="0"/>
                  </a:lnTo>
                  <a:lnTo>
                    <a:pt x="21234" y="0"/>
                  </a:lnTo>
                  <a:lnTo>
                    <a:pt x="12992" y="1676"/>
                  </a:lnTo>
                  <a:lnTo>
                    <a:pt x="6235" y="6235"/>
                  </a:lnTo>
                  <a:lnTo>
                    <a:pt x="1676" y="12992"/>
                  </a:lnTo>
                  <a:lnTo>
                    <a:pt x="0" y="21234"/>
                  </a:lnTo>
                  <a:lnTo>
                    <a:pt x="1676" y="29476"/>
                  </a:lnTo>
                  <a:lnTo>
                    <a:pt x="6235" y="36233"/>
                  </a:lnTo>
                  <a:lnTo>
                    <a:pt x="12992" y="40805"/>
                  </a:lnTo>
                  <a:lnTo>
                    <a:pt x="21234" y="42481"/>
                  </a:lnTo>
                  <a:lnTo>
                    <a:pt x="191160" y="42481"/>
                  </a:lnTo>
                  <a:lnTo>
                    <a:pt x="199402" y="40805"/>
                  </a:lnTo>
                  <a:lnTo>
                    <a:pt x="206159" y="36233"/>
                  </a:lnTo>
                  <a:lnTo>
                    <a:pt x="210718" y="29476"/>
                  </a:lnTo>
                  <a:lnTo>
                    <a:pt x="212394" y="21234"/>
                  </a:lnTo>
                  <a:close/>
                </a:path>
                <a:path w="469900" h="42545">
                  <a:moveTo>
                    <a:pt x="469620" y="21234"/>
                  </a:moveTo>
                  <a:lnTo>
                    <a:pt x="467944" y="12992"/>
                  </a:lnTo>
                  <a:lnTo>
                    <a:pt x="463384" y="6235"/>
                  </a:lnTo>
                  <a:lnTo>
                    <a:pt x="456628" y="1676"/>
                  </a:lnTo>
                  <a:lnTo>
                    <a:pt x="448386" y="0"/>
                  </a:lnTo>
                  <a:lnTo>
                    <a:pt x="278472" y="0"/>
                  </a:lnTo>
                  <a:lnTo>
                    <a:pt x="270217" y="1676"/>
                  </a:lnTo>
                  <a:lnTo>
                    <a:pt x="263474" y="6235"/>
                  </a:lnTo>
                  <a:lnTo>
                    <a:pt x="258914" y="12992"/>
                  </a:lnTo>
                  <a:lnTo>
                    <a:pt x="257238" y="21234"/>
                  </a:lnTo>
                  <a:lnTo>
                    <a:pt x="258914" y="29476"/>
                  </a:lnTo>
                  <a:lnTo>
                    <a:pt x="263474" y="36233"/>
                  </a:lnTo>
                  <a:lnTo>
                    <a:pt x="270217" y="40805"/>
                  </a:lnTo>
                  <a:lnTo>
                    <a:pt x="278472" y="42481"/>
                  </a:lnTo>
                  <a:lnTo>
                    <a:pt x="448386" y="42481"/>
                  </a:lnTo>
                  <a:lnTo>
                    <a:pt x="456628" y="40805"/>
                  </a:lnTo>
                  <a:lnTo>
                    <a:pt x="463384" y="36233"/>
                  </a:lnTo>
                  <a:lnTo>
                    <a:pt x="467944" y="29476"/>
                  </a:lnTo>
                  <a:lnTo>
                    <a:pt x="469620" y="21234"/>
                  </a:lnTo>
                  <a:close/>
                </a:path>
              </a:pathLst>
            </a:custGeom>
            <a:solidFill>
              <a:srgbClr val="61616C">
                <a:alpha val="50000"/>
              </a:srgbClr>
            </a:solidFill>
          </p:spPr>
          <p:txBody>
            <a:bodyPr wrap="square" lIns="0" tIns="0" rIns="0" bIns="0" rtlCol="0"/>
            <a:lstStyle/>
            <a:p>
              <a:endParaRPr sz="1092"/>
            </a:p>
          </p:txBody>
        </p:sp>
      </p:grpSp>
      <p:sp>
        <p:nvSpPr>
          <p:cNvPr id="245" name="object 245"/>
          <p:cNvSpPr/>
          <p:nvPr/>
        </p:nvSpPr>
        <p:spPr>
          <a:xfrm>
            <a:off x="596546" y="302973"/>
            <a:ext cx="374668" cy="384680"/>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30"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7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37"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a:p>
        </p:txBody>
      </p:sp>
      <p:pic>
        <p:nvPicPr>
          <p:cNvPr id="246" name="object 246"/>
          <p:cNvPicPr/>
          <p:nvPr/>
        </p:nvPicPr>
        <p:blipFill>
          <a:blip r:embed="rId3" cstate="print"/>
          <a:stretch>
            <a:fillRect/>
          </a:stretch>
        </p:blipFill>
        <p:spPr>
          <a:xfrm>
            <a:off x="1540650" y="361956"/>
            <a:ext cx="104164" cy="104171"/>
          </a:xfrm>
          <a:prstGeom prst="rect">
            <a:avLst/>
          </a:prstGeom>
        </p:spPr>
      </p:pic>
      <p:sp>
        <p:nvSpPr>
          <p:cNvPr id="247" name="object 247"/>
          <p:cNvSpPr txBox="1"/>
          <p:nvPr/>
        </p:nvSpPr>
        <p:spPr>
          <a:xfrm>
            <a:off x="1065543" y="276777"/>
            <a:ext cx="1626965"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248" name="object 248"/>
          <p:cNvSpPr/>
          <p:nvPr/>
        </p:nvSpPr>
        <p:spPr>
          <a:xfrm>
            <a:off x="2788517" y="283624"/>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249" name="object 249"/>
          <p:cNvGrpSpPr/>
          <p:nvPr/>
        </p:nvGrpSpPr>
        <p:grpSpPr>
          <a:xfrm>
            <a:off x="2965337" y="349419"/>
            <a:ext cx="374668" cy="388145"/>
            <a:chOff x="4285962" y="574855"/>
            <a:chExt cx="617855" cy="640080"/>
          </a:xfrm>
        </p:grpSpPr>
        <p:pic>
          <p:nvPicPr>
            <p:cNvPr id="250" name="object 250"/>
            <p:cNvPicPr/>
            <p:nvPr/>
          </p:nvPicPr>
          <p:blipFill>
            <a:blip r:embed="rId4" cstate="print"/>
            <a:stretch>
              <a:fillRect/>
            </a:stretch>
          </p:blipFill>
          <p:spPr>
            <a:xfrm>
              <a:off x="4627303" y="574855"/>
              <a:ext cx="77306" cy="79369"/>
            </a:xfrm>
            <a:prstGeom prst="rect">
              <a:avLst/>
            </a:prstGeom>
          </p:spPr>
        </p:pic>
        <p:sp>
          <p:nvSpPr>
            <p:cNvPr id="251" name="object 251"/>
            <p:cNvSpPr/>
            <p:nvPr/>
          </p:nvSpPr>
          <p:spPr>
            <a:xfrm>
              <a:off x="4465597"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5" y="61684"/>
                  </a:lnTo>
                  <a:lnTo>
                    <a:pt x="72567" y="46972"/>
                  </a:lnTo>
                  <a:lnTo>
                    <a:pt x="94258" y="38946"/>
                  </a:lnTo>
                  <a:lnTo>
                    <a:pt x="118027" y="37605"/>
                  </a:lnTo>
                  <a:lnTo>
                    <a:pt x="130041" y="39246"/>
                  </a:lnTo>
                  <a:lnTo>
                    <a:pt x="180718" y="67902"/>
                  </a:lnTo>
                  <a:lnTo>
                    <a:pt x="201592" y="109714"/>
                  </a:lnTo>
                  <a:lnTo>
                    <a:pt x="202800" y="135141"/>
                  </a:lnTo>
                  <a:lnTo>
                    <a:pt x="201330" y="148224"/>
                  </a:lnTo>
                  <a:lnTo>
                    <a:pt x="198712" y="160553"/>
                  </a:lnTo>
                  <a:lnTo>
                    <a:pt x="194950" y="172125"/>
                  </a:lnTo>
                  <a:lnTo>
                    <a:pt x="190046" y="182941"/>
                  </a:lnTo>
                  <a:lnTo>
                    <a:pt x="191103" y="214644"/>
                  </a:lnTo>
                  <a:lnTo>
                    <a:pt x="204179" y="266506"/>
                  </a:lnTo>
                  <a:lnTo>
                    <a:pt x="229300" y="300847"/>
                  </a:lnTo>
                  <a:lnTo>
                    <a:pt x="244296" y="309733"/>
                  </a:lnTo>
                  <a:lnTo>
                    <a:pt x="251434" y="308407"/>
                  </a:lnTo>
                  <a:lnTo>
                    <a:pt x="260235" y="305733"/>
                  </a:lnTo>
                  <a:lnTo>
                    <a:pt x="270697" y="301708"/>
                  </a:lnTo>
                  <a:lnTo>
                    <a:pt x="282818" y="296330"/>
                  </a:lnTo>
                  <a:lnTo>
                    <a:pt x="283457" y="294393"/>
                  </a:lnTo>
                  <a:lnTo>
                    <a:pt x="265379" y="283403"/>
                  </a:lnTo>
                  <a:lnTo>
                    <a:pt x="250570" y="269752"/>
                  </a:lnTo>
                  <a:lnTo>
                    <a:pt x="230767" y="234478"/>
                  </a:lnTo>
                  <a:lnTo>
                    <a:pt x="225480" y="197757"/>
                  </a:lnTo>
                  <a:lnTo>
                    <a:pt x="240296" y="146219"/>
                  </a:lnTo>
                  <a:lnTo>
                    <a:pt x="240642" y="108610"/>
                  </a:lnTo>
                  <a:lnTo>
                    <a:pt x="216741"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252" name="object 252"/>
            <p:cNvPicPr/>
            <p:nvPr/>
          </p:nvPicPr>
          <p:blipFill>
            <a:blip r:embed="rId5" cstate="print"/>
            <a:stretch>
              <a:fillRect/>
            </a:stretch>
          </p:blipFill>
          <p:spPr>
            <a:xfrm>
              <a:off x="4824081" y="860898"/>
              <a:ext cx="79212" cy="77695"/>
            </a:xfrm>
            <a:prstGeom prst="rect">
              <a:avLst/>
            </a:prstGeom>
          </p:spPr>
        </p:pic>
        <p:sp>
          <p:nvSpPr>
            <p:cNvPr id="253" name="object 253"/>
            <p:cNvSpPr/>
            <p:nvPr/>
          </p:nvSpPr>
          <p:spPr>
            <a:xfrm>
              <a:off x="4576401"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2" y="112932"/>
                  </a:lnTo>
                  <a:lnTo>
                    <a:pt x="220074" y="124439"/>
                  </a:lnTo>
                  <a:lnTo>
                    <a:pt x="219558" y="135545"/>
                  </a:lnTo>
                  <a:lnTo>
                    <a:pt x="194401" y="189149"/>
                  </a:lnTo>
                  <a:lnTo>
                    <a:pt x="151785" y="212726"/>
                  </a:lnTo>
                  <a:lnTo>
                    <a:pt x="114314" y="217174"/>
                  </a:lnTo>
                  <a:lnTo>
                    <a:pt x="102436" y="216077"/>
                  </a:lnTo>
                  <a:lnTo>
                    <a:pt x="72818" y="227295"/>
                  </a:lnTo>
                  <a:lnTo>
                    <a:pt x="27976" y="256352"/>
                  </a:lnTo>
                  <a:lnTo>
                    <a:pt x="3541" y="291197"/>
                  </a:lnTo>
                  <a:lnTo>
                    <a:pt x="0" y="308336"/>
                  </a:lnTo>
                  <a:lnTo>
                    <a:pt x="3549" y="314640"/>
                  </a:lnTo>
                  <a:lnTo>
                    <a:pt x="8921" y="322088"/>
                  </a:lnTo>
                  <a:lnTo>
                    <a:pt x="16114"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2" y="156865"/>
                  </a:lnTo>
                  <a:lnTo>
                    <a:pt x="258599" y="123305"/>
                  </a:lnTo>
                  <a:lnTo>
                    <a:pt x="257049" y="104112"/>
                  </a:lnTo>
                  <a:lnTo>
                    <a:pt x="234375"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254" name="object 254"/>
            <p:cNvPicPr/>
            <p:nvPr/>
          </p:nvPicPr>
          <p:blipFill>
            <a:blip r:embed="rId6" cstate="print"/>
            <a:stretch>
              <a:fillRect/>
            </a:stretch>
          </p:blipFill>
          <p:spPr>
            <a:xfrm>
              <a:off x="4296412" y="670975"/>
              <a:ext cx="79082" cy="77695"/>
            </a:xfrm>
            <a:prstGeom prst="rect">
              <a:avLst/>
            </a:prstGeom>
          </p:spPr>
        </p:pic>
        <p:sp>
          <p:nvSpPr>
            <p:cNvPr id="255" name="object 255"/>
            <p:cNvSpPr/>
            <p:nvPr/>
          </p:nvSpPr>
          <p:spPr>
            <a:xfrm>
              <a:off x="4310171"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62" y="189787"/>
                  </a:lnTo>
                  <a:lnTo>
                    <a:pt x="46505" y="166449"/>
                  </a:lnTo>
                  <a:lnTo>
                    <a:pt x="38655" y="143208"/>
                  </a:lnTo>
                  <a:lnTo>
                    <a:pt x="43969" y="97015"/>
                  </a:lnTo>
                  <a:lnTo>
                    <a:pt x="70639" y="60555"/>
                  </a:lnTo>
                  <a:lnTo>
                    <a:pt x="115124" y="40229"/>
                  </a:lnTo>
                  <a:lnTo>
                    <a:pt x="138743" y="40238"/>
                  </a:lnTo>
                  <a:lnTo>
                    <a:pt x="175193" y="52591"/>
                  </a:lnTo>
                  <a:lnTo>
                    <a:pt x="204645" y="74209"/>
                  </a:lnTo>
                  <a:lnTo>
                    <a:pt x="235076" y="83150"/>
                  </a:lnTo>
                  <a:lnTo>
                    <a:pt x="262980" y="87420"/>
                  </a:lnTo>
                  <a:lnTo>
                    <a:pt x="288356" y="87018"/>
                  </a:lnTo>
                  <a:lnTo>
                    <a:pt x="311207" y="81947"/>
                  </a:lnTo>
                  <a:lnTo>
                    <a:pt x="342970" y="55302"/>
                  </a:lnTo>
                  <a:lnTo>
                    <a:pt x="343188" y="46124"/>
                  </a:lnTo>
                  <a:lnTo>
                    <a:pt x="342648" y="34947"/>
                  </a:lnTo>
                  <a:lnTo>
                    <a:pt x="341353" y="21771"/>
                  </a:lnTo>
                  <a:lnTo>
                    <a:pt x="339678" y="20483"/>
                  </a:lnTo>
                  <a:lnTo>
                    <a:pt x="323594" y="34171"/>
                  </a:lnTo>
                  <a:lnTo>
                    <a:pt x="306015" y="43931"/>
                  </a:lnTo>
                  <a:lnTo>
                    <a:pt x="286938"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256" name="object 256"/>
            <p:cNvPicPr/>
            <p:nvPr/>
          </p:nvPicPr>
          <p:blipFill>
            <a:blip r:embed="rId7" cstate="print"/>
            <a:stretch>
              <a:fillRect/>
            </a:stretch>
          </p:blipFill>
          <p:spPr>
            <a:xfrm>
              <a:off x="4285962" y="1017755"/>
              <a:ext cx="78233" cy="78693"/>
            </a:xfrm>
            <a:prstGeom prst="rect">
              <a:avLst/>
            </a:prstGeom>
          </p:spPr>
        </p:pic>
        <p:sp>
          <p:nvSpPr>
            <p:cNvPr id="257" name="object 257"/>
            <p:cNvSpPr/>
            <p:nvPr/>
          </p:nvSpPr>
          <p:spPr>
            <a:xfrm>
              <a:off x="4345644"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258" name="object 258"/>
            <p:cNvPicPr/>
            <p:nvPr/>
          </p:nvPicPr>
          <p:blipFill>
            <a:blip r:embed="rId8" cstate="print"/>
            <a:stretch>
              <a:fillRect/>
            </a:stretch>
          </p:blipFill>
          <p:spPr>
            <a:xfrm>
              <a:off x="4613561" y="1136111"/>
              <a:ext cx="78097" cy="78814"/>
            </a:xfrm>
            <a:prstGeom prst="rect">
              <a:avLst/>
            </a:prstGeom>
          </p:spPr>
        </p:pic>
        <p:sp>
          <p:nvSpPr>
            <p:cNvPr id="259" name="object 259"/>
            <p:cNvSpPr/>
            <p:nvPr/>
          </p:nvSpPr>
          <p:spPr>
            <a:xfrm>
              <a:off x="4410449" y="937870"/>
              <a:ext cx="362585" cy="205740"/>
            </a:xfrm>
            <a:custGeom>
              <a:avLst/>
              <a:gdLst/>
              <a:ahLst/>
              <a:cxnLst/>
              <a:rect l="l" t="t" r="r" b="b"/>
              <a:pathLst>
                <a:path w="362585" h="205740">
                  <a:moveTo>
                    <a:pt x="33089"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72" y="155567"/>
                  </a:lnTo>
                  <a:lnTo>
                    <a:pt x="359224" y="106766"/>
                  </a:lnTo>
                  <a:lnTo>
                    <a:pt x="362536" y="80671"/>
                  </a:lnTo>
                  <a:lnTo>
                    <a:pt x="362449" y="71971"/>
                  </a:lnTo>
                  <a:lnTo>
                    <a:pt x="361025" y="57930"/>
                  </a:lnTo>
                  <a:lnTo>
                    <a:pt x="324827" y="67982"/>
                  </a:lnTo>
                  <a:lnTo>
                    <a:pt x="322748" y="95540"/>
                  </a:lnTo>
                  <a:lnTo>
                    <a:pt x="315097" y="118814"/>
                  </a:lnTo>
                  <a:lnTo>
                    <a:pt x="283080" y="152503"/>
                  </a:lnTo>
                  <a:lnTo>
                    <a:pt x="239783" y="165780"/>
                  </a:lnTo>
                  <a:lnTo>
                    <a:pt x="214309" y="163547"/>
                  </a:lnTo>
                  <a:lnTo>
                    <a:pt x="173268" y="141063"/>
                  </a:lnTo>
                  <a:lnTo>
                    <a:pt x="151480" y="109308"/>
                  </a:lnTo>
                  <a:lnTo>
                    <a:pt x="140833" y="74421"/>
                  </a:lnTo>
                  <a:lnTo>
                    <a:pt x="121873" y="49064"/>
                  </a:lnTo>
                  <a:lnTo>
                    <a:pt x="81540" y="13953"/>
                  </a:lnTo>
                  <a:lnTo>
                    <a:pt x="41263" y="142"/>
                  </a:lnTo>
                  <a:lnTo>
                    <a:pt x="33089" y="0"/>
                  </a:lnTo>
                  <a:close/>
                </a:path>
              </a:pathLst>
            </a:custGeom>
            <a:solidFill>
              <a:srgbClr val="5DC4C1"/>
            </a:solidFill>
          </p:spPr>
          <p:txBody>
            <a:bodyPr wrap="square" lIns="0" tIns="0" rIns="0" bIns="0" rtlCol="0"/>
            <a:lstStyle/>
            <a:p>
              <a:endParaRPr sz="1092"/>
            </a:p>
          </p:txBody>
        </p:sp>
      </p:grpSp>
      <p:sp>
        <p:nvSpPr>
          <p:cNvPr id="260" name="object 260"/>
          <p:cNvSpPr txBox="1"/>
          <p:nvPr/>
        </p:nvSpPr>
        <p:spPr>
          <a:xfrm>
            <a:off x="3410946" y="435931"/>
            <a:ext cx="1506362"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261" name="object 261"/>
          <p:cNvGrpSpPr/>
          <p:nvPr/>
        </p:nvGrpSpPr>
        <p:grpSpPr>
          <a:xfrm>
            <a:off x="9680065" y="0"/>
            <a:ext cx="2511776" cy="1928018"/>
            <a:chOff x="15962439" y="0"/>
            <a:chExt cx="4142104" cy="3179445"/>
          </a:xfrm>
        </p:grpSpPr>
        <p:sp>
          <p:nvSpPr>
            <p:cNvPr id="262" name="object 262"/>
            <p:cNvSpPr/>
            <p:nvPr/>
          </p:nvSpPr>
          <p:spPr>
            <a:xfrm>
              <a:off x="15962439"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263" name="object 263"/>
            <p:cNvPicPr/>
            <p:nvPr/>
          </p:nvPicPr>
          <p:blipFill>
            <a:blip r:embed="rId9" cstate="print"/>
            <a:stretch>
              <a:fillRect/>
            </a:stretch>
          </p:blipFill>
          <p:spPr>
            <a:xfrm>
              <a:off x="18870773" y="2920537"/>
              <a:ext cx="242399" cy="242402"/>
            </a:xfrm>
            <a:prstGeom prst="rect">
              <a:avLst/>
            </a:prstGeom>
          </p:spPr>
        </p:pic>
        <p:sp>
          <p:nvSpPr>
            <p:cNvPr id="264" name="object 264"/>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10" y="2970047"/>
                  </a:lnTo>
                  <a:lnTo>
                    <a:pt x="822274" y="2955290"/>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690" y="2941091"/>
                  </a:lnTo>
                  <a:lnTo>
                    <a:pt x="785355" y="2961259"/>
                  </a:lnTo>
                  <a:lnTo>
                    <a:pt x="811301" y="2994088"/>
                  </a:lnTo>
                  <a:lnTo>
                    <a:pt x="822274" y="3033014"/>
                  </a:lnTo>
                  <a:lnTo>
                    <a:pt x="822274" y="2955290"/>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94" y="3146780"/>
                  </a:lnTo>
                  <a:lnTo>
                    <a:pt x="822388" y="3130766"/>
                  </a:lnTo>
                  <a:lnTo>
                    <a:pt x="845134" y="3093021"/>
                  </a:lnTo>
                  <a:lnTo>
                    <a:pt x="854621" y="3051505"/>
                  </a:lnTo>
                  <a:close/>
                </a:path>
                <a:path w="1829434" h="3179445">
                  <a:moveTo>
                    <a:pt x="1829346" y="979258"/>
                  </a:moveTo>
                  <a:lnTo>
                    <a:pt x="995781" y="273519"/>
                  </a:lnTo>
                  <a:lnTo>
                    <a:pt x="946531" y="231825"/>
                  </a:lnTo>
                  <a:lnTo>
                    <a:pt x="390893" y="277977"/>
                  </a:lnTo>
                  <a:lnTo>
                    <a:pt x="62560"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65" name="object 265"/>
            <p:cNvSpPr/>
            <p:nvPr/>
          </p:nvSpPr>
          <p:spPr>
            <a:xfrm>
              <a:off x="19316034" y="638846"/>
              <a:ext cx="788670" cy="698500"/>
            </a:xfrm>
            <a:custGeom>
              <a:avLst/>
              <a:gdLst/>
              <a:ahLst/>
              <a:cxnLst/>
              <a:rect l="l" t="t" r="r" b="b"/>
              <a:pathLst>
                <a:path w="788669" h="698500">
                  <a:moveTo>
                    <a:pt x="26124" y="0"/>
                  </a:moveTo>
                  <a:lnTo>
                    <a:pt x="0" y="30857"/>
                  </a:lnTo>
                  <a:lnTo>
                    <a:pt x="788064" y="698058"/>
                  </a:lnTo>
                  <a:lnTo>
                    <a:pt x="788064" y="645085"/>
                  </a:lnTo>
                  <a:lnTo>
                    <a:pt x="26124" y="0"/>
                  </a:lnTo>
                  <a:close/>
                </a:path>
              </a:pathLst>
            </a:custGeom>
            <a:solidFill>
              <a:srgbClr val="FC9B0E">
                <a:alpha val="50000"/>
              </a:srgbClr>
            </a:solidFill>
          </p:spPr>
          <p:txBody>
            <a:bodyPr wrap="square" lIns="0" tIns="0" rIns="0" bIns="0" rtlCol="0"/>
            <a:lstStyle/>
            <a:p>
              <a:endParaRPr sz="1092"/>
            </a:p>
          </p:txBody>
        </p:sp>
        <p:pic>
          <p:nvPicPr>
            <p:cNvPr id="266" name="object 266"/>
            <p:cNvPicPr/>
            <p:nvPr/>
          </p:nvPicPr>
          <p:blipFill>
            <a:blip r:embed="rId10" cstate="print"/>
            <a:stretch>
              <a:fillRect/>
            </a:stretch>
          </p:blipFill>
          <p:spPr>
            <a:xfrm>
              <a:off x="19213150" y="537520"/>
              <a:ext cx="242404" cy="242397"/>
            </a:xfrm>
            <a:prstGeom prst="rect">
              <a:avLst/>
            </a:prstGeom>
          </p:spPr>
        </p:pic>
        <p:sp>
          <p:nvSpPr>
            <p:cNvPr id="267" name="object 267"/>
            <p:cNvSpPr/>
            <p:nvPr/>
          </p:nvSpPr>
          <p:spPr>
            <a:xfrm>
              <a:off x="19196960"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17" y="242445"/>
                  </a:lnTo>
                  <a:lnTo>
                    <a:pt x="105922"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37" y="231474"/>
                  </a:lnTo>
                  <a:lnTo>
                    <a:pt x="146117"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268" name="object 268"/>
            <p:cNvSpPr/>
            <p:nvPr/>
          </p:nvSpPr>
          <p:spPr>
            <a:xfrm>
              <a:off x="17532252" y="182734"/>
              <a:ext cx="2572385" cy="1990089"/>
            </a:xfrm>
            <a:custGeom>
              <a:avLst/>
              <a:gdLst/>
              <a:ahLst/>
              <a:cxnLst/>
              <a:rect l="l" t="t" r="r" b="b"/>
              <a:pathLst>
                <a:path w="2572384" h="1990089">
                  <a:moveTo>
                    <a:pt x="2546081" y="1914894"/>
                  </a:moveTo>
                  <a:lnTo>
                    <a:pt x="2483495" y="1914894"/>
                  </a:lnTo>
                  <a:lnTo>
                    <a:pt x="2571847" y="1989700"/>
                  </a:lnTo>
                  <a:lnTo>
                    <a:pt x="2571847" y="1936710"/>
                  </a:lnTo>
                  <a:lnTo>
                    <a:pt x="2546081" y="1914894"/>
                  </a:lnTo>
                  <a:close/>
                </a:path>
                <a:path w="2572384" h="1990089">
                  <a:moveTo>
                    <a:pt x="26135" y="0"/>
                  </a:moveTo>
                  <a:lnTo>
                    <a:pt x="0" y="30857"/>
                  </a:lnTo>
                  <a:lnTo>
                    <a:pt x="2248413" y="1934412"/>
                  </a:lnTo>
                  <a:lnTo>
                    <a:pt x="2483495" y="1914894"/>
                  </a:lnTo>
                  <a:lnTo>
                    <a:pt x="2546081" y="1914894"/>
                  </a:lnTo>
                  <a:lnTo>
                    <a:pt x="2519888" y="1892717"/>
                  </a:lnTo>
                  <a:lnTo>
                    <a:pt x="2261732" y="1892717"/>
                  </a:lnTo>
                  <a:lnTo>
                    <a:pt x="26135" y="0"/>
                  </a:lnTo>
                  <a:close/>
                </a:path>
                <a:path w="2572384" h="1990089">
                  <a:moveTo>
                    <a:pt x="2496824" y="1873189"/>
                  </a:moveTo>
                  <a:lnTo>
                    <a:pt x="2261732" y="1892717"/>
                  </a:lnTo>
                  <a:lnTo>
                    <a:pt x="2519888" y="1892717"/>
                  </a:lnTo>
                  <a:lnTo>
                    <a:pt x="2496824" y="1873189"/>
                  </a:lnTo>
                  <a:close/>
                </a:path>
              </a:pathLst>
            </a:custGeom>
            <a:solidFill>
              <a:srgbClr val="5B7BA1">
                <a:alpha val="50000"/>
              </a:srgbClr>
            </a:solidFill>
          </p:spPr>
          <p:txBody>
            <a:bodyPr wrap="square" lIns="0" tIns="0" rIns="0" bIns="0" rtlCol="0"/>
            <a:lstStyle/>
            <a:p>
              <a:endParaRPr sz="1092"/>
            </a:p>
          </p:txBody>
        </p:sp>
        <p:pic>
          <p:nvPicPr>
            <p:cNvPr id="269" name="object 269"/>
            <p:cNvPicPr/>
            <p:nvPr/>
          </p:nvPicPr>
          <p:blipFill>
            <a:blip r:embed="rId11" cstate="print"/>
            <a:stretch>
              <a:fillRect/>
            </a:stretch>
          </p:blipFill>
          <p:spPr>
            <a:xfrm>
              <a:off x="17429385" y="81409"/>
              <a:ext cx="242402" cy="242400"/>
            </a:xfrm>
            <a:prstGeom prst="rect">
              <a:avLst/>
            </a:prstGeom>
          </p:spPr>
        </p:pic>
        <p:sp>
          <p:nvSpPr>
            <p:cNvPr id="270" name="object 270"/>
            <p:cNvSpPr/>
            <p:nvPr/>
          </p:nvSpPr>
          <p:spPr>
            <a:xfrm>
              <a:off x="17413184"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2" y="242440"/>
                  </a:lnTo>
                  <a:lnTo>
                    <a:pt x="105925" y="238042"/>
                  </a:lnTo>
                  <a:lnTo>
                    <a:pt x="69259" y="217875"/>
                  </a:lnTo>
                  <a:lnTo>
                    <a:pt x="43320" y="185042"/>
                  </a:lnTo>
                  <a:lnTo>
                    <a:pt x="32351" y="146120"/>
                  </a:lnTo>
                  <a:lnTo>
                    <a:pt x="36752"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7" y="89749"/>
                  </a:lnTo>
                  <a:lnTo>
                    <a:pt x="242446" y="128671"/>
                  </a:lnTo>
                  <a:lnTo>
                    <a:pt x="238046" y="168868"/>
                  </a:lnTo>
                  <a:lnTo>
                    <a:pt x="217873" y="205530"/>
                  </a:lnTo>
                  <a:lnTo>
                    <a:pt x="185041" y="231469"/>
                  </a:lnTo>
                  <a:lnTo>
                    <a:pt x="146122" y="242440"/>
                  </a:lnTo>
                  <a:lnTo>
                    <a:pt x="223868" y="242440"/>
                  </a:lnTo>
                  <a:lnTo>
                    <a:pt x="242563" y="226440"/>
                  </a:lnTo>
                  <a:lnTo>
                    <a:pt x="265306" y="188688"/>
                  </a:lnTo>
                  <a:lnTo>
                    <a:pt x="274798" y="147166"/>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5"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5B7BA1">
                <a:alpha val="50000"/>
              </a:srgbClr>
            </a:solidFill>
          </p:spPr>
          <p:txBody>
            <a:bodyPr wrap="square" lIns="0" tIns="0" rIns="0" bIns="0" rtlCol="0"/>
            <a:lstStyle/>
            <a:p>
              <a:endParaRPr sz="1092"/>
            </a:p>
          </p:txBody>
        </p:sp>
        <p:sp>
          <p:nvSpPr>
            <p:cNvPr id="271" name="object 271"/>
            <p:cNvSpPr/>
            <p:nvPr/>
          </p:nvSpPr>
          <p:spPr>
            <a:xfrm>
              <a:off x="17805403" y="0"/>
              <a:ext cx="2240915" cy="1649730"/>
            </a:xfrm>
            <a:custGeom>
              <a:avLst/>
              <a:gdLst/>
              <a:ahLst/>
              <a:cxnLst/>
              <a:rect l="l" t="t" r="r" b="b"/>
              <a:pathLst>
                <a:path w="2240915" h="1649730">
                  <a:moveTo>
                    <a:pt x="2012703" y="1425860"/>
                  </a:moveTo>
                  <a:lnTo>
                    <a:pt x="1950140" y="1425860"/>
                  </a:lnTo>
                  <a:lnTo>
                    <a:pt x="2214153" y="1649414"/>
                  </a:lnTo>
                  <a:lnTo>
                    <a:pt x="2240288" y="1618556"/>
                  </a:lnTo>
                  <a:lnTo>
                    <a:pt x="2012703" y="1425860"/>
                  </a:lnTo>
                  <a:close/>
                </a:path>
                <a:path w="2240915" h="1649730">
                  <a:moveTo>
                    <a:pt x="62580" y="0"/>
                  </a:moveTo>
                  <a:lnTo>
                    <a:pt x="0" y="0"/>
                  </a:lnTo>
                  <a:lnTo>
                    <a:pt x="1707927" y="1445975"/>
                  </a:lnTo>
                  <a:lnTo>
                    <a:pt x="1950140" y="1425860"/>
                  </a:lnTo>
                  <a:lnTo>
                    <a:pt x="2012703" y="1425860"/>
                  </a:lnTo>
                  <a:lnTo>
                    <a:pt x="1987215" y="1404280"/>
                  </a:lnTo>
                  <a:lnTo>
                    <a:pt x="1721257" y="1404280"/>
                  </a:lnTo>
                  <a:lnTo>
                    <a:pt x="62580" y="0"/>
                  </a:lnTo>
                  <a:close/>
                </a:path>
                <a:path w="2240915" h="1649730">
                  <a:moveTo>
                    <a:pt x="1963459" y="1384165"/>
                  </a:moveTo>
                  <a:lnTo>
                    <a:pt x="1721257" y="1404280"/>
                  </a:lnTo>
                  <a:lnTo>
                    <a:pt x="1987215"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272" name="object 272"/>
            <p:cNvPicPr/>
            <p:nvPr/>
          </p:nvPicPr>
          <p:blipFill>
            <a:blip r:embed="rId12" cstate="print"/>
            <a:stretch>
              <a:fillRect/>
            </a:stretch>
          </p:blipFill>
          <p:spPr>
            <a:xfrm>
              <a:off x="19906149" y="1508322"/>
              <a:ext cx="197948" cy="242400"/>
            </a:xfrm>
            <a:prstGeom prst="rect">
              <a:avLst/>
            </a:prstGeom>
          </p:spPr>
        </p:pic>
        <p:sp>
          <p:nvSpPr>
            <p:cNvPr id="273" name="object 273"/>
            <p:cNvSpPr/>
            <p:nvPr/>
          </p:nvSpPr>
          <p:spPr>
            <a:xfrm>
              <a:off x="19889955" y="1492124"/>
              <a:ext cx="214629" cy="274955"/>
            </a:xfrm>
            <a:custGeom>
              <a:avLst/>
              <a:gdLst/>
              <a:ahLst/>
              <a:cxnLst/>
              <a:rect l="l" t="t" r="r" b="b"/>
              <a:pathLst>
                <a:path w="214630" h="274955">
                  <a:moveTo>
                    <a:pt x="147160" y="0"/>
                  </a:moveTo>
                  <a:lnTo>
                    <a:pt x="105096" y="3494"/>
                  </a:lnTo>
                  <a:lnTo>
                    <a:pt x="65711" y="19704"/>
                  </a:lnTo>
                  <a:lnTo>
                    <a:pt x="32227" y="48362"/>
                  </a:lnTo>
                  <a:lnTo>
                    <a:pt x="9488" y="86109"/>
                  </a:lnTo>
                  <a:lnTo>
                    <a:pt x="0" y="127627"/>
                  </a:lnTo>
                  <a:lnTo>
                    <a:pt x="3492" y="169693"/>
                  </a:lnTo>
                  <a:lnTo>
                    <a:pt x="19699" y="209080"/>
                  </a:lnTo>
                  <a:lnTo>
                    <a:pt x="48368" y="242575"/>
                  </a:lnTo>
                  <a:lnTo>
                    <a:pt x="86104" y="265304"/>
                  </a:lnTo>
                  <a:lnTo>
                    <a:pt x="127626" y="274792"/>
                  </a:lnTo>
                  <a:lnTo>
                    <a:pt x="169693" y="271297"/>
                  </a:lnTo>
                  <a:lnTo>
                    <a:pt x="209081" y="255087"/>
                  </a:lnTo>
                  <a:lnTo>
                    <a:pt x="214144" y="250754"/>
                  </a:lnTo>
                  <a:lnTo>
                    <a:pt x="214144" y="242440"/>
                  </a:lnTo>
                  <a:lnTo>
                    <a:pt x="146120" y="242440"/>
                  </a:lnTo>
                  <a:lnTo>
                    <a:pt x="105919" y="238042"/>
                  </a:lnTo>
                  <a:lnTo>
                    <a:pt x="69252" y="217875"/>
                  </a:lnTo>
                  <a:lnTo>
                    <a:pt x="43319" y="185042"/>
                  </a:lnTo>
                  <a:lnTo>
                    <a:pt x="32351" y="146120"/>
                  </a:lnTo>
                  <a:lnTo>
                    <a:pt x="36750" y="105923"/>
                  </a:lnTo>
                  <a:lnTo>
                    <a:pt x="56917" y="69262"/>
                  </a:lnTo>
                  <a:lnTo>
                    <a:pt x="89750" y="43323"/>
                  </a:lnTo>
                  <a:lnTo>
                    <a:pt x="128671" y="32352"/>
                  </a:lnTo>
                  <a:lnTo>
                    <a:pt x="214144" y="32352"/>
                  </a:lnTo>
                  <a:lnTo>
                    <a:pt x="214144" y="24826"/>
                  </a:lnTo>
                  <a:lnTo>
                    <a:pt x="188679" y="9488"/>
                  </a:lnTo>
                  <a:lnTo>
                    <a:pt x="147160" y="0"/>
                  </a:lnTo>
                  <a:close/>
                </a:path>
                <a:path w="214630" h="274955">
                  <a:moveTo>
                    <a:pt x="214144" y="208478"/>
                  </a:moveTo>
                  <a:lnTo>
                    <a:pt x="185042" y="231469"/>
                  </a:lnTo>
                  <a:lnTo>
                    <a:pt x="146120" y="242440"/>
                  </a:lnTo>
                  <a:lnTo>
                    <a:pt x="214144" y="242440"/>
                  </a:lnTo>
                  <a:lnTo>
                    <a:pt x="214144" y="208478"/>
                  </a:lnTo>
                  <a:close/>
                </a:path>
                <a:path w="214630" h="274955">
                  <a:moveTo>
                    <a:pt x="205530" y="56916"/>
                  </a:moveTo>
                  <a:lnTo>
                    <a:pt x="214144" y="67819"/>
                  </a:lnTo>
                  <a:lnTo>
                    <a:pt x="214144" y="64209"/>
                  </a:lnTo>
                  <a:lnTo>
                    <a:pt x="205530" y="56916"/>
                  </a:lnTo>
                  <a:close/>
                </a:path>
                <a:path w="214630" h="274955">
                  <a:moveTo>
                    <a:pt x="214144" y="46093"/>
                  </a:moveTo>
                  <a:lnTo>
                    <a:pt x="192747" y="46093"/>
                  </a:lnTo>
                  <a:lnTo>
                    <a:pt x="214144" y="64209"/>
                  </a:lnTo>
                  <a:lnTo>
                    <a:pt x="214144" y="46093"/>
                  </a:lnTo>
                  <a:close/>
                </a:path>
                <a:path w="214630" h="274955">
                  <a:moveTo>
                    <a:pt x="214144" y="32352"/>
                  </a:moveTo>
                  <a:lnTo>
                    <a:pt x="128671" y="32352"/>
                  </a:lnTo>
                  <a:lnTo>
                    <a:pt x="168869" y="36749"/>
                  </a:lnTo>
                  <a:lnTo>
                    <a:pt x="205530" y="56916"/>
                  </a:lnTo>
                  <a:lnTo>
                    <a:pt x="192747" y="46093"/>
                  </a:lnTo>
                  <a:lnTo>
                    <a:pt x="214144" y="46093"/>
                  </a:lnTo>
                  <a:lnTo>
                    <a:pt x="214144" y="32352"/>
                  </a:lnTo>
                  <a:close/>
                </a:path>
              </a:pathLst>
            </a:custGeom>
            <a:solidFill>
              <a:srgbClr val="6EC002">
                <a:alpha val="50000"/>
              </a:srgbClr>
            </a:solidFill>
          </p:spPr>
          <p:txBody>
            <a:bodyPr wrap="square" lIns="0" tIns="0" rIns="0" bIns="0" rtlCol="0"/>
            <a:lstStyle/>
            <a:p>
              <a:endParaRPr sz="1092"/>
            </a:p>
          </p:txBody>
        </p:sp>
        <p:sp>
          <p:nvSpPr>
            <p:cNvPr id="274" name="object 274"/>
            <p:cNvSpPr/>
            <p:nvPr/>
          </p:nvSpPr>
          <p:spPr>
            <a:xfrm>
              <a:off x="19334071" y="0"/>
              <a:ext cx="770255" cy="652145"/>
            </a:xfrm>
            <a:custGeom>
              <a:avLst/>
              <a:gdLst/>
              <a:ahLst/>
              <a:cxnLst/>
              <a:rect l="l" t="t" r="r" b="b"/>
              <a:pathLst>
                <a:path w="770255" h="652145">
                  <a:moveTo>
                    <a:pt x="62570" y="0"/>
                  </a:moveTo>
                  <a:lnTo>
                    <a:pt x="0" y="0"/>
                  </a:lnTo>
                  <a:lnTo>
                    <a:pt x="770026" y="651934"/>
                  </a:lnTo>
                  <a:lnTo>
                    <a:pt x="770026" y="598953"/>
                  </a:lnTo>
                  <a:lnTo>
                    <a:pt x="62570" y="0"/>
                  </a:lnTo>
                  <a:close/>
                </a:path>
              </a:pathLst>
            </a:custGeom>
            <a:solidFill>
              <a:srgbClr val="ED4039">
                <a:alpha val="50000"/>
              </a:srgbClr>
            </a:solidFill>
          </p:spPr>
          <p:txBody>
            <a:bodyPr wrap="square" lIns="0" tIns="0" rIns="0" bIns="0" rtlCol="0"/>
            <a:lstStyle/>
            <a:p>
              <a:endParaRPr sz="1092"/>
            </a:p>
          </p:txBody>
        </p:sp>
        <p:sp>
          <p:nvSpPr>
            <p:cNvPr id="275" name="object 275"/>
            <p:cNvSpPr/>
            <p:nvPr/>
          </p:nvSpPr>
          <p:spPr>
            <a:xfrm>
              <a:off x="19755791" y="0"/>
              <a:ext cx="348615" cy="295275"/>
            </a:xfrm>
            <a:custGeom>
              <a:avLst/>
              <a:gdLst/>
              <a:ahLst/>
              <a:cxnLst/>
              <a:rect l="l" t="t" r="r" b="b"/>
              <a:pathLst>
                <a:path w="348615" h="295275">
                  <a:moveTo>
                    <a:pt x="62583" y="0"/>
                  </a:moveTo>
                  <a:lnTo>
                    <a:pt x="0" y="0"/>
                  </a:lnTo>
                  <a:lnTo>
                    <a:pt x="348307" y="294888"/>
                  </a:lnTo>
                  <a:lnTo>
                    <a:pt x="348307" y="241904"/>
                  </a:lnTo>
                  <a:lnTo>
                    <a:pt x="62583" y="0"/>
                  </a:lnTo>
                  <a:close/>
                </a:path>
              </a:pathLst>
            </a:custGeom>
            <a:solidFill>
              <a:srgbClr val="5DC4C1">
                <a:alpha val="50000"/>
              </a:srgbClr>
            </a:solidFill>
          </p:spPr>
          <p:txBody>
            <a:bodyPr wrap="square" lIns="0" tIns="0" rIns="0" bIns="0" rtlCol="0"/>
            <a:lstStyle/>
            <a:p>
              <a:endParaRPr sz="1092"/>
            </a:p>
          </p:txBody>
        </p:sp>
        <p:sp>
          <p:nvSpPr>
            <p:cNvPr id="276" name="object 276"/>
            <p:cNvSpPr/>
            <p:nvPr/>
          </p:nvSpPr>
          <p:spPr>
            <a:xfrm>
              <a:off x="16455177"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277" name="object 277"/>
            <p:cNvPicPr/>
            <p:nvPr/>
          </p:nvPicPr>
          <p:blipFill>
            <a:blip r:embed="rId13" cstate="print"/>
            <a:stretch>
              <a:fillRect/>
            </a:stretch>
          </p:blipFill>
          <p:spPr>
            <a:xfrm>
              <a:off x="18259913" y="1866990"/>
              <a:ext cx="242400" cy="242402"/>
            </a:xfrm>
            <a:prstGeom prst="rect">
              <a:avLst/>
            </a:prstGeom>
          </p:spPr>
        </p:pic>
        <p:sp>
          <p:nvSpPr>
            <p:cNvPr id="278" name="object 278"/>
            <p:cNvSpPr/>
            <p:nvPr/>
          </p:nvSpPr>
          <p:spPr>
            <a:xfrm>
              <a:off x="18243713" y="185079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2" y="265304"/>
                  </a:lnTo>
                  <a:lnTo>
                    <a:pt x="127633" y="274792"/>
                  </a:lnTo>
                  <a:lnTo>
                    <a:pt x="169700" y="271297"/>
                  </a:lnTo>
                  <a:lnTo>
                    <a:pt x="209088" y="255087"/>
                  </a:lnTo>
                  <a:lnTo>
                    <a:pt x="223867" y="242440"/>
                  </a:lnTo>
                  <a:lnTo>
                    <a:pt x="146123" y="242440"/>
                  </a:lnTo>
                  <a:lnTo>
                    <a:pt x="105925"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4" y="128671"/>
                  </a:lnTo>
                  <a:lnTo>
                    <a:pt x="238046" y="168868"/>
                  </a:lnTo>
                  <a:lnTo>
                    <a:pt x="217883" y="205530"/>
                  </a:lnTo>
                  <a:lnTo>
                    <a:pt x="185045" y="231469"/>
                  </a:lnTo>
                  <a:lnTo>
                    <a:pt x="146123" y="242440"/>
                  </a:lnTo>
                  <a:lnTo>
                    <a:pt x="223867" y="242440"/>
                  </a:lnTo>
                  <a:lnTo>
                    <a:pt x="242573" y="226430"/>
                  </a:lnTo>
                  <a:lnTo>
                    <a:pt x="265312" y="188683"/>
                  </a:lnTo>
                  <a:lnTo>
                    <a:pt x="274800" y="147164"/>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6"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FC9B0E">
                <a:alpha val="50000"/>
              </a:srgbClr>
            </a:solidFill>
          </p:spPr>
          <p:txBody>
            <a:bodyPr wrap="square" lIns="0" tIns="0" rIns="0" bIns="0" rtlCol="0"/>
            <a:lstStyle/>
            <a:p>
              <a:endParaRPr sz="1092"/>
            </a:p>
          </p:txBody>
        </p:sp>
        <p:sp>
          <p:nvSpPr>
            <p:cNvPr id="279" name="object 279"/>
            <p:cNvSpPr/>
            <p:nvPr/>
          </p:nvSpPr>
          <p:spPr>
            <a:xfrm>
              <a:off x="16863337"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280" name="object 280"/>
            <p:cNvPicPr/>
            <p:nvPr/>
          </p:nvPicPr>
          <p:blipFill>
            <a:blip r:embed="rId14" cstate="print"/>
            <a:stretch>
              <a:fillRect/>
            </a:stretch>
          </p:blipFill>
          <p:spPr>
            <a:xfrm>
              <a:off x="18227685" y="1110025"/>
              <a:ext cx="242397" cy="242397"/>
            </a:xfrm>
            <a:prstGeom prst="rect">
              <a:avLst/>
            </a:prstGeom>
          </p:spPr>
        </p:pic>
        <p:sp>
          <p:nvSpPr>
            <p:cNvPr id="281" name="object 281"/>
            <p:cNvSpPr/>
            <p:nvPr/>
          </p:nvSpPr>
          <p:spPr>
            <a:xfrm>
              <a:off x="18211483" y="1093826"/>
              <a:ext cx="274955" cy="274955"/>
            </a:xfrm>
            <a:custGeom>
              <a:avLst/>
              <a:gdLst/>
              <a:ahLst/>
              <a:cxnLst/>
              <a:rect l="l" t="t" r="r" b="b"/>
              <a:pathLst>
                <a:path w="274955" h="274955">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48" y="32352"/>
                  </a:lnTo>
                  <a:lnTo>
                    <a:pt x="226431" y="32221"/>
                  </a:lnTo>
                  <a:lnTo>
                    <a:pt x="188688" y="9488"/>
                  </a:lnTo>
                  <a:lnTo>
                    <a:pt x="147166" y="0"/>
                  </a:lnTo>
                  <a:close/>
                </a:path>
                <a:path w="274955" h="274955">
                  <a:moveTo>
                    <a:pt x="226548"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4" y="105099"/>
                  </a:lnTo>
                  <a:lnTo>
                    <a:pt x="255097" y="65711"/>
                  </a:lnTo>
                  <a:lnTo>
                    <a:pt x="226548"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grpSp>
      <p:pic>
        <p:nvPicPr>
          <p:cNvPr id="282" name="object 282"/>
          <p:cNvPicPr/>
          <p:nvPr/>
        </p:nvPicPr>
        <p:blipFill>
          <a:blip r:embed="rId15" cstate="print"/>
          <a:stretch>
            <a:fillRect/>
          </a:stretch>
        </p:blipFill>
        <p:spPr>
          <a:xfrm>
            <a:off x="1123058" y="5045349"/>
            <a:ext cx="146992" cy="146993"/>
          </a:xfrm>
          <a:prstGeom prst="rect">
            <a:avLst/>
          </a:prstGeom>
        </p:spPr>
      </p:pic>
      <p:pic>
        <p:nvPicPr>
          <p:cNvPr id="283" name="object 283"/>
          <p:cNvPicPr/>
          <p:nvPr/>
        </p:nvPicPr>
        <p:blipFill>
          <a:blip r:embed="rId16" cstate="print"/>
          <a:stretch>
            <a:fillRect/>
          </a:stretch>
        </p:blipFill>
        <p:spPr>
          <a:xfrm>
            <a:off x="334685" y="6142028"/>
            <a:ext cx="146994" cy="146994"/>
          </a:xfrm>
          <a:prstGeom prst="rect">
            <a:avLst/>
          </a:prstGeom>
        </p:spPr>
      </p:pic>
      <p:pic>
        <p:nvPicPr>
          <p:cNvPr id="284" name="object 284"/>
          <p:cNvPicPr/>
          <p:nvPr/>
        </p:nvPicPr>
        <p:blipFill>
          <a:blip r:embed="rId17" cstate="print"/>
          <a:stretch>
            <a:fillRect/>
          </a:stretch>
        </p:blipFill>
        <p:spPr>
          <a:xfrm>
            <a:off x="1475385" y="6661160"/>
            <a:ext cx="146992" cy="146992"/>
          </a:xfrm>
          <a:prstGeom prst="rect">
            <a:avLst/>
          </a:prstGeom>
        </p:spPr>
      </p:pic>
      <p:pic>
        <p:nvPicPr>
          <p:cNvPr id="285" name="object 285"/>
          <p:cNvPicPr/>
          <p:nvPr/>
        </p:nvPicPr>
        <p:blipFill>
          <a:blip r:embed="rId18" cstate="print"/>
          <a:stretch>
            <a:fillRect/>
          </a:stretch>
        </p:blipFill>
        <p:spPr>
          <a:xfrm>
            <a:off x="428" y="5795878"/>
            <a:ext cx="120037" cy="146992"/>
          </a:xfrm>
          <a:prstGeom prst="rect">
            <a:avLst/>
          </a:prstGeom>
        </p:spPr>
      </p:pic>
      <p:pic>
        <p:nvPicPr>
          <p:cNvPr id="287" name="object 287"/>
          <p:cNvPicPr/>
          <p:nvPr/>
        </p:nvPicPr>
        <p:blipFill>
          <a:blip r:embed="rId19" cstate="print"/>
          <a:stretch>
            <a:fillRect/>
          </a:stretch>
        </p:blipFill>
        <p:spPr>
          <a:xfrm>
            <a:off x="932276" y="5794865"/>
            <a:ext cx="146995" cy="146990"/>
          </a:xfrm>
          <a:prstGeom prst="rect">
            <a:avLst/>
          </a:prstGeom>
        </p:spPr>
      </p:pic>
      <p:grpSp>
        <p:nvGrpSpPr>
          <p:cNvPr id="288" name="object 288"/>
          <p:cNvGrpSpPr/>
          <p:nvPr/>
        </p:nvGrpSpPr>
        <p:grpSpPr>
          <a:xfrm>
            <a:off x="428" y="4929689"/>
            <a:ext cx="2511776" cy="1928018"/>
            <a:chOff x="0" y="8129422"/>
            <a:chExt cx="4142104" cy="3179445"/>
          </a:xfrm>
        </p:grpSpPr>
        <p:sp>
          <p:nvSpPr>
            <p:cNvPr id="289" name="object 289"/>
            <p:cNvSpPr/>
            <p:nvPr/>
          </p:nvSpPr>
          <p:spPr>
            <a:xfrm>
              <a:off x="0" y="8129428"/>
              <a:ext cx="4142104" cy="3179445"/>
            </a:xfrm>
            <a:custGeom>
              <a:avLst/>
              <a:gdLst/>
              <a:ahLst/>
              <a:cxnLst/>
              <a:rect l="l" t="t" r="r" b="b"/>
              <a:pathLst>
                <a:path w="4142104" h="3179445">
                  <a:moveTo>
                    <a:pt x="1829346" y="3179127"/>
                  </a:moveTo>
                  <a:lnTo>
                    <a:pt x="1501025" y="2901162"/>
                  </a:lnTo>
                  <a:lnTo>
                    <a:pt x="1451775" y="2859468"/>
                  </a:lnTo>
                  <a:lnTo>
                    <a:pt x="896150" y="2905607"/>
                  </a:lnTo>
                  <a:lnTo>
                    <a:pt x="0" y="2146897"/>
                  </a:lnTo>
                  <a:lnTo>
                    <a:pt x="0" y="2199868"/>
                  </a:lnTo>
                  <a:lnTo>
                    <a:pt x="882815" y="2947301"/>
                  </a:lnTo>
                  <a:lnTo>
                    <a:pt x="1384858" y="2905607"/>
                  </a:lnTo>
                  <a:lnTo>
                    <a:pt x="1438440" y="2901162"/>
                  </a:lnTo>
                  <a:lnTo>
                    <a:pt x="1766773" y="3179127"/>
                  </a:lnTo>
                  <a:lnTo>
                    <a:pt x="1829346" y="3179127"/>
                  </a:lnTo>
                  <a:close/>
                </a:path>
                <a:path w="4142104" h="3179445">
                  <a:moveTo>
                    <a:pt x="4141660" y="3179127"/>
                  </a:moveTo>
                  <a:lnTo>
                    <a:pt x="3308781" y="2473985"/>
                  </a:lnTo>
                  <a:lnTo>
                    <a:pt x="3263836" y="1932609"/>
                  </a:lnTo>
                  <a:lnTo>
                    <a:pt x="1227848" y="208915"/>
                  </a:lnTo>
                  <a:lnTo>
                    <a:pt x="1240028" y="188683"/>
                  </a:lnTo>
                  <a:lnTo>
                    <a:pt x="1249514" y="147167"/>
                  </a:lnTo>
                  <a:lnTo>
                    <a:pt x="1246022" y="105105"/>
                  </a:lnTo>
                  <a:lnTo>
                    <a:pt x="1229817" y="65709"/>
                  </a:lnTo>
                  <a:lnTo>
                    <a:pt x="1217168" y="50939"/>
                  </a:lnTo>
                  <a:lnTo>
                    <a:pt x="1217168" y="128676"/>
                  </a:lnTo>
                  <a:lnTo>
                    <a:pt x="1212773" y="168871"/>
                  </a:lnTo>
                  <a:lnTo>
                    <a:pt x="1202537" y="187477"/>
                  </a:lnTo>
                  <a:lnTo>
                    <a:pt x="1119924" y="117525"/>
                  </a:lnTo>
                  <a:lnTo>
                    <a:pt x="1093800" y="148386"/>
                  </a:lnTo>
                  <a:lnTo>
                    <a:pt x="1176401" y="218325"/>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92" y="0"/>
                  </a:lnTo>
                  <a:lnTo>
                    <a:pt x="1079817" y="3492"/>
                  </a:lnTo>
                  <a:lnTo>
                    <a:pt x="1040434" y="19710"/>
                  </a:lnTo>
                  <a:lnTo>
                    <a:pt x="1006957" y="48361"/>
                  </a:lnTo>
                  <a:lnTo>
                    <a:pt x="984211" y="86106"/>
                  </a:lnTo>
                  <a:lnTo>
                    <a:pt x="974725" y="127622"/>
                  </a:lnTo>
                  <a:lnTo>
                    <a:pt x="978217" y="169697"/>
                  </a:lnTo>
                  <a:lnTo>
                    <a:pt x="994422" y="209080"/>
                  </a:lnTo>
                  <a:lnTo>
                    <a:pt x="1023073" y="242570"/>
                  </a:lnTo>
                  <a:lnTo>
                    <a:pt x="1060831" y="265303"/>
                  </a:lnTo>
                  <a:lnTo>
                    <a:pt x="1102347" y="274789"/>
                  </a:lnTo>
                  <a:lnTo>
                    <a:pt x="1144422" y="271297"/>
                  </a:lnTo>
                  <a:lnTo>
                    <a:pt x="1183805" y="255092"/>
                  </a:lnTo>
                  <a:lnTo>
                    <a:pt x="1198600" y="242443"/>
                  </a:lnTo>
                  <a:lnTo>
                    <a:pt x="1201724" y="239776"/>
                  </a:lnTo>
                  <a:lnTo>
                    <a:pt x="3224898" y="1952637"/>
                  </a:lnTo>
                  <a:lnTo>
                    <a:pt x="3269869" y="2494013"/>
                  </a:lnTo>
                  <a:lnTo>
                    <a:pt x="4079075" y="3179127"/>
                  </a:lnTo>
                  <a:lnTo>
                    <a:pt x="4141660" y="3179127"/>
                  </a:lnTo>
                  <a:close/>
                </a:path>
              </a:pathLst>
            </a:custGeom>
            <a:solidFill>
              <a:srgbClr val="5DC4C1">
                <a:alpha val="50000"/>
              </a:srgbClr>
            </a:solidFill>
          </p:spPr>
          <p:txBody>
            <a:bodyPr wrap="square" lIns="0" tIns="0" rIns="0" bIns="0" rtlCol="0"/>
            <a:lstStyle/>
            <a:p>
              <a:endParaRPr sz="1092"/>
            </a:p>
          </p:txBody>
        </p:sp>
        <p:sp>
          <p:nvSpPr>
            <p:cNvPr id="290" name="object 290"/>
            <p:cNvSpPr/>
            <p:nvPr/>
          </p:nvSpPr>
          <p:spPr>
            <a:xfrm>
              <a:off x="0" y="9971652"/>
              <a:ext cx="907415" cy="815975"/>
            </a:xfrm>
            <a:custGeom>
              <a:avLst/>
              <a:gdLst/>
              <a:ahLst/>
              <a:cxnLst/>
              <a:rect l="l" t="t" r="r" b="b"/>
              <a:pathLst>
                <a:path w="907415" h="815975">
                  <a:moveTo>
                    <a:pt x="907135" y="687959"/>
                  </a:moveTo>
                  <a:lnTo>
                    <a:pt x="903643" y="645896"/>
                  </a:lnTo>
                  <a:lnTo>
                    <a:pt x="887437" y="606501"/>
                  </a:lnTo>
                  <a:lnTo>
                    <a:pt x="874788" y="591731"/>
                  </a:lnTo>
                  <a:lnTo>
                    <a:pt x="874788" y="669467"/>
                  </a:lnTo>
                  <a:lnTo>
                    <a:pt x="870381" y="709663"/>
                  </a:lnTo>
                  <a:lnTo>
                    <a:pt x="850214" y="746340"/>
                  </a:lnTo>
                  <a:lnTo>
                    <a:pt x="817384" y="772274"/>
                  </a:lnTo>
                  <a:lnTo>
                    <a:pt x="778459" y="783234"/>
                  </a:lnTo>
                  <a:lnTo>
                    <a:pt x="738263" y="778840"/>
                  </a:lnTo>
                  <a:lnTo>
                    <a:pt x="721283" y="769493"/>
                  </a:lnTo>
                  <a:lnTo>
                    <a:pt x="701611" y="758672"/>
                  </a:lnTo>
                  <a:lnTo>
                    <a:pt x="714387" y="769493"/>
                  </a:lnTo>
                  <a:lnTo>
                    <a:pt x="688822" y="747852"/>
                  </a:lnTo>
                  <a:lnTo>
                    <a:pt x="701611" y="758672"/>
                  </a:lnTo>
                  <a:lnTo>
                    <a:pt x="693051" y="747852"/>
                  </a:lnTo>
                  <a:lnTo>
                    <a:pt x="675665" y="725843"/>
                  </a:lnTo>
                  <a:lnTo>
                    <a:pt x="664692" y="686917"/>
                  </a:lnTo>
                  <a:lnTo>
                    <a:pt x="669099" y="646722"/>
                  </a:lnTo>
                  <a:lnTo>
                    <a:pt x="679310" y="628129"/>
                  </a:lnTo>
                  <a:lnTo>
                    <a:pt x="761936" y="698068"/>
                  </a:lnTo>
                  <a:lnTo>
                    <a:pt x="788060" y="667207"/>
                  </a:lnTo>
                  <a:lnTo>
                    <a:pt x="705446" y="597268"/>
                  </a:lnTo>
                  <a:lnTo>
                    <a:pt x="722096" y="584123"/>
                  </a:lnTo>
                  <a:lnTo>
                    <a:pt x="761009" y="573151"/>
                  </a:lnTo>
                  <a:lnTo>
                    <a:pt x="801217" y="577545"/>
                  </a:lnTo>
                  <a:lnTo>
                    <a:pt x="837869" y="597712"/>
                  </a:lnTo>
                  <a:lnTo>
                    <a:pt x="863815" y="630542"/>
                  </a:lnTo>
                  <a:lnTo>
                    <a:pt x="874788" y="669467"/>
                  </a:lnTo>
                  <a:lnTo>
                    <a:pt x="874788" y="591731"/>
                  </a:lnTo>
                  <a:lnTo>
                    <a:pt x="858888" y="573151"/>
                  </a:lnTo>
                  <a:lnTo>
                    <a:pt x="858774" y="573024"/>
                  </a:lnTo>
                  <a:lnTo>
                    <a:pt x="821029" y="550278"/>
                  </a:lnTo>
                  <a:lnTo>
                    <a:pt x="779513" y="540791"/>
                  </a:lnTo>
                  <a:lnTo>
                    <a:pt x="737438" y="544283"/>
                  </a:lnTo>
                  <a:lnTo>
                    <a:pt x="698055" y="560501"/>
                  </a:lnTo>
                  <a:lnTo>
                    <a:pt x="680123" y="575843"/>
                  </a:lnTo>
                  <a:lnTo>
                    <a:pt x="0" y="0"/>
                  </a:lnTo>
                  <a:lnTo>
                    <a:pt x="0" y="52984"/>
                  </a:lnTo>
                  <a:lnTo>
                    <a:pt x="653999" y="606691"/>
                  </a:lnTo>
                  <a:lnTo>
                    <a:pt x="641832" y="626910"/>
                  </a:lnTo>
                  <a:lnTo>
                    <a:pt x="632345" y="668426"/>
                  </a:lnTo>
                  <a:lnTo>
                    <a:pt x="635838" y="710501"/>
                  </a:lnTo>
                  <a:lnTo>
                    <a:pt x="652043" y="749884"/>
                  </a:lnTo>
                  <a:lnTo>
                    <a:pt x="680694" y="783361"/>
                  </a:lnTo>
                  <a:lnTo>
                    <a:pt x="718451" y="806094"/>
                  </a:lnTo>
                  <a:lnTo>
                    <a:pt x="759980" y="815581"/>
                  </a:lnTo>
                  <a:lnTo>
                    <a:pt x="802043" y="812088"/>
                  </a:lnTo>
                  <a:lnTo>
                    <a:pt x="841425" y="795883"/>
                  </a:lnTo>
                  <a:lnTo>
                    <a:pt x="856195" y="783234"/>
                  </a:lnTo>
                  <a:lnTo>
                    <a:pt x="874915" y="767219"/>
                  </a:lnTo>
                  <a:lnTo>
                    <a:pt x="897648" y="729475"/>
                  </a:lnTo>
                  <a:lnTo>
                    <a:pt x="907135" y="687959"/>
                  </a:lnTo>
                  <a:close/>
                </a:path>
              </a:pathLst>
            </a:custGeom>
            <a:solidFill>
              <a:srgbClr val="FC9B0E">
                <a:alpha val="50000"/>
              </a:srgbClr>
            </a:solidFill>
          </p:spPr>
          <p:txBody>
            <a:bodyPr wrap="square" lIns="0" tIns="0" rIns="0" bIns="0" rtlCol="0"/>
            <a:lstStyle/>
            <a:p>
              <a:endParaRPr sz="1092"/>
            </a:p>
          </p:txBody>
        </p:sp>
        <p:sp>
          <p:nvSpPr>
            <p:cNvPr id="291" name="object 291"/>
            <p:cNvSpPr/>
            <p:nvPr/>
          </p:nvSpPr>
          <p:spPr>
            <a:xfrm>
              <a:off x="0" y="9136132"/>
              <a:ext cx="2691130" cy="2107565"/>
            </a:xfrm>
            <a:custGeom>
              <a:avLst/>
              <a:gdLst/>
              <a:ahLst/>
              <a:cxnLst/>
              <a:rect l="l" t="t" r="r" b="b"/>
              <a:pathLst>
                <a:path w="2691130" h="2107565">
                  <a:moveTo>
                    <a:pt x="2690914" y="1979587"/>
                  </a:moveTo>
                  <a:lnTo>
                    <a:pt x="2687409" y="1937524"/>
                  </a:lnTo>
                  <a:lnTo>
                    <a:pt x="2671203" y="1898129"/>
                  </a:lnTo>
                  <a:lnTo>
                    <a:pt x="2658554" y="1883359"/>
                  </a:lnTo>
                  <a:lnTo>
                    <a:pt x="2658554" y="1961095"/>
                  </a:lnTo>
                  <a:lnTo>
                    <a:pt x="2654160" y="2001291"/>
                  </a:lnTo>
                  <a:lnTo>
                    <a:pt x="2633980" y="2037956"/>
                  </a:lnTo>
                  <a:lnTo>
                    <a:pt x="2601150" y="2063902"/>
                  </a:lnTo>
                  <a:lnTo>
                    <a:pt x="2562237" y="2074862"/>
                  </a:lnTo>
                  <a:lnTo>
                    <a:pt x="2522029" y="2070468"/>
                  </a:lnTo>
                  <a:lnTo>
                    <a:pt x="2505049" y="2061121"/>
                  </a:lnTo>
                  <a:lnTo>
                    <a:pt x="2485377" y="2050300"/>
                  </a:lnTo>
                  <a:lnTo>
                    <a:pt x="2498153" y="2061121"/>
                  </a:lnTo>
                  <a:lnTo>
                    <a:pt x="2472588" y="2039480"/>
                  </a:lnTo>
                  <a:lnTo>
                    <a:pt x="2485377" y="2050300"/>
                  </a:lnTo>
                  <a:lnTo>
                    <a:pt x="2476817" y="2039480"/>
                  </a:lnTo>
                  <a:lnTo>
                    <a:pt x="2459431" y="2017471"/>
                  </a:lnTo>
                  <a:lnTo>
                    <a:pt x="2448458" y="1978545"/>
                  </a:lnTo>
                  <a:lnTo>
                    <a:pt x="2452865" y="1938350"/>
                  </a:lnTo>
                  <a:lnTo>
                    <a:pt x="2463088" y="1919757"/>
                  </a:lnTo>
                  <a:lnTo>
                    <a:pt x="2545715" y="1989696"/>
                  </a:lnTo>
                  <a:lnTo>
                    <a:pt x="2571839" y="1958835"/>
                  </a:lnTo>
                  <a:lnTo>
                    <a:pt x="2489225" y="1888896"/>
                  </a:lnTo>
                  <a:lnTo>
                    <a:pt x="2505862" y="1875751"/>
                  </a:lnTo>
                  <a:lnTo>
                    <a:pt x="2544788" y="1864779"/>
                  </a:lnTo>
                  <a:lnTo>
                    <a:pt x="2584983" y="1869173"/>
                  </a:lnTo>
                  <a:lnTo>
                    <a:pt x="2621648" y="1889340"/>
                  </a:lnTo>
                  <a:lnTo>
                    <a:pt x="2647594" y="1922183"/>
                  </a:lnTo>
                  <a:lnTo>
                    <a:pt x="2658554" y="1961095"/>
                  </a:lnTo>
                  <a:lnTo>
                    <a:pt x="2658554" y="1883359"/>
                  </a:lnTo>
                  <a:lnTo>
                    <a:pt x="2642654" y="1864779"/>
                  </a:lnTo>
                  <a:lnTo>
                    <a:pt x="2642539" y="1864652"/>
                  </a:lnTo>
                  <a:lnTo>
                    <a:pt x="2604795" y="1841919"/>
                  </a:lnTo>
                  <a:lnTo>
                    <a:pt x="2563279" y="1832432"/>
                  </a:lnTo>
                  <a:lnTo>
                    <a:pt x="2521216" y="1835924"/>
                  </a:lnTo>
                  <a:lnTo>
                    <a:pt x="2481821" y="1852129"/>
                  </a:lnTo>
                  <a:lnTo>
                    <a:pt x="2463901" y="1867471"/>
                  </a:lnTo>
                  <a:lnTo>
                    <a:pt x="372681" y="96977"/>
                  </a:lnTo>
                  <a:lnTo>
                    <a:pt x="346494" y="74815"/>
                  </a:lnTo>
                  <a:lnTo>
                    <a:pt x="323430" y="55283"/>
                  </a:lnTo>
                  <a:lnTo>
                    <a:pt x="88353" y="74815"/>
                  </a:lnTo>
                  <a:lnTo>
                    <a:pt x="0" y="0"/>
                  </a:lnTo>
                  <a:lnTo>
                    <a:pt x="0" y="52984"/>
                  </a:lnTo>
                  <a:lnTo>
                    <a:pt x="75018" y="116509"/>
                  </a:lnTo>
                  <a:lnTo>
                    <a:pt x="310108" y="96977"/>
                  </a:lnTo>
                  <a:lnTo>
                    <a:pt x="2437777" y="1898319"/>
                  </a:lnTo>
                  <a:lnTo>
                    <a:pt x="2425598" y="1918538"/>
                  </a:lnTo>
                  <a:lnTo>
                    <a:pt x="2416111" y="1960054"/>
                  </a:lnTo>
                  <a:lnTo>
                    <a:pt x="2419604" y="2002116"/>
                  </a:lnTo>
                  <a:lnTo>
                    <a:pt x="2435809" y="2041512"/>
                  </a:lnTo>
                  <a:lnTo>
                    <a:pt x="2464460" y="2074989"/>
                  </a:lnTo>
                  <a:lnTo>
                    <a:pt x="2502217" y="2097735"/>
                  </a:lnTo>
                  <a:lnTo>
                    <a:pt x="2543746" y="2107222"/>
                  </a:lnTo>
                  <a:lnTo>
                    <a:pt x="2585809" y="2103729"/>
                  </a:lnTo>
                  <a:lnTo>
                    <a:pt x="2625191" y="2087511"/>
                  </a:lnTo>
                  <a:lnTo>
                    <a:pt x="2639974" y="2074862"/>
                  </a:lnTo>
                  <a:lnTo>
                    <a:pt x="2658681" y="2058860"/>
                  </a:lnTo>
                  <a:lnTo>
                    <a:pt x="2681414" y="2021103"/>
                  </a:lnTo>
                  <a:lnTo>
                    <a:pt x="2690914" y="1979587"/>
                  </a:lnTo>
                  <a:close/>
                </a:path>
              </a:pathLst>
            </a:custGeom>
            <a:solidFill>
              <a:srgbClr val="5B7BA1">
                <a:alpha val="50000"/>
              </a:srgbClr>
            </a:solidFill>
          </p:spPr>
          <p:txBody>
            <a:bodyPr wrap="square" lIns="0" tIns="0" rIns="0" bIns="0" rtlCol="0"/>
            <a:lstStyle/>
            <a:p>
              <a:endParaRPr sz="1092"/>
            </a:p>
          </p:txBody>
        </p:sp>
        <p:sp>
          <p:nvSpPr>
            <p:cNvPr id="292" name="object 292"/>
            <p:cNvSpPr/>
            <p:nvPr/>
          </p:nvSpPr>
          <p:spPr>
            <a:xfrm>
              <a:off x="0" y="9541643"/>
              <a:ext cx="2298700" cy="1767205"/>
            </a:xfrm>
            <a:custGeom>
              <a:avLst/>
              <a:gdLst/>
              <a:ahLst/>
              <a:cxnLst/>
              <a:rect l="l" t="t" r="r" b="b"/>
              <a:pathLst>
                <a:path w="2298700" h="1767204">
                  <a:moveTo>
                    <a:pt x="2298700" y="1766912"/>
                  </a:moveTo>
                  <a:lnTo>
                    <a:pt x="640016" y="362635"/>
                  </a:lnTo>
                  <a:lnTo>
                    <a:pt x="614527" y="341058"/>
                  </a:lnTo>
                  <a:lnTo>
                    <a:pt x="590765" y="320929"/>
                  </a:lnTo>
                  <a:lnTo>
                    <a:pt x="348564" y="341058"/>
                  </a:lnTo>
                  <a:lnTo>
                    <a:pt x="192468" y="208902"/>
                  </a:lnTo>
                  <a:lnTo>
                    <a:pt x="204647" y="188683"/>
                  </a:lnTo>
                  <a:lnTo>
                    <a:pt x="214134" y="147167"/>
                  </a:lnTo>
                  <a:lnTo>
                    <a:pt x="210642" y="105092"/>
                  </a:lnTo>
                  <a:lnTo>
                    <a:pt x="194437" y="65709"/>
                  </a:lnTo>
                  <a:lnTo>
                    <a:pt x="165887" y="32359"/>
                  </a:lnTo>
                  <a:lnTo>
                    <a:pt x="128028" y="9486"/>
                  </a:lnTo>
                  <a:lnTo>
                    <a:pt x="86512" y="0"/>
                  </a:lnTo>
                  <a:lnTo>
                    <a:pt x="44437" y="3492"/>
                  </a:lnTo>
                  <a:lnTo>
                    <a:pt x="5054" y="19710"/>
                  </a:lnTo>
                  <a:lnTo>
                    <a:pt x="0" y="24041"/>
                  </a:lnTo>
                  <a:lnTo>
                    <a:pt x="0" y="66319"/>
                  </a:lnTo>
                  <a:lnTo>
                    <a:pt x="29095" y="43332"/>
                  </a:lnTo>
                  <a:lnTo>
                    <a:pt x="68021" y="32359"/>
                  </a:lnTo>
                  <a:lnTo>
                    <a:pt x="108216" y="36753"/>
                  </a:lnTo>
                  <a:lnTo>
                    <a:pt x="144881" y="56921"/>
                  </a:lnTo>
                  <a:lnTo>
                    <a:pt x="170815" y="89750"/>
                  </a:lnTo>
                  <a:lnTo>
                    <a:pt x="181787" y="128676"/>
                  </a:lnTo>
                  <a:lnTo>
                    <a:pt x="177393" y="168871"/>
                  </a:lnTo>
                  <a:lnTo>
                    <a:pt x="167157" y="187477"/>
                  </a:lnTo>
                  <a:lnTo>
                    <a:pt x="84531" y="117500"/>
                  </a:lnTo>
                  <a:lnTo>
                    <a:pt x="58407" y="148361"/>
                  </a:lnTo>
                  <a:lnTo>
                    <a:pt x="141033" y="218325"/>
                  </a:lnTo>
                  <a:lnTo>
                    <a:pt x="124383" y="231470"/>
                  </a:lnTo>
                  <a:lnTo>
                    <a:pt x="85471" y="242443"/>
                  </a:lnTo>
                  <a:lnTo>
                    <a:pt x="45275" y="238048"/>
                  </a:lnTo>
                  <a:lnTo>
                    <a:pt x="28282" y="228701"/>
                  </a:lnTo>
                  <a:lnTo>
                    <a:pt x="8623" y="217893"/>
                  </a:lnTo>
                  <a:lnTo>
                    <a:pt x="0" y="206971"/>
                  </a:lnTo>
                  <a:lnTo>
                    <a:pt x="0" y="210578"/>
                  </a:lnTo>
                  <a:lnTo>
                    <a:pt x="0" y="249974"/>
                  </a:lnTo>
                  <a:lnTo>
                    <a:pt x="25463" y="265303"/>
                  </a:lnTo>
                  <a:lnTo>
                    <a:pt x="66979" y="274789"/>
                  </a:lnTo>
                  <a:lnTo>
                    <a:pt x="109042" y="271297"/>
                  </a:lnTo>
                  <a:lnTo>
                    <a:pt x="148424" y="255092"/>
                  </a:lnTo>
                  <a:lnTo>
                    <a:pt x="163207" y="242443"/>
                  </a:lnTo>
                  <a:lnTo>
                    <a:pt x="166344" y="239763"/>
                  </a:lnTo>
                  <a:lnTo>
                    <a:pt x="335229" y="382752"/>
                  </a:lnTo>
                  <a:lnTo>
                    <a:pt x="577430" y="362635"/>
                  </a:lnTo>
                  <a:lnTo>
                    <a:pt x="2236114" y="1766912"/>
                  </a:lnTo>
                  <a:lnTo>
                    <a:pt x="2298700" y="1766912"/>
                  </a:lnTo>
                  <a:close/>
                </a:path>
              </a:pathLst>
            </a:custGeom>
            <a:solidFill>
              <a:srgbClr val="6EC002">
                <a:alpha val="50000"/>
              </a:srgbClr>
            </a:solidFill>
          </p:spPr>
          <p:txBody>
            <a:bodyPr wrap="square" lIns="0" tIns="0" rIns="0" bIns="0" rtlCol="0"/>
            <a:lstStyle/>
            <a:p>
              <a:endParaRPr sz="1092"/>
            </a:p>
          </p:txBody>
        </p:sp>
        <p:sp>
          <p:nvSpPr>
            <p:cNvPr id="293" name="object 293"/>
            <p:cNvSpPr/>
            <p:nvPr/>
          </p:nvSpPr>
          <p:spPr>
            <a:xfrm>
              <a:off x="0" y="10656620"/>
              <a:ext cx="770255" cy="652145"/>
            </a:xfrm>
            <a:custGeom>
              <a:avLst/>
              <a:gdLst/>
              <a:ahLst/>
              <a:cxnLst/>
              <a:rect l="l" t="t" r="r" b="b"/>
              <a:pathLst>
                <a:path w="770255" h="652145">
                  <a:moveTo>
                    <a:pt x="0" y="0"/>
                  </a:moveTo>
                  <a:lnTo>
                    <a:pt x="0" y="52984"/>
                  </a:lnTo>
                  <a:lnTo>
                    <a:pt x="707455" y="651936"/>
                  </a:lnTo>
                  <a:lnTo>
                    <a:pt x="770034" y="651936"/>
                  </a:lnTo>
                  <a:lnTo>
                    <a:pt x="0" y="0"/>
                  </a:lnTo>
                  <a:close/>
                </a:path>
              </a:pathLst>
            </a:custGeom>
            <a:solidFill>
              <a:srgbClr val="ED4039">
                <a:alpha val="50000"/>
              </a:srgbClr>
            </a:solidFill>
          </p:spPr>
          <p:txBody>
            <a:bodyPr wrap="square" lIns="0" tIns="0" rIns="0" bIns="0" rtlCol="0"/>
            <a:lstStyle/>
            <a:p>
              <a:endParaRPr sz="1092"/>
            </a:p>
          </p:txBody>
        </p:sp>
        <p:sp>
          <p:nvSpPr>
            <p:cNvPr id="294" name="object 294"/>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295" name="object 295"/>
            <p:cNvSpPr/>
            <p:nvPr/>
          </p:nvSpPr>
          <p:spPr>
            <a:xfrm>
              <a:off x="1585582" y="9182982"/>
              <a:ext cx="2063750" cy="2125980"/>
            </a:xfrm>
            <a:custGeom>
              <a:avLst/>
              <a:gdLst/>
              <a:ahLst/>
              <a:cxnLst/>
              <a:rect l="l" t="t" r="r" b="b"/>
              <a:pathLst>
                <a:path w="2063750" h="2125979">
                  <a:moveTo>
                    <a:pt x="2063330" y="2125573"/>
                  </a:moveTo>
                  <a:lnTo>
                    <a:pt x="1325575" y="1500962"/>
                  </a:lnTo>
                  <a:lnTo>
                    <a:pt x="1291272" y="1087818"/>
                  </a:lnTo>
                  <a:lnTo>
                    <a:pt x="253123" y="208902"/>
                  </a:lnTo>
                  <a:lnTo>
                    <a:pt x="265303" y="188671"/>
                  </a:lnTo>
                  <a:lnTo>
                    <a:pt x="274802" y="147154"/>
                  </a:lnTo>
                  <a:lnTo>
                    <a:pt x="271310" y="105092"/>
                  </a:lnTo>
                  <a:lnTo>
                    <a:pt x="255092" y="65697"/>
                  </a:lnTo>
                  <a:lnTo>
                    <a:pt x="242443" y="50927"/>
                  </a:lnTo>
                  <a:lnTo>
                    <a:pt x="242443" y="128663"/>
                  </a:lnTo>
                  <a:lnTo>
                    <a:pt x="238036" y="168859"/>
                  </a:lnTo>
                  <a:lnTo>
                    <a:pt x="227799" y="187464"/>
                  </a:lnTo>
                  <a:lnTo>
                    <a:pt x="145199" y="117513"/>
                  </a:lnTo>
                  <a:lnTo>
                    <a:pt x="119062" y="148361"/>
                  </a:lnTo>
                  <a:lnTo>
                    <a:pt x="201676" y="218325"/>
                  </a:lnTo>
                  <a:lnTo>
                    <a:pt x="185039" y="231470"/>
                  </a:lnTo>
                  <a:lnTo>
                    <a:pt x="146126" y="242430"/>
                  </a:lnTo>
                  <a:lnTo>
                    <a:pt x="105918" y="238036"/>
                  </a:lnTo>
                  <a:lnTo>
                    <a:pt x="88938" y="228688"/>
                  </a:lnTo>
                  <a:lnTo>
                    <a:pt x="69265" y="217868"/>
                  </a:lnTo>
                  <a:lnTo>
                    <a:pt x="82042" y="228688"/>
                  </a:lnTo>
                  <a:lnTo>
                    <a:pt x="56476" y="207048"/>
                  </a:lnTo>
                  <a:lnTo>
                    <a:pt x="69265" y="217868"/>
                  </a:lnTo>
                  <a:lnTo>
                    <a:pt x="60706" y="207048"/>
                  </a:lnTo>
                  <a:lnTo>
                    <a:pt x="43319" y="185039"/>
                  </a:lnTo>
                  <a:lnTo>
                    <a:pt x="32346" y="146113"/>
                  </a:lnTo>
                  <a:lnTo>
                    <a:pt x="36753" y="105918"/>
                  </a:lnTo>
                  <a:lnTo>
                    <a:pt x="56921" y="69253"/>
                  </a:lnTo>
                  <a:lnTo>
                    <a:pt x="89750" y="43319"/>
                  </a:lnTo>
                  <a:lnTo>
                    <a:pt x="128676" y="32346"/>
                  </a:lnTo>
                  <a:lnTo>
                    <a:pt x="168871" y="36741"/>
                  </a:lnTo>
                  <a:lnTo>
                    <a:pt x="205536" y="56908"/>
                  </a:lnTo>
                  <a:lnTo>
                    <a:pt x="231470" y="89750"/>
                  </a:lnTo>
                  <a:lnTo>
                    <a:pt x="242443" y="128663"/>
                  </a:lnTo>
                  <a:lnTo>
                    <a:pt x="242443" y="50927"/>
                  </a:lnTo>
                  <a:lnTo>
                    <a:pt x="226542" y="32346"/>
                  </a:lnTo>
                  <a:lnTo>
                    <a:pt x="226441" y="32219"/>
                  </a:lnTo>
                  <a:lnTo>
                    <a:pt x="188683" y="9486"/>
                  </a:lnTo>
                  <a:lnTo>
                    <a:pt x="147167" y="0"/>
                  </a:lnTo>
                  <a:lnTo>
                    <a:pt x="105092" y="3492"/>
                  </a:lnTo>
                  <a:lnTo>
                    <a:pt x="65709" y="19697"/>
                  </a:lnTo>
                  <a:lnTo>
                    <a:pt x="32219" y="48361"/>
                  </a:lnTo>
                  <a:lnTo>
                    <a:pt x="9486" y="86106"/>
                  </a:lnTo>
                  <a:lnTo>
                    <a:pt x="0" y="127622"/>
                  </a:lnTo>
                  <a:lnTo>
                    <a:pt x="3492" y="169684"/>
                  </a:lnTo>
                  <a:lnTo>
                    <a:pt x="19697" y="209080"/>
                  </a:lnTo>
                  <a:lnTo>
                    <a:pt x="48361" y="242557"/>
                  </a:lnTo>
                  <a:lnTo>
                    <a:pt x="86106" y="265303"/>
                  </a:lnTo>
                  <a:lnTo>
                    <a:pt x="127635" y="274789"/>
                  </a:lnTo>
                  <a:lnTo>
                    <a:pt x="169697" y="271297"/>
                  </a:lnTo>
                  <a:lnTo>
                    <a:pt x="209080" y="255079"/>
                  </a:lnTo>
                  <a:lnTo>
                    <a:pt x="223862" y="242430"/>
                  </a:lnTo>
                  <a:lnTo>
                    <a:pt x="226999" y="239750"/>
                  </a:lnTo>
                  <a:lnTo>
                    <a:pt x="1252334" y="1107833"/>
                  </a:lnTo>
                  <a:lnTo>
                    <a:pt x="1286649" y="1520990"/>
                  </a:lnTo>
                  <a:lnTo>
                    <a:pt x="2000745" y="2125573"/>
                  </a:lnTo>
                  <a:lnTo>
                    <a:pt x="2063330" y="2125573"/>
                  </a:lnTo>
                  <a:close/>
                </a:path>
              </a:pathLst>
            </a:custGeom>
            <a:solidFill>
              <a:srgbClr val="FC9B0E">
                <a:alpha val="50000"/>
              </a:srgbClr>
            </a:solidFill>
          </p:spPr>
          <p:txBody>
            <a:bodyPr wrap="square" lIns="0" tIns="0" rIns="0" bIns="0" rtlCol="0"/>
            <a:lstStyle/>
            <a:p>
              <a:endParaRPr sz="1092"/>
            </a:p>
          </p:txBody>
        </p:sp>
        <p:sp>
          <p:nvSpPr>
            <p:cNvPr id="296" name="object 296"/>
            <p:cNvSpPr/>
            <p:nvPr/>
          </p:nvSpPr>
          <p:spPr>
            <a:xfrm>
              <a:off x="1617814" y="9939940"/>
              <a:ext cx="1623060" cy="1369060"/>
            </a:xfrm>
            <a:custGeom>
              <a:avLst/>
              <a:gdLst/>
              <a:ahLst/>
              <a:cxnLst/>
              <a:rect l="l" t="t" r="r" b="b"/>
              <a:pathLst>
                <a:path w="1623060" h="1369059">
                  <a:moveTo>
                    <a:pt x="1622945" y="1368615"/>
                  </a:moveTo>
                  <a:lnTo>
                    <a:pt x="253123" y="208889"/>
                  </a:lnTo>
                  <a:lnTo>
                    <a:pt x="265303" y="188683"/>
                  </a:lnTo>
                  <a:lnTo>
                    <a:pt x="274789" y="147167"/>
                  </a:lnTo>
                  <a:lnTo>
                    <a:pt x="271297" y="105105"/>
                  </a:lnTo>
                  <a:lnTo>
                    <a:pt x="255930" y="67741"/>
                  </a:lnTo>
                  <a:lnTo>
                    <a:pt x="255092" y="65709"/>
                  </a:lnTo>
                  <a:lnTo>
                    <a:pt x="242443" y="50939"/>
                  </a:lnTo>
                  <a:lnTo>
                    <a:pt x="242443" y="128676"/>
                  </a:lnTo>
                  <a:lnTo>
                    <a:pt x="238036" y="168871"/>
                  </a:lnTo>
                  <a:lnTo>
                    <a:pt x="227812" y="187452"/>
                  </a:lnTo>
                  <a:lnTo>
                    <a:pt x="145211" y="117513"/>
                  </a:lnTo>
                  <a:lnTo>
                    <a:pt x="119075" y="148386"/>
                  </a:lnTo>
                  <a:lnTo>
                    <a:pt x="201676" y="218325"/>
                  </a:lnTo>
                  <a:lnTo>
                    <a:pt x="185039" y="231470"/>
                  </a:lnTo>
                  <a:lnTo>
                    <a:pt x="146113" y="242443"/>
                  </a:lnTo>
                  <a:lnTo>
                    <a:pt x="105918" y="238048"/>
                  </a:lnTo>
                  <a:lnTo>
                    <a:pt x="69253" y="217881"/>
                  </a:lnTo>
                  <a:lnTo>
                    <a:pt x="43319" y="185039"/>
                  </a:lnTo>
                  <a:lnTo>
                    <a:pt x="32346" y="146126"/>
                  </a:lnTo>
                  <a:lnTo>
                    <a:pt x="36753" y="105930"/>
                  </a:lnTo>
                  <a:lnTo>
                    <a:pt x="56921" y="69265"/>
                  </a:lnTo>
                  <a:lnTo>
                    <a:pt x="89750" y="43319"/>
                  </a:lnTo>
                  <a:lnTo>
                    <a:pt x="128676" y="32359"/>
                  </a:lnTo>
                  <a:lnTo>
                    <a:pt x="168871" y="36753"/>
                  </a:lnTo>
                  <a:lnTo>
                    <a:pt x="205524" y="56921"/>
                  </a:lnTo>
                  <a:lnTo>
                    <a:pt x="231470" y="89750"/>
                  </a:lnTo>
                  <a:lnTo>
                    <a:pt x="242443" y="128676"/>
                  </a:lnTo>
                  <a:lnTo>
                    <a:pt x="242443" y="50939"/>
                  </a:lnTo>
                  <a:lnTo>
                    <a:pt x="238302" y="46101"/>
                  </a:lnTo>
                  <a:lnTo>
                    <a:pt x="226542" y="32359"/>
                  </a:lnTo>
                  <a:lnTo>
                    <a:pt x="226441" y="32232"/>
                  </a:lnTo>
                  <a:lnTo>
                    <a:pt x="188683" y="9486"/>
                  </a:lnTo>
                  <a:lnTo>
                    <a:pt x="147154" y="0"/>
                  </a:lnTo>
                  <a:lnTo>
                    <a:pt x="105092" y="3492"/>
                  </a:lnTo>
                  <a:lnTo>
                    <a:pt x="65709" y="19710"/>
                  </a:lnTo>
                  <a:lnTo>
                    <a:pt x="32219" y="48361"/>
                  </a:lnTo>
                  <a:lnTo>
                    <a:pt x="9486" y="86118"/>
                  </a:lnTo>
                  <a:lnTo>
                    <a:pt x="0" y="127635"/>
                  </a:lnTo>
                  <a:lnTo>
                    <a:pt x="3492" y="169697"/>
                  </a:lnTo>
                  <a:lnTo>
                    <a:pt x="19697" y="209092"/>
                  </a:lnTo>
                  <a:lnTo>
                    <a:pt x="48361" y="242570"/>
                  </a:lnTo>
                  <a:lnTo>
                    <a:pt x="86106" y="265303"/>
                  </a:lnTo>
                  <a:lnTo>
                    <a:pt x="127635" y="274789"/>
                  </a:lnTo>
                  <a:lnTo>
                    <a:pt x="169697" y="271297"/>
                  </a:lnTo>
                  <a:lnTo>
                    <a:pt x="209080" y="255092"/>
                  </a:lnTo>
                  <a:lnTo>
                    <a:pt x="223862" y="242443"/>
                  </a:lnTo>
                  <a:lnTo>
                    <a:pt x="226987" y="239763"/>
                  </a:lnTo>
                  <a:lnTo>
                    <a:pt x="1560347" y="1368615"/>
                  </a:lnTo>
                  <a:lnTo>
                    <a:pt x="1622945" y="1368615"/>
                  </a:lnTo>
                  <a:close/>
                </a:path>
              </a:pathLst>
            </a:custGeom>
            <a:solidFill>
              <a:srgbClr val="ED4039">
                <a:alpha val="50000"/>
              </a:srgbClr>
            </a:solidFill>
          </p:spPr>
          <p:txBody>
            <a:bodyPr wrap="square" lIns="0" tIns="0" rIns="0" bIns="0" rtlCol="0"/>
            <a:lstStyle/>
            <a:p>
              <a:endParaRPr sz="1092"/>
            </a:p>
          </p:txBody>
        </p:sp>
      </p:grpSp>
      <p:sp>
        <p:nvSpPr>
          <p:cNvPr id="501" name="object 243">
            <a:extLst>
              <a:ext uri="{FF2B5EF4-FFF2-40B4-BE49-F238E27FC236}">
                <a16:creationId xmlns:a16="http://schemas.microsoft.com/office/drawing/2014/main" id="{4C071A6B-78D2-457B-A77F-4728BEBC052D}"/>
              </a:ext>
            </a:extLst>
          </p:cNvPr>
          <p:cNvSpPr txBox="1"/>
          <p:nvPr/>
        </p:nvSpPr>
        <p:spPr>
          <a:xfrm>
            <a:off x="2176513" y="5740162"/>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8</a:t>
            </a:r>
            <a:endParaRPr sz="1273" dirty="0">
              <a:latin typeface="Tahoma"/>
              <a:cs typeface="Tahoma"/>
            </a:endParaRPr>
          </a:p>
        </p:txBody>
      </p:sp>
      <p:sp>
        <p:nvSpPr>
          <p:cNvPr id="533" name="object 214">
            <a:extLst>
              <a:ext uri="{FF2B5EF4-FFF2-40B4-BE49-F238E27FC236}">
                <a16:creationId xmlns:a16="http://schemas.microsoft.com/office/drawing/2014/main" id="{D5541ECC-91CC-4CA9-837D-873CDF9B8BFB}"/>
              </a:ext>
            </a:extLst>
          </p:cNvPr>
          <p:cNvSpPr txBox="1"/>
          <p:nvPr/>
        </p:nvSpPr>
        <p:spPr>
          <a:xfrm>
            <a:off x="2167818" y="5770472"/>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8</a:t>
            </a:r>
            <a:endParaRPr sz="1273" dirty="0">
              <a:latin typeface="Tahoma"/>
              <a:cs typeface="Tahoma"/>
            </a:endParaRPr>
          </a:p>
        </p:txBody>
      </p:sp>
      <p:sp>
        <p:nvSpPr>
          <p:cNvPr id="562" name="object 214">
            <a:extLst>
              <a:ext uri="{FF2B5EF4-FFF2-40B4-BE49-F238E27FC236}">
                <a16:creationId xmlns:a16="http://schemas.microsoft.com/office/drawing/2014/main" id="{31ED1643-9635-48FB-ADA0-78F3920536C9}"/>
              </a:ext>
            </a:extLst>
          </p:cNvPr>
          <p:cNvSpPr txBox="1"/>
          <p:nvPr/>
        </p:nvSpPr>
        <p:spPr>
          <a:xfrm>
            <a:off x="1597893" y="6044739"/>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9</a:t>
            </a:r>
            <a:endParaRPr sz="1273" dirty="0">
              <a:latin typeface="Tahoma"/>
              <a:cs typeface="Tahoma"/>
            </a:endParaRPr>
          </a:p>
        </p:txBody>
      </p:sp>
      <p:pic>
        <p:nvPicPr>
          <p:cNvPr id="187" name="Picture 186">
            <a:extLst>
              <a:ext uri="{FF2B5EF4-FFF2-40B4-BE49-F238E27FC236}">
                <a16:creationId xmlns:a16="http://schemas.microsoft.com/office/drawing/2014/main" id="{E2BB12BE-D5A2-4FD1-BCEC-540E7073813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80849" y="3123823"/>
            <a:ext cx="1523256" cy="1489704"/>
          </a:xfrm>
          <a:prstGeom prst="rect">
            <a:avLst/>
          </a:prstGeom>
        </p:spPr>
      </p:pic>
      <p:pic>
        <p:nvPicPr>
          <p:cNvPr id="2334" name="object 13">
            <a:extLst>
              <a:ext uri="{FF2B5EF4-FFF2-40B4-BE49-F238E27FC236}">
                <a16:creationId xmlns:a16="http://schemas.microsoft.com/office/drawing/2014/main" id="{8D8845A8-3E7D-4F38-AA28-4455E8A1D7F7}"/>
              </a:ext>
            </a:extLst>
          </p:cNvPr>
          <p:cNvPicPr/>
          <p:nvPr/>
        </p:nvPicPr>
        <p:blipFill>
          <a:blip r:embed="rId21" cstate="print"/>
          <a:stretch>
            <a:fillRect/>
          </a:stretch>
        </p:blipFill>
        <p:spPr>
          <a:xfrm>
            <a:off x="1892958" y="1322319"/>
            <a:ext cx="5692837" cy="447367"/>
          </a:xfrm>
          <a:prstGeom prst="rect">
            <a:avLst/>
          </a:prstGeom>
        </p:spPr>
      </p:pic>
      <p:sp>
        <p:nvSpPr>
          <p:cNvPr id="2335" name="object 14">
            <a:extLst>
              <a:ext uri="{FF2B5EF4-FFF2-40B4-BE49-F238E27FC236}">
                <a16:creationId xmlns:a16="http://schemas.microsoft.com/office/drawing/2014/main" id="{7ADFB5BB-617F-4671-9BC6-6D496B7B0649}"/>
              </a:ext>
            </a:extLst>
          </p:cNvPr>
          <p:cNvSpPr/>
          <p:nvPr/>
        </p:nvSpPr>
        <p:spPr>
          <a:xfrm>
            <a:off x="1892409" y="1253211"/>
            <a:ext cx="5704732" cy="39662"/>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grpSp>
        <p:nvGrpSpPr>
          <p:cNvPr id="2336" name="object 15">
            <a:extLst>
              <a:ext uri="{FF2B5EF4-FFF2-40B4-BE49-F238E27FC236}">
                <a16:creationId xmlns:a16="http://schemas.microsoft.com/office/drawing/2014/main" id="{7394A33D-EE15-4CD0-8AEC-B9D82E009066}"/>
              </a:ext>
            </a:extLst>
          </p:cNvPr>
          <p:cNvGrpSpPr/>
          <p:nvPr/>
        </p:nvGrpSpPr>
        <p:grpSpPr>
          <a:xfrm>
            <a:off x="1892406" y="1253211"/>
            <a:ext cx="5704732" cy="398542"/>
            <a:chOff x="2201386" y="1764563"/>
            <a:chExt cx="9407525" cy="657225"/>
          </a:xfrm>
        </p:grpSpPr>
        <p:sp>
          <p:nvSpPr>
            <p:cNvPr id="2337" name="object 16">
              <a:extLst>
                <a:ext uri="{FF2B5EF4-FFF2-40B4-BE49-F238E27FC236}">
                  <a16:creationId xmlns:a16="http://schemas.microsoft.com/office/drawing/2014/main" id="{6A9BDADD-BD93-4954-8694-581787BF0349}"/>
                </a:ext>
              </a:extLst>
            </p:cNvPr>
            <p:cNvSpPr/>
            <p:nvPr/>
          </p:nvSpPr>
          <p:spPr>
            <a:xfrm>
              <a:off x="2201386" y="2356958"/>
              <a:ext cx="9407525" cy="65405"/>
            </a:xfrm>
            <a:custGeom>
              <a:avLst/>
              <a:gdLst/>
              <a:ahLst/>
              <a:cxnLst/>
              <a:rect l="l" t="t" r="r" b="b"/>
              <a:pathLst>
                <a:path w="9407525" h="65405">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338" name="object 17">
              <a:extLst>
                <a:ext uri="{FF2B5EF4-FFF2-40B4-BE49-F238E27FC236}">
                  <a16:creationId xmlns:a16="http://schemas.microsoft.com/office/drawing/2014/main" id="{032456CC-16CE-422E-B152-284C85F80ADF}"/>
                </a:ext>
              </a:extLst>
            </p:cNvPr>
            <p:cNvSpPr/>
            <p:nvPr/>
          </p:nvSpPr>
          <p:spPr>
            <a:xfrm>
              <a:off x="2201388" y="1829357"/>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339" name="object 18">
              <a:extLst>
                <a:ext uri="{FF2B5EF4-FFF2-40B4-BE49-F238E27FC236}">
                  <a16:creationId xmlns:a16="http://schemas.microsoft.com/office/drawing/2014/main" id="{A0D6C926-E93B-48A2-9E92-34D3EA53F6DA}"/>
                </a:ext>
              </a:extLst>
            </p:cNvPr>
            <p:cNvSpPr/>
            <p:nvPr/>
          </p:nvSpPr>
          <p:spPr>
            <a:xfrm>
              <a:off x="2409666" y="176775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340" name="object 19">
              <a:extLst>
                <a:ext uri="{FF2B5EF4-FFF2-40B4-BE49-F238E27FC236}">
                  <a16:creationId xmlns:a16="http://schemas.microsoft.com/office/drawing/2014/main" id="{B37265A3-927B-47EA-AF9E-EC4AA7E4E9C2}"/>
                </a:ext>
              </a:extLst>
            </p:cNvPr>
            <p:cNvSpPr/>
            <p:nvPr/>
          </p:nvSpPr>
          <p:spPr>
            <a:xfrm>
              <a:off x="2409669" y="1767760"/>
              <a:ext cx="614045" cy="594995"/>
            </a:xfrm>
            <a:custGeom>
              <a:avLst/>
              <a:gdLst/>
              <a:ahLst/>
              <a:cxnLst/>
              <a:rect l="l" t="t" r="r" b="b"/>
              <a:pathLst>
                <a:path w="614044" h="594994">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398"/>
                  </a:lnTo>
                  <a:lnTo>
                    <a:pt x="433591" y="580318"/>
                  </a:lnTo>
                  <a:lnTo>
                    <a:pt x="475119" y="562271"/>
                  </a:lnTo>
                  <a:lnTo>
                    <a:pt x="511992" y="537932"/>
                  </a:lnTo>
                  <a:lnTo>
                    <a:pt x="543817" y="507973"/>
                  </a:lnTo>
                  <a:lnTo>
                    <a:pt x="570202" y="473069"/>
                  </a:lnTo>
                  <a:lnTo>
                    <a:pt x="590756" y="433892"/>
                  </a:lnTo>
                  <a:lnTo>
                    <a:pt x="605085" y="391117"/>
                  </a:lnTo>
                  <a:lnTo>
                    <a:pt x="612798" y="345415"/>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2341" name="object 20">
              <a:extLst>
                <a:ext uri="{FF2B5EF4-FFF2-40B4-BE49-F238E27FC236}">
                  <a16:creationId xmlns:a16="http://schemas.microsoft.com/office/drawing/2014/main" id="{005D68DB-9723-4BBC-817A-917B4503FF58}"/>
                </a:ext>
              </a:extLst>
            </p:cNvPr>
            <p:cNvSpPr/>
            <p:nvPr/>
          </p:nvSpPr>
          <p:spPr>
            <a:xfrm>
              <a:off x="2409666" y="176775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342" name="object 21">
              <a:extLst>
                <a:ext uri="{FF2B5EF4-FFF2-40B4-BE49-F238E27FC236}">
                  <a16:creationId xmlns:a16="http://schemas.microsoft.com/office/drawing/2014/main" id="{6E0AF1B3-C7E5-4B68-979D-33908EE8613A}"/>
                </a:ext>
              </a:extLst>
            </p:cNvPr>
            <p:cNvSpPr/>
            <p:nvPr/>
          </p:nvSpPr>
          <p:spPr>
            <a:xfrm>
              <a:off x="2409670" y="176775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343" name="object 22">
              <a:extLst>
                <a:ext uri="{FF2B5EF4-FFF2-40B4-BE49-F238E27FC236}">
                  <a16:creationId xmlns:a16="http://schemas.microsoft.com/office/drawing/2014/main" id="{266AFBC3-6015-4A78-9ACB-4765ED683E6C}"/>
                </a:ext>
              </a:extLst>
            </p:cNvPr>
            <p:cNvSpPr/>
            <p:nvPr/>
          </p:nvSpPr>
          <p:spPr>
            <a:xfrm>
              <a:off x="2409672" y="1767759"/>
              <a:ext cx="604520" cy="582930"/>
            </a:xfrm>
            <a:custGeom>
              <a:avLst/>
              <a:gdLst/>
              <a:ahLst/>
              <a:cxnLst/>
              <a:rect l="l" t="t" r="r" b="b"/>
              <a:pathLst>
                <a:path w="604519" h="582930">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344" name="object 23">
              <a:extLst>
                <a:ext uri="{FF2B5EF4-FFF2-40B4-BE49-F238E27FC236}">
                  <a16:creationId xmlns:a16="http://schemas.microsoft.com/office/drawing/2014/main" id="{C7289440-0FD7-4DD1-AD5A-C4A95CD08AAC}"/>
                </a:ext>
              </a:extLst>
            </p:cNvPr>
            <p:cNvSpPr/>
            <p:nvPr/>
          </p:nvSpPr>
          <p:spPr>
            <a:xfrm>
              <a:off x="2409664" y="1767756"/>
              <a:ext cx="601345" cy="579120"/>
            </a:xfrm>
            <a:custGeom>
              <a:avLst/>
              <a:gdLst/>
              <a:ahLst/>
              <a:cxnLst/>
              <a:rect l="l" t="t" r="r" b="b"/>
              <a:pathLst>
                <a:path w="601344" h="579119">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345" name="object 24">
              <a:extLst>
                <a:ext uri="{FF2B5EF4-FFF2-40B4-BE49-F238E27FC236}">
                  <a16:creationId xmlns:a16="http://schemas.microsoft.com/office/drawing/2014/main" id="{2270439D-9840-467A-A90B-B219ED755588}"/>
                </a:ext>
              </a:extLst>
            </p:cNvPr>
            <p:cNvSpPr/>
            <p:nvPr/>
          </p:nvSpPr>
          <p:spPr>
            <a:xfrm>
              <a:off x="2409672" y="1767751"/>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346" name="object 25">
              <a:extLst>
                <a:ext uri="{FF2B5EF4-FFF2-40B4-BE49-F238E27FC236}">
                  <a16:creationId xmlns:a16="http://schemas.microsoft.com/office/drawing/2014/main" id="{CFCD9E0E-8849-41AC-8F35-4DA0EBEF49E0}"/>
                </a:ext>
              </a:extLst>
            </p:cNvPr>
            <p:cNvSpPr/>
            <p:nvPr/>
          </p:nvSpPr>
          <p:spPr>
            <a:xfrm>
              <a:off x="2409664" y="1767758"/>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347" name="object 26">
              <a:extLst>
                <a:ext uri="{FF2B5EF4-FFF2-40B4-BE49-F238E27FC236}">
                  <a16:creationId xmlns:a16="http://schemas.microsoft.com/office/drawing/2014/main" id="{E65D0DC3-CFD4-4D08-AA2B-D2E94E8FDAB4}"/>
                </a:ext>
              </a:extLst>
            </p:cNvPr>
            <p:cNvSpPr/>
            <p:nvPr/>
          </p:nvSpPr>
          <p:spPr>
            <a:xfrm>
              <a:off x="2409667" y="1767755"/>
              <a:ext cx="591185" cy="567055"/>
            </a:xfrm>
            <a:custGeom>
              <a:avLst/>
              <a:gdLst/>
              <a:ahLst/>
              <a:cxnLst/>
              <a:rect l="l" t="t" r="r" b="b"/>
              <a:pathLst>
                <a:path w="591185" h="567055">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348" name="object 27">
              <a:extLst>
                <a:ext uri="{FF2B5EF4-FFF2-40B4-BE49-F238E27FC236}">
                  <a16:creationId xmlns:a16="http://schemas.microsoft.com/office/drawing/2014/main" id="{A2BF73BD-2B60-47CF-B50C-AF3CABB5F331}"/>
                </a:ext>
              </a:extLst>
            </p:cNvPr>
            <p:cNvSpPr/>
            <p:nvPr/>
          </p:nvSpPr>
          <p:spPr>
            <a:xfrm>
              <a:off x="2409664" y="1767761"/>
              <a:ext cx="588010" cy="563245"/>
            </a:xfrm>
            <a:custGeom>
              <a:avLst/>
              <a:gdLst/>
              <a:ahLst/>
              <a:cxnLst/>
              <a:rect l="l" t="t" r="r" b="b"/>
              <a:pathLst>
                <a:path w="588010" h="563244">
                  <a:moveTo>
                    <a:pt x="555637" y="0"/>
                  </a:moveTo>
                  <a:lnTo>
                    <a:pt x="0" y="0"/>
                  </a:lnTo>
                  <a:lnTo>
                    <a:pt x="0" y="243270"/>
                  </a:lnTo>
                  <a:lnTo>
                    <a:pt x="3384" y="288893"/>
                  </a:lnTo>
                  <a:lnTo>
                    <a:pt x="13217" y="332915"/>
                  </a:lnTo>
                  <a:lnTo>
                    <a:pt x="29020" y="374765"/>
                  </a:lnTo>
                  <a:lnTo>
                    <a:pt x="50312" y="413871"/>
                  </a:lnTo>
                  <a:lnTo>
                    <a:pt x="76615" y="449662"/>
                  </a:lnTo>
                  <a:lnTo>
                    <a:pt x="107449" y="481567"/>
                  </a:lnTo>
                  <a:lnTo>
                    <a:pt x="142334" y="509015"/>
                  </a:lnTo>
                  <a:lnTo>
                    <a:pt x="180790" y="531434"/>
                  </a:lnTo>
                  <a:lnTo>
                    <a:pt x="222339" y="548254"/>
                  </a:lnTo>
                  <a:lnTo>
                    <a:pt x="266501" y="558903"/>
                  </a:lnTo>
                  <a:lnTo>
                    <a:pt x="312796" y="562810"/>
                  </a:lnTo>
                  <a:lnTo>
                    <a:pt x="358840" y="559548"/>
                  </a:lnTo>
                  <a:lnTo>
                    <a:pt x="401855" y="549447"/>
                  </a:lnTo>
                  <a:lnTo>
                    <a:pt x="441435" y="533077"/>
                  </a:lnTo>
                  <a:lnTo>
                    <a:pt x="477169" y="511010"/>
                  </a:lnTo>
                  <a:lnTo>
                    <a:pt x="508651" y="483815"/>
                  </a:lnTo>
                  <a:lnTo>
                    <a:pt x="535472" y="452064"/>
                  </a:lnTo>
                  <a:lnTo>
                    <a:pt x="557223" y="416328"/>
                  </a:lnTo>
                  <a:lnTo>
                    <a:pt x="573498" y="377177"/>
                  </a:lnTo>
                  <a:lnTo>
                    <a:pt x="583886" y="335182"/>
                  </a:lnTo>
                  <a:lnTo>
                    <a:pt x="587981" y="290915"/>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349" name="object 28">
              <a:extLst>
                <a:ext uri="{FF2B5EF4-FFF2-40B4-BE49-F238E27FC236}">
                  <a16:creationId xmlns:a16="http://schemas.microsoft.com/office/drawing/2014/main" id="{382628C0-1FE8-4395-9F0A-BEF013DB92AA}"/>
                </a:ext>
              </a:extLst>
            </p:cNvPr>
            <p:cNvSpPr/>
            <p:nvPr/>
          </p:nvSpPr>
          <p:spPr>
            <a:xfrm>
              <a:off x="2409667" y="1767757"/>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350" name="object 29">
              <a:extLst>
                <a:ext uri="{FF2B5EF4-FFF2-40B4-BE49-F238E27FC236}">
                  <a16:creationId xmlns:a16="http://schemas.microsoft.com/office/drawing/2014/main" id="{ABAA01EB-7D8E-47EF-8E3D-0479A42573E8}"/>
                </a:ext>
              </a:extLst>
            </p:cNvPr>
            <p:cNvSpPr/>
            <p:nvPr/>
          </p:nvSpPr>
          <p:spPr>
            <a:xfrm>
              <a:off x="2409671" y="176775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351" name="object 30">
              <a:extLst>
                <a:ext uri="{FF2B5EF4-FFF2-40B4-BE49-F238E27FC236}">
                  <a16:creationId xmlns:a16="http://schemas.microsoft.com/office/drawing/2014/main" id="{4A1F891F-3CE0-40F1-8337-B0BADE330D1D}"/>
                </a:ext>
              </a:extLst>
            </p:cNvPr>
            <p:cNvSpPr/>
            <p:nvPr/>
          </p:nvSpPr>
          <p:spPr>
            <a:xfrm>
              <a:off x="2409673" y="1767760"/>
              <a:ext cx="578485" cy="551180"/>
            </a:xfrm>
            <a:custGeom>
              <a:avLst/>
              <a:gdLst/>
              <a:ahLst/>
              <a:cxnLst/>
              <a:rect l="l" t="t" r="r" b="b"/>
              <a:pathLst>
                <a:path w="578485" h="551180">
                  <a:moveTo>
                    <a:pt x="555689" y="0"/>
                  </a:moveTo>
                  <a:lnTo>
                    <a:pt x="0" y="0"/>
                  </a:lnTo>
                  <a:lnTo>
                    <a:pt x="0" y="242599"/>
                  </a:lnTo>
                  <a:lnTo>
                    <a:pt x="3963" y="291337"/>
                  </a:lnTo>
                  <a:lnTo>
                    <a:pt x="15438" y="337984"/>
                  </a:lnTo>
                  <a:lnTo>
                    <a:pt x="33806" y="381831"/>
                  </a:lnTo>
                  <a:lnTo>
                    <a:pt x="58446" y="422168"/>
                  </a:lnTo>
                  <a:lnTo>
                    <a:pt x="88739" y="458288"/>
                  </a:lnTo>
                  <a:lnTo>
                    <a:pt x="124063" y="489480"/>
                  </a:lnTo>
                  <a:lnTo>
                    <a:pt x="163800" y="515037"/>
                  </a:lnTo>
                  <a:lnTo>
                    <a:pt x="207328" y="534248"/>
                  </a:lnTo>
                  <a:lnTo>
                    <a:pt x="254027" y="546405"/>
                  </a:lnTo>
                  <a:lnTo>
                    <a:pt x="303278" y="550799"/>
                  </a:lnTo>
                  <a:lnTo>
                    <a:pt x="352294" y="546918"/>
                  </a:lnTo>
                  <a:lnTo>
                    <a:pt x="397977" y="535189"/>
                  </a:lnTo>
                  <a:lnTo>
                    <a:pt x="439776" y="516318"/>
                  </a:lnTo>
                  <a:lnTo>
                    <a:pt x="477140" y="491017"/>
                  </a:lnTo>
                  <a:lnTo>
                    <a:pt x="509517" y="459992"/>
                  </a:lnTo>
                  <a:lnTo>
                    <a:pt x="536356" y="423953"/>
                  </a:lnTo>
                  <a:lnTo>
                    <a:pt x="557106" y="383608"/>
                  </a:lnTo>
                  <a:lnTo>
                    <a:pt x="571216" y="339666"/>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2352" name="object 31">
              <a:extLst>
                <a:ext uri="{FF2B5EF4-FFF2-40B4-BE49-F238E27FC236}">
                  <a16:creationId xmlns:a16="http://schemas.microsoft.com/office/drawing/2014/main" id="{06E25263-F69B-49BD-9281-38993BABC1AE}"/>
                </a:ext>
              </a:extLst>
            </p:cNvPr>
            <p:cNvSpPr/>
            <p:nvPr/>
          </p:nvSpPr>
          <p:spPr>
            <a:xfrm>
              <a:off x="2409671" y="1767756"/>
              <a:ext cx="575310" cy="547370"/>
            </a:xfrm>
            <a:custGeom>
              <a:avLst/>
              <a:gdLst/>
              <a:ahLst/>
              <a:cxnLst/>
              <a:rect l="l" t="t" r="r" b="b"/>
              <a:pathLst>
                <a:path w="575310" h="547369">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353" name="object 32">
              <a:extLst>
                <a:ext uri="{FF2B5EF4-FFF2-40B4-BE49-F238E27FC236}">
                  <a16:creationId xmlns:a16="http://schemas.microsoft.com/office/drawing/2014/main" id="{550F1085-706A-46E9-9FCF-E2159E60EDF2}"/>
                </a:ext>
              </a:extLst>
            </p:cNvPr>
            <p:cNvSpPr/>
            <p:nvPr/>
          </p:nvSpPr>
          <p:spPr>
            <a:xfrm>
              <a:off x="2409673" y="176775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354" name="object 33">
              <a:extLst>
                <a:ext uri="{FF2B5EF4-FFF2-40B4-BE49-F238E27FC236}">
                  <a16:creationId xmlns:a16="http://schemas.microsoft.com/office/drawing/2014/main" id="{88F8B029-F738-486D-8E8A-DC54EC8B75BD}"/>
                </a:ext>
              </a:extLst>
            </p:cNvPr>
            <p:cNvSpPr/>
            <p:nvPr/>
          </p:nvSpPr>
          <p:spPr>
            <a:xfrm>
              <a:off x="2409665" y="1767759"/>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355" name="object 34">
              <a:extLst>
                <a:ext uri="{FF2B5EF4-FFF2-40B4-BE49-F238E27FC236}">
                  <a16:creationId xmlns:a16="http://schemas.microsoft.com/office/drawing/2014/main" id="{F22A4194-0701-44A6-8E0F-19D778DC092A}"/>
                </a:ext>
              </a:extLst>
            </p:cNvPr>
            <p:cNvSpPr/>
            <p:nvPr/>
          </p:nvSpPr>
          <p:spPr>
            <a:xfrm>
              <a:off x="2409674" y="1767755"/>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356" name="object 35">
              <a:extLst>
                <a:ext uri="{FF2B5EF4-FFF2-40B4-BE49-F238E27FC236}">
                  <a16:creationId xmlns:a16="http://schemas.microsoft.com/office/drawing/2014/main" id="{B0BBF00F-7BE9-4437-BDB7-D5FCFD74E530}"/>
                </a:ext>
              </a:extLst>
            </p:cNvPr>
            <p:cNvSpPr/>
            <p:nvPr/>
          </p:nvSpPr>
          <p:spPr>
            <a:xfrm>
              <a:off x="2409665" y="1767752"/>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357" name="object 36">
              <a:extLst>
                <a:ext uri="{FF2B5EF4-FFF2-40B4-BE49-F238E27FC236}">
                  <a16:creationId xmlns:a16="http://schemas.microsoft.com/office/drawing/2014/main" id="{18956E67-19A5-453E-A4F0-2EA263F50590}"/>
                </a:ext>
              </a:extLst>
            </p:cNvPr>
            <p:cNvSpPr/>
            <p:nvPr/>
          </p:nvSpPr>
          <p:spPr>
            <a:xfrm>
              <a:off x="2409669" y="1767758"/>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358" name="object 37">
              <a:extLst>
                <a:ext uri="{FF2B5EF4-FFF2-40B4-BE49-F238E27FC236}">
                  <a16:creationId xmlns:a16="http://schemas.microsoft.com/office/drawing/2014/main" id="{9EFF3394-7CF8-4698-84B0-E123E8743D5C}"/>
                </a:ext>
              </a:extLst>
            </p:cNvPr>
            <p:cNvSpPr/>
            <p:nvPr/>
          </p:nvSpPr>
          <p:spPr>
            <a:xfrm>
              <a:off x="2409672" y="176775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359" name="object 38">
              <a:extLst>
                <a:ext uri="{FF2B5EF4-FFF2-40B4-BE49-F238E27FC236}">
                  <a16:creationId xmlns:a16="http://schemas.microsoft.com/office/drawing/2014/main" id="{BBD41395-8E70-4264-918A-5108A7B92740}"/>
                </a:ext>
              </a:extLst>
            </p:cNvPr>
            <p:cNvSpPr/>
            <p:nvPr/>
          </p:nvSpPr>
          <p:spPr>
            <a:xfrm>
              <a:off x="2409669" y="1767751"/>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360" name="object 39">
              <a:extLst>
                <a:ext uri="{FF2B5EF4-FFF2-40B4-BE49-F238E27FC236}">
                  <a16:creationId xmlns:a16="http://schemas.microsoft.com/office/drawing/2014/main" id="{7B286639-5F32-4616-971D-18319A9E01E3}"/>
                </a:ext>
              </a:extLst>
            </p:cNvPr>
            <p:cNvSpPr/>
            <p:nvPr/>
          </p:nvSpPr>
          <p:spPr>
            <a:xfrm>
              <a:off x="2406751" y="176456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2361" name="object 40">
            <a:extLst>
              <a:ext uri="{FF2B5EF4-FFF2-40B4-BE49-F238E27FC236}">
                <a16:creationId xmlns:a16="http://schemas.microsoft.com/office/drawing/2014/main" id="{9B3A393E-74FA-4AFC-8010-063F6222504B}"/>
              </a:ext>
            </a:extLst>
          </p:cNvPr>
          <p:cNvSpPr txBox="1"/>
          <p:nvPr/>
        </p:nvSpPr>
        <p:spPr>
          <a:xfrm>
            <a:off x="2136189" y="1275344"/>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1</a:t>
            </a:r>
            <a:endParaRPr sz="1273" dirty="0">
              <a:latin typeface="Tahoma"/>
              <a:cs typeface="Tahoma"/>
            </a:endParaRPr>
          </a:p>
        </p:txBody>
      </p:sp>
      <p:sp>
        <p:nvSpPr>
          <p:cNvPr id="2362" name="object 41">
            <a:extLst>
              <a:ext uri="{FF2B5EF4-FFF2-40B4-BE49-F238E27FC236}">
                <a16:creationId xmlns:a16="http://schemas.microsoft.com/office/drawing/2014/main" id="{D1E27ABA-530C-4292-BD51-48879D6D19D1}"/>
              </a:ext>
            </a:extLst>
          </p:cNvPr>
          <p:cNvSpPr txBox="1"/>
          <p:nvPr/>
        </p:nvSpPr>
        <p:spPr>
          <a:xfrm>
            <a:off x="2468196" y="1336342"/>
            <a:ext cx="177052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What is Angular? </a:t>
            </a:r>
          </a:p>
        </p:txBody>
      </p:sp>
      <p:grpSp>
        <p:nvGrpSpPr>
          <p:cNvPr id="2363" name="object 42">
            <a:extLst>
              <a:ext uri="{FF2B5EF4-FFF2-40B4-BE49-F238E27FC236}">
                <a16:creationId xmlns:a16="http://schemas.microsoft.com/office/drawing/2014/main" id="{66127029-0EE6-43D5-AD5C-AD97C61B057D}"/>
              </a:ext>
            </a:extLst>
          </p:cNvPr>
          <p:cNvGrpSpPr/>
          <p:nvPr/>
        </p:nvGrpSpPr>
        <p:grpSpPr>
          <a:xfrm>
            <a:off x="1892406" y="1827846"/>
            <a:ext cx="5704732" cy="516756"/>
            <a:chOff x="2201386" y="2712178"/>
            <a:chExt cx="9407525" cy="852169"/>
          </a:xfrm>
        </p:grpSpPr>
        <p:pic>
          <p:nvPicPr>
            <p:cNvPr id="2364" name="object 43">
              <a:extLst>
                <a:ext uri="{FF2B5EF4-FFF2-40B4-BE49-F238E27FC236}">
                  <a16:creationId xmlns:a16="http://schemas.microsoft.com/office/drawing/2014/main" id="{3C5FE4EE-0A7C-427C-B242-ED467E550DE4}"/>
                </a:ext>
              </a:extLst>
            </p:cNvPr>
            <p:cNvPicPr/>
            <p:nvPr/>
          </p:nvPicPr>
          <p:blipFill>
            <a:blip r:embed="rId22" cstate="print"/>
            <a:stretch>
              <a:fillRect/>
            </a:stretch>
          </p:blipFill>
          <p:spPr>
            <a:xfrm>
              <a:off x="2202296" y="2826144"/>
              <a:ext cx="9387910" cy="737741"/>
            </a:xfrm>
            <a:prstGeom prst="rect">
              <a:avLst/>
            </a:prstGeom>
          </p:spPr>
        </p:pic>
        <p:sp>
          <p:nvSpPr>
            <p:cNvPr id="2365" name="object 44">
              <a:extLst>
                <a:ext uri="{FF2B5EF4-FFF2-40B4-BE49-F238E27FC236}">
                  <a16:creationId xmlns:a16="http://schemas.microsoft.com/office/drawing/2014/main" id="{CA9886C8-9444-4891-A63E-966DA677043C}"/>
                </a:ext>
              </a:extLst>
            </p:cNvPr>
            <p:cNvSpPr/>
            <p:nvPr/>
          </p:nvSpPr>
          <p:spPr>
            <a:xfrm>
              <a:off x="2201386" y="3304573"/>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366" name="object 45">
              <a:extLst>
                <a:ext uri="{FF2B5EF4-FFF2-40B4-BE49-F238E27FC236}">
                  <a16:creationId xmlns:a16="http://schemas.microsoft.com/office/drawing/2014/main" id="{7BFE091B-AFF3-456B-AFA6-BC723D82A8D2}"/>
                </a:ext>
              </a:extLst>
            </p:cNvPr>
            <p:cNvSpPr/>
            <p:nvPr/>
          </p:nvSpPr>
          <p:spPr>
            <a:xfrm>
              <a:off x="2201391" y="2712181"/>
              <a:ext cx="9407525" cy="65405"/>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367" name="object 46">
              <a:extLst>
                <a:ext uri="{FF2B5EF4-FFF2-40B4-BE49-F238E27FC236}">
                  <a16:creationId xmlns:a16="http://schemas.microsoft.com/office/drawing/2014/main" id="{7CDDB021-6FF6-4080-BC47-95A62692C837}"/>
                </a:ext>
              </a:extLst>
            </p:cNvPr>
            <p:cNvSpPr/>
            <p:nvPr/>
          </p:nvSpPr>
          <p:spPr>
            <a:xfrm>
              <a:off x="2201388" y="277697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368" name="object 47">
              <a:extLst>
                <a:ext uri="{FF2B5EF4-FFF2-40B4-BE49-F238E27FC236}">
                  <a16:creationId xmlns:a16="http://schemas.microsoft.com/office/drawing/2014/main" id="{67008DD2-0A4C-4E5C-849F-1A16CEF841C8}"/>
                </a:ext>
              </a:extLst>
            </p:cNvPr>
            <p:cNvSpPr/>
            <p:nvPr/>
          </p:nvSpPr>
          <p:spPr>
            <a:xfrm>
              <a:off x="2409666" y="271537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369" name="object 48">
              <a:extLst>
                <a:ext uri="{FF2B5EF4-FFF2-40B4-BE49-F238E27FC236}">
                  <a16:creationId xmlns:a16="http://schemas.microsoft.com/office/drawing/2014/main" id="{33A93DEC-A9AA-4BB7-BC56-12D011C1F2AF}"/>
                </a:ext>
              </a:extLst>
            </p:cNvPr>
            <p:cNvSpPr/>
            <p:nvPr/>
          </p:nvSpPr>
          <p:spPr>
            <a:xfrm>
              <a:off x="2409669" y="2715376"/>
              <a:ext cx="614045" cy="594995"/>
            </a:xfrm>
            <a:custGeom>
              <a:avLst/>
              <a:gdLst/>
              <a:ahLst/>
              <a:cxnLst/>
              <a:rect l="l" t="t" r="r" b="b"/>
              <a:pathLst>
                <a:path w="614044" h="594995">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401"/>
                  </a:lnTo>
                  <a:lnTo>
                    <a:pt x="433591" y="580321"/>
                  </a:lnTo>
                  <a:lnTo>
                    <a:pt x="475119" y="562275"/>
                  </a:lnTo>
                  <a:lnTo>
                    <a:pt x="511992" y="537936"/>
                  </a:lnTo>
                  <a:lnTo>
                    <a:pt x="543817" y="507977"/>
                  </a:lnTo>
                  <a:lnTo>
                    <a:pt x="570202" y="473072"/>
                  </a:lnTo>
                  <a:lnTo>
                    <a:pt x="590756" y="433895"/>
                  </a:lnTo>
                  <a:lnTo>
                    <a:pt x="605085" y="391118"/>
                  </a:lnTo>
                  <a:lnTo>
                    <a:pt x="612798" y="345416"/>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2370" name="object 49">
              <a:extLst>
                <a:ext uri="{FF2B5EF4-FFF2-40B4-BE49-F238E27FC236}">
                  <a16:creationId xmlns:a16="http://schemas.microsoft.com/office/drawing/2014/main" id="{3B6E9171-F01F-4A03-ACC6-6D8F0E2A46DD}"/>
                </a:ext>
              </a:extLst>
            </p:cNvPr>
            <p:cNvSpPr/>
            <p:nvPr/>
          </p:nvSpPr>
          <p:spPr>
            <a:xfrm>
              <a:off x="2409666" y="2715372"/>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371" name="object 50">
              <a:extLst>
                <a:ext uri="{FF2B5EF4-FFF2-40B4-BE49-F238E27FC236}">
                  <a16:creationId xmlns:a16="http://schemas.microsoft.com/office/drawing/2014/main" id="{20B9EA29-7A44-4128-9FBB-84F6C175B3D0}"/>
                </a:ext>
              </a:extLst>
            </p:cNvPr>
            <p:cNvSpPr/>
            <p:nvPr/>
          </p:nvSpPr>
          <p:spPr>
            <a:xfrm>
              <a:off x="2409670" y="271536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372" name="object 51">
              <a:extLst>
                <a:ext uri="{FF2B5EF4-FFF2-40B4-BE49-F238E27FC236}">
                  <a16:creationId xmlns:a16="http://schemas.microsoft.com/office/drawing/2014/main" id="{C4B3DFD3-6CD2-42FD-9BB5-3A697373418F}"/>
                </a:ext>
              </a:extLst>
            </p:cNvPr>
            <p:cNvSpPr/>
            <p:nvPr/>
          </p:nvSpPr>
          <p:spPr>
            <a:xfrm>
              <a:off x="2409672" y="2715375"/>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373" name="object 52">
              <a:extLst>
                <a:ext uri="{FF2B5EF4-FFF2-40B4-BE49-F238E27FC236}">
                  <a16:creationId xmlns:a16="http://schemas.microsoft.com/office/drawing/2014/main" id="{CD231DBB-36DB-4132-BAD3-2242BCE92395}"/>
                </a:ext>
              </a:extLst>
            </p:cNvPr>
            <p:cNvSpPr/>
            <p:nvPr/>
          </p:nvSpPr>
          <p:spPr>
            <a:xfrm>
              <a:off x="2409664" y="2715371"/>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374" name="object 53">
              <a:extLst>
                <a:ext uri="{FF2B5EF4-FFF2-40B4-BE49-F238E27FC236}">
                  <a16:creationId xmlns:a16="http://schemas.microsoft.com/office/drawing/2014/main" id="{2E3D1DA1-0229-49E1-92EB-06094A322ED4}"/>
                </a:ext>
              </a:extLst>
            </p:cNvPr>
            <p:cNvSpPr/>
            <p:nvPr/>
          </p:nvSpPr>
          <p:spPr>
            <a:xfrm>
              <a:off x="2409672" y="271536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375" name="object 54">
              <a:extLst>
                <a:ext uri="{FF2B5EF4-FFF2-40B4-BE49-F238E27FC236}">
                  <a16:creationId xmlns:a16="http://schemas.microsoft.com/office/drawing/2014/main" id="{445987CB-AD2E-4885-BC0C-378B8ADFFEC3}"/>
                </a:ext>
              </a:extLst>
            </p:cNvPr>
            <p:cNvSpPr/>
            <p:nvPr/>
          </p:nvSpPr>
          <p:spPr>
            <a:xfrm>
              <a:off x="2409664" y="2715373"/>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376" name="object 55">
              <a:extLst>
                <a:ext uri="{FF2B5EF4-FFF2-40B4-BE49-F238E27FC236}">
                  <a16:creationId xmlns:a16="http://schemas.microsoft.com/office/drawing/2014/main" id="{08044436-D46F-4A04-8679-D72521DDB2DB}"/>
                </a:ext>
              </a:extLst>
            </p:cNvPr>
            <p:cNvSpPr/>
            <p:nvPr/>
          </p:nvSpPr>
          <p:spPr>
            <a:xfrm>
              <a:off x="2409667" y="2715370"/>
              <a:ext cx="591185" cy="567055"/>
            </a:xfrm>
            <a:custGeom>
              <a:avLst/>
              <a:gdLst/>
              <a:ahLst/>
              <a:cxnLst/>
              <a:rect l="l" t="t" r="r" b="b"/>
              <a:pathLst>
                <a:path w="591185" h="567054">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377" name="object 56">
              <a:extLst>
                <a:ext uri="{FF2B5EF4-FFF2-40B4-BE49-F238E27FC236}">
                  <a16:creationId xmlns:a16="http://schemas.microsoft.com/office/drawing/2014/main" id="{43FDEE26-1F04-437C-99B7-F2EAD3A25309}"/>
                </a:ext>
              </a:extLst>
            </p:cNvPr>
            <p:cNvSpPr/>
            <p:nvPr/>
          </p:nvSpPr>
          <p:spPr>
            <a:xfrm>
              <a:off x="2409664" y="271536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378" name="object 57">
              <a:extLst>
                <a:ext uri="{FF2B5EF4-FFF2-40B4-BE49-F238E27FC236}">
                  <a16:creationId xmlns:a16="http://schemas.microsoft.com/office/drawing/2014/main" id="{7A3D5E1E-6FFE-4972-A7DE-B3BECC56C4F5}"/>
                </a:ext>
              </a:extLst>
            </p:cNvPr>
            <p:cNvSpPr/>
            <p:nvPr/>
          </p:nvSpPr>
          <p:spPr>
            <a:xfrm>
              <a:off x="2409667" y="2715372"/>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379" name="object 58">
              <a:extLst>
                <a:ext uri="{FF2B5EF4-FFF2-40B4-BE49-F238E27FC236}">
                  <a16:creationId xmlns:a16="http://schemas.microsoft.com/office/drawing/2014/main" id="{5990FB43-1906-4575-8424-BB83F8F9F9BF}"/>
                </a:ext>
              </a:extLst>
            </p:cNvPr>
            <p:cNvSpPr/>
            <p:nvPr/>
          </p:nvSpPr>
          <p:spPr>
            <a:xfrm>
              <a:off x="2409671" y="271536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380" name="object 59">
              <a:extLst>
                <a:ext uri="{FF2B5EF4-FFF2-40B4-BE49-F238E27FC236}">
                  <a16:creationId xmlns:a16="http://schemas.microsoft.com/office/drawing/2014/main" id="{A00CBBB5-3E10-4FF3-8A5F-81D57BF6DC7B}"/>
                </a:ext>
              </a:extLst>
            </p:cNvPr>
            <p:cNvSpPr/>
            <p:nvPr/>
          </p:nvSpPr>
          <p:spPr>
            <a:xfrm>
              <a:off x="2409673" y="271536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8"/>
                  </a:lnTo>
                  <a:lnTo>
                    <a:pt x="439776" y="516327"/>
                  </a:lnTo>
                  <a:lnTo>
                    <a:pt x="477140" y="491024"/>
                  </a:lnTo>
                  <a:lnTo>
                    <a:pt x="509517" y="459997"/>
                  </a:lnTo>
                  <a:lnTo>
                    <a:pt x="536356" y="423957"/>
                  </a:lnTo>
                  <a:lnTo>
                    <a:pt x="557106" y="383610"/>
                  </a:lnTo>
                  <a:lnTo>
                    <a:pt x="571216" y="339667"/>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2381" name="object 60">
              <a:extLst>
                <a:ext uri="{FF2B5EF4-FFF2-40B4-BE49-F238E27FC236}">
                  <a16:creationId xmlns:a16="http://schemas.microsoft.com/office/drawing/2014/main" id="{B7EEB41D-815A-42A2-A8D0-E4D5298DE02E}"/>
                </a:ext>
              </a:extLst>
            </p:cNvPr>
            <p:cNvSpPr/>
            <p:nvPr/>
          </p:nvSpPr>
          <p:spPr>
            <a:xfrm>
              <a:off x="2409671" y="2715371"/>
              <a:ext cx="575310" cy="547370"/>
            </a:xfrm>
            <a:custGeom>
              <a:avLst/>
              <a:gdLst/>
              <a:ahLst/>
              <a:cxnLst/>
              <a:rect l="l" t="t" r="r" b="b"/>
              <a:pathLst>
                <a:path w="575310" h="547370">
                  <a:moveTo>
                    <a:pt x="555721" y="0"/>
                  </a:moveTo>
                  <a:lnTo>
                    <a:pt x="0" y="0"/>
                  </a:lnTo>
                  <a:lnTo>
                    <a:pt x="0" y="242390"/>
                  </a:lnTo>
                  <a:lnTo>
                    <a:pt x="3922" y="290669"/>
                  </a:lnTo>
                  <a:lnTo>
                    <a:pt x="15279" y="336829"/>
                  </a:lnTo>
                  <a:lnTo>
                    <a:pt x="33458" y="380178"/>
                  </a:lnTo>
                  <a:lnTo>
                    <a:pt x="57843" y="420025"/>
                  </a:lnTo>
                  <a:lnTo>
                    <a:pt x="87821" y="455677"/>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382" name="object 61">
              <a:extLst>
                <a:ext uri="{FF2B5EF4-FFF2-40B4-BE49-F238E27FC236}">
                  <a16:creationId xmlns:a16="http://schemas.microsoft.com/office/drawing/2014/main" id="{905E1D9B-E34A-4DA9-A76D-703CB6D73489}"/>
                </a:ext>
              </a:extLst>
            </p:cNvPr>
            <p:cNvSpPr/>
            <p:nvPr/>
          </p:nvSpPr>
          <p:spPr>
            <a:xfrm>
              <a:off x="2409673" y="271536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383" name="object 62">
              <a:extLst>
                <a:ext uri="{FF2B5EF4-FFF2-40B4-BE49-F238E27FC236}">
                  <a16:creationId xmlns:a16="http://schemas.microsoft.com/office/drawing/2014/main" id="{E717078B-60A0-46A6-940D-A0F34374CD86}"/>
                </a:ext>
              </a:extLst>
            </p:cNvPr>
            <p:cNvSpPr/>
            <p:nvPr/>
          </p:nvSpPr>
          <p:spPr>
            <a:xfrm>
              <a:off x="2409665" y="271537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384" name="object 63">
              <a:extLst>
                <a:ext uri="{FF2B5EF4-FFF2-40B4-BE49-F238E27FC236}">
                  <a16:creationId xmlns:a16="http://schemas.microsoft.com/office/drawing/2014/main" id="{2827D7EB-E8B4-4BCA-ABF0-4A0EFC53F933}"/>
                </a:ext>
              </a:extLst>
            </p:cNvPr>
            <p:cNvSpPr/>
            <p:nvPr/>
          </p:nvSpPr>
          <p:spPr>
            <a:xfrm>
              <a:off x="2409674" y="2715370"/>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385" name="object 64">
              <a:extLst>
                <a:ext uri="{FF2B5EF4-FFF2-40B4-BE49-F238E27FC236}">
                  <a16:creationId xmlns:a16="http://schemas.microsoft.com/office/drawing/2014/main" id="{4B1C8B4C-6F36-43DA-B1E7-A368964AAFCC}"/>
                </a:ext>
              </a:extLst>
            </p:cNvPr>
            <p:cNvSpPr/>
            <p:nvPr/>
          </p:nvSpPr>
          <p:spPr>
            <a:xfrm>
              <a:off x="2409665" y="2715367"/>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386" name="object 65">
              <a:extLst>
                <a:ext uri="{FF2B5EF4-FFF2-40B4-BE49-F238E27FC236}">
                  <a16:creationId xmlns:a16="http://schemas.microsoft.com/office/drawing/2014/main" id="{BA8196C9-CCEE-4BFC-8A9C-99F89B615011}"/>
                </a:ext>
              </a:extLst>
            </p:cNvPr>
            <p:cNvSpPr/>
            <p:nvPr/>
          </p:nvSpPr>
          <p:spPr>
            <a:xfrm>
              <a:off x="2409669" y="271537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387" name="object 66">
              <a:extLst>
                <a:ext uri="{FF2B5EF4-FFF2-40B4-BE49-F238E27FC236}">
                  <a16:creationId xmlns:a16="http://schemas.microsoft.com/office/drawing/2014/main" id="{F9C1B010-E92A-45A3-8A79-5FD15CF6E9F4}"/>
                </a:ext>
              </a:extLst>
            </p:cNvPr>
            <p:cNvSpPr/>
            <p:nvPr/>
          </p:nvSpPr>
          <p:spPr>
            <a:xfrm>
              <a:off x="2409672" y="2715369"/>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388" name="object 67">
              <a:extLst>
                <a:ext uri="{FF2B5EF4-FFF2-40B4-BE49-F238E27FC236}">
                  <a16:creationId xmlns:a16="http://schemas.microsoft.com/office/drawing/2014/main" id="{1DC38B7C-FF3C-4321-A5E1-416A9D466501}"/>
                </a:ext>
              </a:extLst>
            </p:cNvPr>
            <p:cNvSpPr/>
            <p:nvPr/>
          </p:nvSpPr>
          <p:spPr>
            <a:xfrm>
              <a:off x="2409669" y="2715366"/>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389" name="object 68">
              <a:extLst>
                <a:ext uri="{FF2B5EF4-FFF2-40B4-BE49-F238E27FC236}">
                  <a16:creationId xmlns:a16="http://schemas.microsoft.com/office/drawing/2014/main" id="{B26E4F3F-9A70-48A9-88CD-E664F6576A79}"/>
                </a:ext>
              </a:extLst>
            </p:cNvPr>
            <p:cNvSpPr/>
            <p:nvPr/>
          </p:nvSpPr>
          <p:spPr>
            <a:xfrm>
              <a:off x="2406751" y="271217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2390" name="object 69">
            <a:extLst>
              <a:ext uri="{FF2B5EF4-FFF2-40B4-BE49-F238E27FC236}">
                <a16:creationId xmlns:a16="http://schemas.microsoft.com/office/drawing/2014/main" id="{4B93FF76-982E-4996-8C71-CDAD91C03D6C}"/>
              </a:ext>
            </a:extLst>
          </p:cNvPr>
          <p:cNvSpPr txBox="1"/>
          <p:nvPr/>
        </p:nvSpPr>
        <p:spPr>
          <a:xfrm>
            <a:off x="2136189" y="184998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2</a:t>
            </a:r>
            <a:endParaRPr sz="1273" dirty="0">
              <a:latin typeface="Tahoma"/>
              <a:cs typeface="Tahoma"/>
            </a:endParaRPr>
          </a:p>
        </p:txBody>
      </p:sp>
      <p:sp>
        <p:nvSpPr>
          <p:cNvPr id="2391" name="object 70">
            <a:extLst>
              <a:ext uri="{FF2B5EF4-FFF2-40B4-BE49-F238E27FC236}">
                <a16:creationId xmlns:a16="http://schemas.microsoft.com/office/drawing/2014/main" id="{73228807-878A-4926-9814-8F7B6A911BDD}"/>
              </a:ext>
            </a:extLst>
          </p:cNvPr>
          <p:cNvSpPr txBox="1"/>
          <p:nvPr/>
        </p:nvSpPr>
        <p:spPr>
          <a:xfrm>
            <a:off x="2468196" y="1910979"/>
            <a:ext cx="1770527" cy="41237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Advantages of Angular.</a:t>
            </a:r>
          </a:p>
          <a:p>
            <a:pPr marL="7701">
              <a:spcBef>
                <a:spcPts val="61"/>
              </a:spcBef>
            </a:pPr>
            <a:endParaRPr sz="1273" dirty="0">
              <a:latin typeface="Tahoma"/>
              <a:cs typeface="Tahoma"/>
            </a:endParaRPr>
          </a:p>
        </p:txBody>
      </p:sp>
      <p:grpSp>
        <p:nvGrpSpPr>
          <p:cNvPr id="2392" name="object 71">
            <a:extLst>
              <a:ext uri="{FF2B5EF4-FFF2-40B4-BE49-F238E27FC236}">
                <a16:creationId xmlns:a16="http://schemas.microsoft.com/office/drawing/2014/main" id="{EA2A776F-1C7D-4DA3-A717-D36866C7133F}"/>
              </a:ext>
            </a:extLst>
          </p:cNvPr>
          <p:cNvGrpSpPr/>
          <p:nvPr/>
        </p:nvGrpSpPr>
        <p:grpSpPr>
          <a:xfrm>
            <a:off x="1892406" y="2402480"/>
            <a:ext cx="5704732" cy="516756"/>
            <a:chOff x="2201386" y="3659793"/>
            <a:chExt cx="9407525" cy="852169"/>
          </a:xfrm>
        </p:grpSpPr>
        <p:pic>
          <p:nvPicPr>
            <p:cNvPr id="2393" name="object 72">
              <a:extLst>
                <a:ext uri="{FF2B5EF4-FFF2-40B4-BE49-F238E27FC236}">
                  <a16:creationId xmlns:a16="http://schemas.microsoft.com/office/drawing/2014/main" id="{E25BE9C9-AC3A-4632-B7C7-14D0943BCA10}"/>
                </a:ext>
              </a:extLst>
            </p:cNvPr>
            <p:cNvPicPr/>
            <p:nvPr/>
          </p:nvPicPr>
          <p:blipFill>
            <a:blip r:embed="rId23" cstate="print"/>
            <a:stretch>
              <a:fillRect/>
            </a:stretch>
          </p:blipFill>
          <p:spPr>
            <a:xfrm>
              <a:off x="2202296" y="3773759"/>
              <a:ext cx="9387910" cy="737741"/>
            </a:xfrm>
            <a:prstGeom prst="rect">
              <a:avLst/>
            </a:prstGeom>
          </p:spPr>
        </p:pic>
        <p:sp>
          <p:nvSpPr>
            <p:cNvPr id="2394" name="object 73">
              <a:extLst>
                <a:ext uri="{FF2B5EF4-FFF2-40B4-BE49-F238E27FC236}">
                  <a16:creationId xmlns:a16="http://schemas.microsoft.com/office/drawing/2014/main" id="{7BA5683E-3A45-4AD6-8508-5B4C131E216B}"/>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2395" name="object 74">
              <a:extLst>
                <a:ext uri="{FF2B5EF4-FFF2-40B4-BE49-F238E27FC236}">
                  <a16:creationId xmlns:a16="http://schemas.microsoft.com/office/drawing/2014/main" id="{7FC0E82A-0156-4360-962E-52F683BE4B26}"/>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396" name="object 75">
              <a:extLst>
                <a:ext uri="{FF2B5EF4-FFF2-40B4-BE49-F238E27FC236}">
                  <a16:creationId xmlns:a16="http://schemas.microsoft.com/office/drawing/2014/main" id="{49181781-804A-45D8-A5EF-3936165A5B8B}"/>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397" name="object 76">
              <a:extLst>
                <a:ext uri="{FF2B5EF4-FFF2-40B4-BE49-F238E27FC236}">
                  <a16:creationId xmlns:a16="http://schemas.microsoft.com/office/drawing/2014/main" id="{0C20A649-8183-4448-B7F2-2D1E29687333}"/>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398" name="object 77">
              <a:extLst>
                <a:ext uri="{FF2B5EF4-FFF2-40B4-BE49-F238E27FC236}">
                  <a16:creationId xmlns:a16="http://schemas.microsoft.com/office/drawing/2014/main" id="{AAEC2412-4A2A-4E72-A2A4-C80CFF9ED224}"/>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399" name="object 78">
              <a:extLst>
                <a:ext uri="{FF2B5EF4-FFF2-40B4-BE49-F238E27FC236}">
                  <a16:creationId xmlns:a16="http://schemas.microsoft.com/office/drawing/2014/main" id="{E64B9571-BE93-4461-A1F8-876AC12F0CCC}"/>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400" name="object 79">
              <a:extLst>
                <a:ext uri="{FF2B5EF4-FFF2-40B4-BE49-F238E27FC236}">
                  <a16:creationId xmlns:a16="http://schemas.microsoft.com/office/drawing/2014/main" id="{787BE80D-FE7D-42CD-9967-15B79D0B2289}"/>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401" name="object 80">
              <a:extLst>
                <a:ext uri="{FF2B5EF4-FFF2-40B4-BE49-F238E27FC236}">
                  <a16:creationId xmlns:a16="http://schemas.microsoft.com/office/drawing/2014/main" id="{21E60307-2456-4922-877B-0EFA1010C593}"/>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402" name="object 81">
              <a:extLst>
                <a:ext uri="{FF2B5EF4-FFF2-40B4-BE49-F238E27FC236}">
                  <a16:creationId xmlns:a16="http://schemas.microsoft.com/office/drawing/2014/main" id="{137EA346-349F-4A0C-99D4-4F8FEA8C9F64}"/>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03" name="object 82">
              <a:extLst>
                <a:ext uri="{FF2B5EF4-FFF2-40B4-BE49-F238E27FC236}">
                  <a16:creationId xmlns:a16="http://schemas.microsoft.com/office/drawing/2014/main" id="{A6873157-0316-498B-9158-BC838C97F2B9}"/>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404" name="object 83">
              <a:extLst>
                <a:ext uri="{FF2B5EF4-FFF2-40B4-BE49-F238E27FC236}">
                  <a16:creationId xmlns:a16="http://schemas.microsoft.com/office/drawing/2014/main" id="{05C4AACB-8892-4666-AA4C-15F4C004F182}"/>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405" name="object 84">
              <a:extLst>
                <a:ext uri="{FF2B5EF4-FFF2-40B4-BE49-F238E27FC236}">
                  <a16:creationId xmlns:a16="http://schemas.microsoft.com/office/drawing/2014/main" id="{006F0A37-5B20-4916-8B19-496401E2812E}"/>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406" name="object 85">
              <a:extLst>
                <a:ext uri="{FF2B5EF4-FFF2-40B4-BE49-F238E27FC236}">
                  <a16:creationId xmlns:a16="http://schemas.microsoft.com/office/drawing/2014/main" id="{9DC3A107-1A3B-4ED7-AB01-3DED5F166C13}"/>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407" name="object 86">
              <a:extLst>
                <a:ext uri="{FF2B5EF4-FFF2-40B4-BE49-F238E27FC236}">
                  <a16:creationId xmlns:a16="http://schemas.microsoft.com/office/drawing/2014/main" id="{CA017678-FAE3-4ED8-93E1-7B7A8DBFCF7E}"/>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408" name="object 87">
              <a:extLst>
                <a:ext uri="{FF2B5EF4-FFF2-40B4-BE49-F238E27FC236}">
                  <a16:creationId xmlns:a16="http://schemas.microsoft.com/office/drawing/2014/main" id="{11168CC8-9BAE-475D-B123-8778363372C0}"/>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409" name="object 88">
              <a:extLst>
                <a:ext uri="{FF2B5EF4-FFF2-40B4-BE49-F238E27FC236}">
                  <a16:creationId xmlns:a16="http://schemas.microsoft.com/office/drawing/2014/main" id="{E85B2BD6-853B-4A8B-B9C5-60AFCF1F4070}"/>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2410" name="object 89">
              <a:extLst>
                <a:ext uri="{FF2B5EF4-FFF2-40B4-BE49-F238E27FC236}">
                  <a16:creationId xmlns:a16="http://schemas.microsoft.com/office/drawing/2014/main" id="{DDE821D1-8808-44F7-B6CE-9AE98EF7F719}"/>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411" name="object 90">
              <a:extLst>
                <a:ext uri="{FF2B5EF4-FFF2-40B4-BE49-F238E27FC236}">
                  <a16:creationId xmlns:a16="http://schemas.microsoft.com/office/drawing/2014/main" id="{EEB8EF7A-FE94-41AD-A886-0FE11DDC41E3}"/>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412" name="object 91">
              <a:extLst>
                <a:ext uri="{FF2B5EF4-FFF2-40B4-BE49-F238E27FC236}">
                  <a16:creationId xmlns:a16="http://schemas.microsoft.com/office/drawing/2014/main" id="{35A6767D-D104-41B0-8DBF-970477E69EC2}"/>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413" name="object 92">
              <a:extLst>
                <a:ext uri="{FF2B5EF4-FFF2-40B4-BE49-F238E27FC236}">
                  <a16:creationId xmlns:a16="http://schemas.microsoft.com/office/drawing/2014/main" id="{8879DD24-959C-4F6B-BF72-FB09048940A7}"/>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414" name="object 93">
              <a:extLst>
                <a:ext uri="{FF2B5EF4-FFF2-40B4-BE49-F238E27FC236}">
                  <a16:creationId xmlns:a16="http://schemas.microsoft.com/office/drawing/2014/main" id="{F64D3691-A615-4A23-8D01-EB3892A62A7A}"/>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415" name="object 94">
              <a:extLst>
                <a:ext uri="{FF2B5EF4-FFF2-40B4-BE49-F238E27FC236}">
                  <a16:creationId xmlns:a16="http://schemas.microsoft.com/office/drawing/2014/main" id="{3F58BC1C-DCE0-410E-84C9-04E81A923449}"/>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416" name="object 95">
              <a:extLst>
                <a:ext uri="{FF2B5EF4-FFF2-40B4-BE49-F238E27FC236}">
                  <a16:creationId xmlns:a16="http://schemas.microsoft.com/office/drawing/2014/main" id="{4BA91274-9B5E-443E-B1B5-44C292F918FF}"/>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417" name="object 96">
              <a:extLst>
                <a:ext uri="{FF2B5EF4-FFF2-40B4-BE49-F238E27FC236}">
                  <a16:creationId xmlns:a16="http://schemas.microsoft.com/office/drawing/2014/main" id="{48E89922-7B43-46F3-9545-194C0A1503C2}"/>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418" name="object 97">
              <a:extLst>
                <a:ext uri="{FF2B5EF4-FFF2-40B4-BE49-F238E27FC236}">
                  <a16:creationId xmlns:a16="http://schemas.microsoft.com/office/drawing/2014/main" id="{02F4D64C-0A73-495F-8E32-F234B32A6C2E}"/>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2419" name="object 98">
            <a:extLst>
              <a:ext uri="{FF2B5EF4-FFF2-40B4-BE49-F238E27FC236}">
                <a16:creationId xmlns:a16="http://schemas.microsoft.com/office/drawing/2014/main" id="{F65D2475-D93E-4B3D-B577-B2068E0C2F79}"/>
              </a:ext>
            </a:extLst>
          </p:cNvPr>
          <p:cNvSpPr txBox="1"/>
          <p:nvPr/>
        </p:nvSpPr>
        <p:spPr>
          <a:xfrm>
            <a:off x="2136189" y="2424614"/>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3</a:t>
            </a:r>
            <a:endParaRPr sz="1273" dirty="0">
              <a:latin typeface="Tahoma"/>
              <a:cs typeface="Tahoma"/>
            </a:endParaRPr>
          </a:p>
        </p:txBody>
      </p:sp>
      <p:sp>
        <p:nvSpPr>
          <p:cNvPr id="2420" name="object 99">
            <a:extLst>
              <a:ext uri="{FF2B5EF4-FFF2-40B4-BE49-F238E27FC236}">
                <a16:creationId xmlns:a16="http://schemas.microsoft.com/office/drawing/2014/main" id="{9EF8C49F-AFD6-4EA8-8BB4-65B9F6C29AFE}"/>
              </a:ext>
            </a:extLst>
          </p:cNvPr>
          <p:cNvSpPr txBox="1"/>
          <p:nvPr/>
        </p:nvSpPr>
        <p:spPr>
          <a:xfrm>
            <a:off x="2468196" y="2485611"/>
            <a:ext cx="198615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Angular Versions.</a:t>
            </a:r>
          </a:p>
        </p:txBody>
      </p:sp>
      <p:grpSp>
        <p:nvGrpSpPr>
          <p:cNvPr id="2421" name="object 100">
            <a:extLst>
              <a:ext uri="{FF2B5EF4-FFF2-40B4-BE49-F238E27FC236}">
                <a16:creationId xmlns:a16="http://schemas.microsoft.com/office/drawing/2014/main" id="{E7FBC402-2CFD-4269-B6ED-4939B8FC2402}"/>
              </a:ext>
            </a:extLst>
          </p:cNvPr>
          <p:cNvGrpSpPr/>
          <p:nvPr/>
        </p:nvGrpSpPr>
        <p:grpSpPr>
          <a:xfrm>
            <a:off x="1892406" y="2977115"/>
            <a:ext cx="5704732" cy="516756"/>
            <a:chOff x="2201386" y="4607408"/>
            <a:chExt cx="9407525" cy="852169"/>
          </a:xfrm>
        </p:grpSpPr>
        <p:pic>
          <p:nvPicPr>
            <p:cNvPr id="2422" name="object 101">
              <a:extLst>
                <a:ext uri="{FF2B5EF4-FFF2-40B4-BE49-F238E27FC236}">
                  <a16:creationId xmlns:a16="http://schemas.microsoft.com/office/drawing/2014/main" id="{6A4BBB08-A29C-46F7-B218-CD95673D6B7C}"/>
                </a:ext>
              </a:extLst>
            </p:cNvPr>
            <p:cNvPicPr/>
            <p:nvPr/>
          </p:nvPicPr>
          <p:blipFill>
            <a:blip r:embed="rId24" cstate="print"/>
            <a:stretch>
              <a:fillRect/>
            </a:stretch>
          </p:blipFill>
          <p:spPr>
            <a:xfrm>
              <a:off x="2202296" y="4721374"/>
              <a:ext cx="9387910" cy="737741"/>
            </a:xfrm>
            <a:prstGeom prst="rect">
              <a:avLst/>
            </a:prstGeom>
          </p:spPr>
        </p:pic>
        <p:sp>
          <p:nvSpPr>
            <p:cNvPr id="2423" name="object 102">
              <a:extLst>
                <a:ext uri="{FF2B5EF4-FFF2-40B4-BE49-F238E27FC236}">
                  <a16:creationId xmlns:a16="http://schemas.microsoft.com/office/drawing/2014/main" id="{BCD5B616-26D5-4F76-BF77-EB9C31FA6EF8}"/>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424" name="object 103">
              <a:extLst>
                <a:ext uri="{FF2B5EF4-FFF2-40B4-BE49-F238E27FC236}">
                  <a16:creationId xmlns:a16="http://schemas.microsoft.com/office/drawing/2014/main" id="{6D8E6C63-7DDE-47AA-B1FC-9F34CC2D3DD4}"/>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425" name="object 104">
              <a:extLst>
                <a:ext uri="{FF2B5EF4-FFF2-40B4-BE49-F238E27FC236}">
                  <a16:creationId xmlns:a16="http://schemas.microsoft.com/office/drawing/2014/main" id="{3EE4A63C-3BD3-493A-B793-78DBE055E9D0}"/>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426" name="object 105">
              <a:extLst>
                <a:ext uri="{FF2B5EF4-FFF2-40B4-BE49-F238E27FC236}">
                  <a16:creationId xmlns:a16="http://schemas.microsoft.com/office/drawing/2014/main" id="{85254797-5BB6-43E0-934F-09A8EF5A18FA}"/>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427" name="object 106">
              <a:extLst>
                <a:ext uri="{FF2B5EF4-FFF2-40B4-BE49-F238E27FC236}">
                  <a16:creationId xmlns:a16="http://schemas.microsoft.com/office/drawing/2014/main" id="{2F3752EB-9F1D-44E8-A669-365BB73D4894}"/>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428" name="object 107">
              <a:extLst>
                <a:ext uri="{FF2B5EF4-FFF2-40B4-BE49-F238E27FC236}">
                  <a16:creationId xmlns:a16="http://schemas.microsoft.com/office/drawing/2014/main" id="{F2DF517E-6B8D-46DC-AEED-E15239FC7D34}"/>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429" name="object 108">
              <a:extLst>
                <a:ext uri="{FF2B5EF4-FFF2-40B4-BE49-F238E27FC236}">
                  <a16:creationId xmlns:a16="http://schemas.microsoft.com/office/drawing/2014/main" id="{BA06F2BB-98F2-4273-B9B5-C2BCB1FCEB67}"/>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430" name="object 109">
              <a:extLst>
                <a:ext uri="{FF2B5EF4-FFF2-40B4-BE49-F238E27FC236}">
                  <a16:creationId xmlns:a16="http://schemas.microsoft.com/office/drawing/2014/main" id="{F27D5201-7C8D-47F4-BD21-67544AA44A76}"/>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431" name="object 110">
              <a:extLst>
                <a:ext uri="{FF2B5EF4-FFF2-40B4-BE49-F238E27FC236}">
                  <a16:creationId xmlns:a16="http://schemas.microsoft.com/office/drawing/2014/main" id="{27A7CD49-7830-40A7-A5E7-976333CE2691}"/>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32" name="object 111">
              <a:extLst>
                <a:ext uri="{FF2B5EF4-FFF2-40B4-BE49-F238E27FC236}">
                  <a16:creationId xmlns:a16="http://schemas.microsoft.com/office/drawing/2014/main" id="{9491DE96-F24E-4CD3-92EC-2D18510D6933}"/>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433" name="object 112">
              <a:extLst>
                <a:ext uri="{FF2B5EF4-FFF2-40B4-BE49-F238E27FC236}">
                  <a16:creationId xmlns:a16="http://schemas.microsoft.com/office/drawing/2014/main" id="{F522991B-7EC2-42BF-908F-A377EA2FB3EB}"/>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434" name="object 113">
              <a:extLst>
                <a:ext uri="{FF2B5EF4-FFF2-40B4-BE49-F238E27FC236}">
                  <a16:creationId xmlns:a16="http://schemas.microsoft.com/office/drawing/2014/main" id="{AABCE7B6-5456-44D3-8B8B-3AB65BF35218}"/>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435" name="object 114">
              <a:extLst>
                <a:ext uri="{FF2B5EF4-FFF2-40B4-BE49-F238E27FC236}">
                  <a16:creationId xmlns:a16="http://schemas.microsoft.com/office/drawing/2014/main" id="{657623EB-201B-4E2F-883C-0AE4D5BE66BA}"/>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436" name="object 115">
              <a:extLst>
                <a:ext uri="{FF2B5EF4-FFF2-40B4-BE49-F238E27FC236}">
                  <a16:creationId xmlns:a16="http://schemas.microsoft.com/office/drawing/2014/main" id="{16E3F5C9-0788-44D8-A16A-1348F7FC1330}"/>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437" name="object 116">
              <a:extLst>
                <a:ext uri="{FF2B5EF4-FFF2-40B4-BE49-F238E27FC236}">
                  <a16:creationId xmlns:a16="http://schemas.microsoft.com/office/drawing/2014/main" id="{E23FADB6-72ED-4B02-B038-38BBE7B9277C}"/>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438" name="object 117">
              <a:extLst>
                <a:ext uri="{FF2B5EF4-FFF2-40B4-BE49-F238E27FC236}">
                  <a16:creationId xmlns:a16="http://schemas.microsoft.com/office/drawing/2014/main" id="{DA6736EE-725D-4CD4-80CC-E3B9B63962B0}"/>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439" name="object 118">
              <a:extLst>
                <a:ext uri="{FF2B5EF4-FFF2-40B4-BE49-F238E27FC236}">
                  <a16:creationId xmlns:a16="http://schemas.microsoft.com/office/drawing/2014/main" id="{0FCE327C-AF37-466C-8B48-0CED5E5EB944}"/>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440" name="object 119">
              <a:extLst>
                <a:ext uri="{FF2B5EF4-FFF2-40B4-BE49-F238E27FC236}">
                  <a16:creationId xmlns:a16="http://schemas.microsoft.com/office/drawing/2014/main" id="{094CB137-EDAC-4A77-9640-693B4870CCA8}"/>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441" name="object 120">
              <a:extLst>
                <a:ext uri="{FF2B5EF4-FFF2-40B4-BE49-F238E27FC236}">
                  <a16:creationId xmlns:a16="http://schemas.microsoft.com/office/drawing/2014/main" id="{44243683-33BA-4714-8A78-737AFB21E8F1}"/>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442" name="object 121">
              <a:extLst>
                <a:ext uri="{FF2B5EF4-FFF2-40B4-BE49-F238E27FC236}">
                  <a16:creationId xmlns:a16="http://schemas.microsoft.com/office/drawing/2014/main" id="{EDB3CFC9-44CF-4B95-B1E4-11D067D3CC52}"/>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443" name="object 122">
              <a:extLst>
                <a:ext uri="{FF2B5EF4-FFF2-40B4-BE49-F238E27FC236}">
                  <a16:creationId xmlns:a16="http://schemas.microsoft.com/office/drawing/2014/main" id="{945C7C8C-AFFA-4C08-8642-6F52CBBF0A5B}"/>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444" name="object 123">
              <a:extLst>
                <a:ext uri="{FF2B5EF4-FFF2-40B4-BE49-F238E27FC236}">
                  <a16:creationId xmlns:a16="http://schemas.microsoft.com/office/drawing/2014/main" id="{F099CA7F-3F73-4538-BF26-79CC7CAE56BB}"/>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445" name="object 124">
              <a:extLst>
                <a:ext uri="{FF2B5EF4-FFF2-40B4-BE49-F238E27FC236}">
                  <a16:creationId xmlns:a16="http://schemas.microsoft.com/office/drawing/2014/main" id="{4C5241E8-3F5A-4EC3-BFAD-ECD1DAA4C509}"/>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446" name="object 125">
              <a:extLst>
                <a:ext uri="{FF2B5EF4-FFF2-40B4-BE49-F238E27FC236}">
                  <a16:creationId xmlns:a16="http://schemas.microsoft.com/office/drawing/2014/main" id="{0097DF94-FDF3-49DA-8C4B-D92BFE2F9CDC}"/>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447" name="object 126">
              <a:extLst>
                <a:ext uri="{FF2B5EF4-FFF2-40B4-BE49-F238E27FC236}">
                  <a16:creationId xmlns:a16="http://schemas.microsoft.com/office/drawing/2014/main" id="{647BDA59-23ED-4648-8438-28D6F18E7321}"/>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2448" name="object 127">
            <a:extLst>
              <a:ext uri="{FF2B5EF4-FFF2-40B4-BE49-F238E27FC236}">
                <a16:creationId xmlns:a16="http://schemas.microsoft.com/office/drawing/2014/main" id="{6C914D6B-B502-408A-A0D2-BE475B4D21DB}"/>
              </a:ext>
            </a:extLst>
          </p:cNvPr>
          <p:cNvSpPr txBox="1"/>
          <p:nvPr/>
        </p:nvSpPr>
        <p:spPr>
          <a:xfrm>
            <a:off x="2136189" y="2999250"/>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4</a:t>
            </a:r>
            <a:endParaRPr sz="1273" dirty="0">
              <a:latin typeface="Tahoma"/>
              <a:cs typeface="Tahoma"/>
            </a:endParaRPr>
          </a:p>
        </p:txBody>
      </p:sp>
      <p:sp>
        <p:nvSpPr>
          <p:cNvPr id="2449" name="object 128">
            <a:extLst>
              <a:ext uri="{FF2B5EF4-FFF2-40B4-BE49-F238E27FC236}">
                <a16:creationId xmlns:a16="http://schemas.microsoft.com/office/drawing/2014/main" id="{812C035F-82DB-404D-A553-7365F0934403}"/>
              </a:ext>
            </a:extLst>
          </p:cNvPr>
          <p:cNvSpPr txBox="1"/>
          <p:nvPr/>
        </p:nvSpPr>
        <p:spPr>
          <a:xfrm>
            <a:off x="2468196" y="3060248"/>
            <a:ext cx="2181466"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Single-Page Application.</a:t>
            </a:r>
          </a:p>
        </p:txBody>
      </p:sp>
      <p:sp>
        <p:nvSpPr>
          <p:cNvPr id="2450" name="object 156">
            <a:extLst>
              <a:ext uri="{FF2B5EF4-FFF2-40B4-BE49-F238E27FC236}">
                <a16:creationId xmlns:a16="http://schemas.microsoft.com/office/drawing/2014/main" id="{F87398D8-7C78-49EF-A2D4-A383CE3AA794}"/>
              </a:ext>
            </a:extLst>
          </p:cNvPr>
          <p:cNvSpPr txBox="1"/>
          <p:nvPr/>
        </p:nvSpPr>
        <p:spPr>
          <a:xfrm>
            <a:off x="2136189" y="3573882"/>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5</a:t>
            </a:r>
            <a:endParaRPr sz="1273">
              <a:latin typeface="Tahoma"/>
              <a:cs typeface="Tahoma"/>
            </a:endParaRPr>
          </a:p>
        </p:txBody>
      </p:sp>
      <p:sp>
        <p:nvSpPr>
          <p:cNvPr id="2451" name="object 185">
            <a:extLst>
              <a:ext uri="{FF2B5EF4-FFF2-40B4-BE49-F238E27FC236}">
                <a16:creationId xmlns:a16="http://schemas.microsoft.com/office/drawing/2014/main" id="{8F99C444-BDAF-43B7-AABB-66FDC8834C15}"/>
              </a:ext>
            </a:extLst>
          </p:cNvPr>
          <p:cNvSpPr txBox="1"/>
          <p:nvPr/>
        </p:nvSpPr>
        <p:spPr>
          <a:xfrm>
            <a:off x="2136189" y="4148519"/>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6</a:t>
            </a:r>
            <a:endParaRPr sz="1273">
              <a:latin typeface="Tahoma"/>
              <a:cs typeface="Tahoma"/>
            </a:endParaRPr>
          </a:p>
        </p:txBody>
      </p:sp>
      <p:sp>
        <p:nvSpPr>
          <p:cNvPr id="2452" name="object 214">
            <a:extLst>
              <a:ext uri="{FF2B5EF4-FFF2-40B4-BE49-F238E27FC236}">
                <a16:creationId xmlns:a16="http://schemas.microsoft.com/office/drawing/2014/main" id="{7F7AF26E-321B-44B9-8E42-64969CFF7A84}"/>
              </a:ext>
            </a:extLst>
          </p:cNvPr>
          <p:cNvSpPr txBox="1"/>
          <p:nvPr/>
        </p:nvSpPr>
        <p:spPr>
          <a:xfrm>
            <a:off x="2136189" y="4723154"/>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7</a:t>
            </a:r>
            <a:endParaRPr sz="1273" dirty="0">
              <a:latin typeface="Tahoma"/>
              <a:cs typeface="Tahoma"/>
            </a:endParaRPr>
          </a:p>
        </p:txBody>
      </p:sp>
      <p:grpSp>
        <p:nvGrpSpPr>
          <p:cNvPr id="2453" name="object 100">
            <a:extLst>
              <a:ext uri="{FF2B5EF4-FFF2-40B4-BE49-F238E27FC236}">
                <a16:creationId xmlns:a16="http://schemas.microsoft.com/office/drawing/2014/main" id="{7B1DC489-E5FD-4101-90CC-555564E282CC}"/>
              </a:ext>
            </a:extLst>
          </p:cNvPr>
          <p:cNvGrpSpPr/>
          <p:nvPr/>
        </p:nvGrpSpPr>
        <p:grpSpPr>
          <a:xfrm>
            <a:off x="1895847" y="3561372"/>
            <a:ext cx="5704735" cy="516476"/>
            <a:chOff x="2201386" y="4607408"/>
            <a:chExt cx="9407530" cy="851707"/>
          </a:xfrm>
        </p:grpSpPr>
        <p:pic>
          <p:nvPicPr>
            <p:cNvPr id="2454" name="object 101">
              <a:extLst>
                <a:ext uri="{FF2B5EF4-FFF2-40B4-BE49-F238E27FC236}">
                  <a16:creationId xmlns:a16="http://schemas.microsoft.com/office/drawing/2014/main" id="{1994B3B7-A638-4981-B1B6-5C976E130751}"/>
                </a:ext>
              </a:extLst>
            </p:cNvPr>
            <p:cNvPicPr/>
            <p:nvPr/>
          </p:nvPicPr>
          <p:blipFill>
            <a:blip r:embed="rId24" cstate="print"/>
            <a:stretch>
              <a:fillRect/>
            </a:stretch>
          </p:blipFill>
          <p:spPr>
            <a:xfrm>
              <a:off x="2202296" y="4721374"/>
              <a:ext cx="9387910" cy="737741"/>
            </a:xfrm>
            <a:prstGeom prst="rect">
              <a:avLst/>
            </a:prstGeom>
          </p:spPr>
        </p:pic>
        <p:sp>
          <p:nvSpPr>
            <p:cNvPr id="2455" name="object 102">
              <a:extLst>
                <a:ext uri="{FF2B5EF4-FFF2-40B4-BE49-F238E27FC236}">
                  <a16:creationId xmlns:a16="http://schemas.microsoft.com/office/drawing/2014/main" id="{A3583588-0827-423E-A5D9-2B04DCC3B5AB}"/>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456" name="object 103">
              <a:extLst>
                <a:ext uri="{FF2B5EF4-FFF2-40B4-BE49-F238E27FC236}">
                  <a16:creationId xmlns:a16="http://schemas.microsoft.com/office/drawing/2014/main" id="{55660D4A-8867-44B5-9024-6990A19803B6}"/>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457" name="object 104">
              <a:extLst>
                <a:ext uri="{FF2B5EF4-FFF2-40B4-BE49-F238E27FC236}">
                  <a16:creationId xmlns:a16="http://schemas.microsoft.com/office/drawing/2014/main" id="{CD5292EA-5FD4-4CD9-87F3-48C7D594CD18}"/>
                </a:ext>
              </a:extLst>
            </p:cNvPr>
            <p:cNvSpPr/>
            <p:nvPr/>
          </p:nvSpPr>
          <p:spPr>
            <a:xfrm>
              <a:off x="2201388" y="4672205"/>
              <a:ext cx="9407525" cy="527686"/>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pPr lvl="1"/>
              <a:r>
                <a:rPr lang="en-US" sz="1273" spc="-69" dirty="0">
                  <a:solidFill>
                    <a:srgbClr val="072442"/>
                  </a:solidFill>
                  <a:latin typeface="Tahoma"/>
                  <a:cs typeface="Tahoma"/>
                </a:rPr>
                <a:t>   Create Angular Project</a:t>
              </a:r>
              <a:r>
                <a:rPr lang="en-US" sz="1050" b="1" dirty="0">
                  <a:solidFill>
                    <a:schemeClr val="tx1">
                      <a:lumMod val="75000"/>
                      <a:lumOff val="25000"/>
                    </a:schemeClr>
                  </a:solidFill>
                </a:rPr>
                <a:t>.</a:t>
              </a:r>
            </a:p>
            <a:p>
              <a:pPr algn="r"/>
              <a:endParaRPr sz="1092" dirty="0"/>
            </a:p>
          </p:txBody>
        </p:sp>
        <p:sp>
          <p:nvSpPr>
            <p:cNvPr id="2458" name="object 105">
              <a:extLst>
                <a:ext uri="{FF2B5EF4-FFF2-40B4-BE49-F238E27FC236}">
                  <a16:creationId xmlns:a16="http://schemas.microsoft.com/office/drawing/2014/main" id="{2A879258-79B8-42FC-B566-91D59859E3B4}"/>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459" name="object 106">
              <a:extLst>
                <a:ext uri="{FF2B5EF4-FFF2-40B4-BE49-F238E27FC236}">
                  <a16:creationId xmlns:a16="http://schemas.microsoft.com/office/drawing/2014/main" id="{E978A2AF-51E3-4A94-9A91-B0C17D53D13C}"/>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460" name="object 107">
              <a:extLst>
                <a:ext uri="{FF2B5EF4-FFF2-40B4-BE49-F238E27FC236}">
                  <a16:creationId xmlns:a16="http://schemas.microsoft.com/office/drawing/2014/main" id="{2B7E22A6-839E-4215-8B9F-9600AC571FE7}"/>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461" name="object 108">
              <a:extLst>
                <a:ext uri="{FF2B5EF4-FFF2-40B4-BE49-F238E27FC236}">
                  <a16:creationId xmlns:a16="http://schemas.microsoft.com/office/drawing/2014/main" id="{EC619101-7E5C-4D3E-9295-47A8169C9875}"/>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462" name="object 109">
              <a:extLst>
                <a:ext uri="{FF2B5EF4-FFF2-40B4-BE49-F238E27FC236}">
                  <a16:creationId xmlns:a16="http://schemas.microsoft.com/office/drawing/2014/main" id="{6AB3EC3E-FB95-46C0-BA5D-25B430B41319}"/>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463" name="object 110">
              <a:extLst>
                <a:ext uri="{FF2B5EF4-FFF2-40B4-BE49-F238E27FC236}">
                  <a16:creationId xmlns:a16="http://schemas.microsoft.com/office/drawing/2014/main" id="{965005E0-5B6E-4893-AF99-7956A4825282}"/>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64" name="object 111">
              <a:extLst>
                <a:ext uri="{FF2B5EF4-FFF2-40B4-BE49-F238E27FC236}">
                  <a16:creationId xmlns:a16="http://schemas.microsoft.com/office/drawing/2014/main" id="{D95C58CB-F3D9-4DC6-A702-2FC13542351B}"/>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465" name="object 112">
              <a:extLst>
                <a:ext uri="{FF2B5EF4-FFF2-40B4-BE49-F238E27FC236}">
                  <a16:creationId xmlns:a16="http://schemas.microsoft.com/office/drawing/2014/main" id="{E7DA79D2-31A0-4870-B9C9-27CE9B72D021}"/>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466" name="object 113">
              <a:extLst>
                <a:ext uri="{FF2B5EF4-FFF2-40B4-BE49-F238E27FC236}">
                  <a16:creationId xmlns:a16="http://schemas.microsoft.com/office/drawing/2014/main" id="{5FA3D4CD-9A4C-4D55-ADE9-004FEFC00AA9}"/>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467" name="object 114">
              <a:extLst>
                <a:ext uri="{FF2B5EF4-FFF2-40B4-BE49-F238E27FC236}">
                  <a16:creationId xmlns:a16="http://schemas.microsoft.com/office/drawing/2014/main" id="{4BE1EA05-F2CD-4089-949E-B23C5BCFFB07}"/>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468" name="object 115">
              <a:extLst>
                <a:ext uri="{FF2B5EF4-FFF2-40B4-BE49-F238E27FC236}">
                  <a16:creationId xmlns:a16="http://schemas.microsoft.com/office/drawing/2014/main" id="{DA5957D8-C285-4EC9-B37E-417F6A407B68}"/>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469" name="object 116">
              <a:extLst>
                <a:ext uri="{FF2B5EF4-FFF2-40B4-BE49-F238E27FC236}">
                  <a16:creationId xmlns:a16="http://schemas.microsoft.com/office/drawing/2014/main" id="{C1177220-B9CC-4F50-A6A2-E15FEB6DF2D4}"/>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470" name="object 117">
              <a:extLst>
                <a:ext uri="{FF2B5EF4-FFF2-40B4-BE49-F238E27FC236}">
                  <a16:creationId xmlns:a16="http://schemas.microsoft.com/office/drawing/2014/main" id="{19646EF7-6095-4BE8-8708-ED2A746D9FC6}"/>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471" name="object 118">
              <a:extLst>
                <a:ext uri="{FF2B5EF4-FFF2-40B4-BE49-F238E27FC236}">
                  <a16:creationId xmlns:a16="http://schemas.microsoft.com/office/drawing/2014/main" id="{518A01C0-529B-49E9-B0A1-55A73BB3FBB6}"/>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472" name="object 119">
              <a:extLst>
                <a:ext uri="{FF2B5EF4-FFF2-40B4-BE49-F238E27FC236}">
                  <a16:creationId xmlns:a16="http://schemas.microsoft.com/office/drawing/2014/main" id="{86E6FC55-59BA-477D-B845-C68F29D07581}"/>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473" name="object 120">
              <a:extLst>
                <a:ext uri="{FF2B5EF4-FFF2-40B4-BE49-F238E27FC236}">
                  <a16:creationId xmlns:a16="http://schemas.microsoft.com/office/drawing/2014/main" id="{3E6BD0EB-C0A3-4D4D-AD87-91C5D1B36895}"/>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474" name="object 121">
              <a:extLst>
                <a:ext uri="{FF2B5EF4-FFF2-40B4-BE49-F238E27FC236}">
                  <a16:creationId xmlns:a16="http://schemas.microsoft.com/office/drawing/2014/main" id="{5875BFCE-F890-42C8-9F52-A7D93337B69F}"/>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475" name="object 122">
              <a:extLst>
                <a:ext uri="{FF2B5EF4-FFF2-40B4-BE49-F238E27FC236}">
                  <a16:creationId xmlns:a16="http://schemas.microsoft.com/office/drawing/2014/main" id="{8A3019C5-F57B-422C-ACA7-7B1D851406F3}"/>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476" name="object 123">
              <a:extLst>
                <a:ext uri="{FF2B5EF4-FFF2-40B4-BE49-F238E27FC236}">
                  <a16:creationId xmlns:a16="http://schemas.microsoft.com/office/drawing/2014/main" id="{FD985103-3770-44C4-A550-14F6DAA574DA}"/>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477" name="object 124">
              <a:extLst>
                <a:ext uri="{FF2B5EF4-FFF2-40B4-BE49-F238E27FC236}">
                  <a16:creationId xmlns:a16="http://schemas.microsoft.com/office/drawing/2014/main" id="{33770CBE-9725-4E38-ACA7-6FEE8FACF4CF}"/>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478" name="object 125">
              <a:extLst>
                <a:ext uri="{FF2B5EF4-FFF2-40B4-BE49-F238E27FC236}">
                  <a16:creationId xmlns:a16="http://schemas.microsoft.com/office/drawing/2014/main" id="{CAD70BD4-5DA1-4F17-87A1-4DD8CC781EDC}"/>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479" name="object 126">
              <a:extLst>
                <a:ext uri="{FF2B5EF4-FFF2-40B4-BE49-F238E27FC236}">
                  <a16:creationId xmlns:a16="http://schemas.microsoft.com/office/drawing/2014/main" id="{D5351D86-4560-405A-A2DC-384A8893B6E1}"/>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pPr algn="ctr"/>
              <a:r>
                <a:rPr lang="en-GB" sz="1270" dirty="0">
                  <a:solidFill>
                    <a:schemeClr val="bg1"/>
                  </a:solidFill>
                  <a:latin typeface="Tahoma" panose="020B0604030504040204" pitchFamily="34" charset="0"/>
                  <a:ea typeface="Tahoma" panose="020B0604030504040204" pitchFamily="34" charset="0"/>
                  <a:cs typeface="Tahoma" panose="020B0604030504040204" pitchFamily="34" charset="0"/>
                </a:rPr>
                <a:t>5</a:t>
              </a:r>
              <a:endParaRPr sz="127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480" name="object 100">
            <a:extLst>
              <a:ext uri="{FF2B5EF4-FFF2-40B4-BE49-F238E27FC236}">
                <a16:creationId xmlns:a16="http://schemas.microsoft.com/office/drawing/2014/main" id="{BA6CD80F-54F0-4AC9-A9F4-8E3364155460}"/>
              </a:ext>
            </a:extLst>
          </p:cNvPr>
          <p:cNvGrpSpPr/>
          <p:nvPr/>
        </p:nvGrpSpPr>
        <p:grpSpPr>
          <a:xfrm>
            <a:off x="1885055" y="4137579"/>
            <a:ext cx="5704732" cy="516756"/>
            <a:chOff x="2201386" y="4607408"/>
            <a:chExt cx="9407525" cy="852169"/>
          </a:xfrm>
        </p:grpSpPr>
        <p:pic>
          <p:nvPicPr>
            <p:cNvPr id="2481" name="object 101">
              <a:extLst>
                <a:ext uri="{FF2B5EF4-FFF2-40B4-BE49-F238E27FC236}">
                  <a16:creationId xmlns:a16="http://schemas.microsoft.com/office/drawing/2014/main" id="{9B134B10-EA8C-44D5-B857-5F9B540B11B9}"/>
                </a:ext>
              </a:extLst>
            </p:cNvPr>
            <p:cNvPicPr/>
            <p:nvPr/>
          </p:nvPicPr>
          <p:blipFill>
            <a:blip r:embed="rId24" cstate="print"/>
            <a:stretch>
              <a:fillRect/>
            </a:stretch>
          </p:blipFill>
          <p:spPr>
            <a:xfrm>
              <a:off x="2202296" y="4721374"/>
              <a:ext cx="9387910" cy="737741"/>
            </a:xfrm>
            <a:prstGeom prst="rect">
              <a:avLst/>
            </a:prstGeom>
          </p:spPr>
        </p:pic>
        <p:sp>
          <p:nvSpPr>
            <p:cNvPr id="2482" name="object 102">
              <a:extLst>
                <a:ext uri="{FF2B5EF4-FFF2-40B4-BE49-F238E27FC236}">
                  <a16:creationId xmlns:a16="http://schemas.microsoft.com/office/drawing/2014/main" id="{A1A44923-C495-4819-8D4C-8C9FC74E6CD6}"/>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483" name="object 103">
              <a:extLst>
                <a:ext uri="{FF2B5EF4-FFF2-40B4-BE49-F238E27FC236}">
                  <a16:creationId xmlns:a16="http://schemas.microsoft.com/office/drawing/2014/main" id="{4C130AD0-9564-41F6-8588-C675CD23F45A}"/>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484" name="object 104">
              <a:extLst>
                <a:ext uri="{FF2B5EF4-FFF2-40B4-BE49-F238E27FC236}">
                  <a16:creationId xmlns:a16="http://schemas.microsoft.com/office/drawing/2014/main" id="{852F70A7-4B70-4096-AFBC-1B691C233A76}"/>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dirty="0"/>
            </a:p>
          </p:txBody>
        </p:sp>
        <p:sp>
          <p:nvSpPr>
            <p:cNvPr id="2485" name="object 105">
              <a:extLst>
                <a:ext uri="{FF2B5EF4-FFF2-40B4-BE49-F238E27FC236}">
                  <a16:creationId xmlns:a16="http://schemas.microsoft.com/office/drawing/2014/main" id="{37342CB5-9115-4971-8C50-29BF2BD3B27D}"/>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486" name="object 106">
              <a:extLst>
                <a:ext uri="{FF2B5EF4-FFF2-40B4-BE49-F238E27FC236}">
                  <a16:creationId xmlns:a16="http://schemas.microsoft.com/office/drawing/2014/main" id="{1FD8BCC1-509D-4734-B395-0ECC6EB8A337}"/>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487" name="object 107">
              <a:extLst>
                <a:ext uri="{FF2B5EF4-FFF2-40B4-BE49-F238E27FC236}">
                  <a16:creationId xmlns:a16="http://schemas.microsoft.com/office/drawing/2014/main" id="{41340073-9E4A-4C31-BE0D-12E22C6FA4CF}"/>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488" name="object 108">
              <a:extLst>
                <a:ext uri="{FF2B5EF4-FFF2-40B4-BE49-F238E27FC236}">
                  <a16:creationId xmlns:a16="http://schemas.microsoft.com/office/drawing/2014/main" id="{9DC218D4-BEBD-4609-996B-70B951D99243}"/>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489" name="object 109">
              <a:extLst>
                <a:ext uri="{FF2B5EF4-FFF2-40B4-BE49-F238E27FC236}">
                  <a16:creationId xmlns:a16="http://schemas.microsoft.com/office/drawing/2014/main" id="{17CE5693-315C-46FD-9BE0-CA80F4C7BB50}"/>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490" name="object 110">
              <a:extLst>
                <a:ext uri="{FF2B5EF4-FFF2-40B4-BE49-F238E27FC236}">
                  <a16:creationId xmlns:a16="http://schemas.microsoft.com/office/drawing/2014/main" id="{9F7D005F-42F7-4BE2-8E5A-08CFC46C12CE}"/>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91" name="object 111">
              <a:extLst>
                <a:ext uri="{FF2B5EF4-FFF2-40B4-BE49-F238E27FC236}">
                  <a16:creationId xmlns:a16="http://schemas.microsoft.com/office/drawing/2014/main" id="{E41173D5-4E18-420E-83C6-B08D6460F730}"/>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492" name="object 112">
              <a:extLst>
                <a:ext uri="{FF2B5EF4-FFF2-40B4-BE49-F238E27FC236}">
                  <a16:creationId xmlns:a16="http://schemas.microsoft.com/office/drawing/2014/main" id="{7C5A6967-825D-4E7B-AA47-D7D29731AD04}"/>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493" name="object 113">
              <a:extLst>
                <a:ext uri="{FF2B5EF4-FFF2-40B4-BE49-F238E27FC236}">
                  <a16:creationId xmlns:a16="http://schemas.microsoft.com/office/drawing/2014/main" id="{0491DE52-4B28-4162-9AF2-07B4DF54CB5F}"/>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494" name="object 114">
              <a:extLst>
                <a:ext uri="{FF2B5EF4-FFF2-40B4-BE49-F238E27FC236}">
                  <a16:creationId xmlns:a16="http://schemas.microsoft.com/office/drawing/2014/main" id="{2B5C719D-2F76-45F7-BB2E-35FFC7CDF6DB}"/>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495" name="object 115">
              <a:extLst>
                <a:ext uri="{FF2B5EF4-FFF2-40B4-BE49-F238E27FC236}">
                  <a16:creationId xmlns:a16="http://schemas.microsoft.com/office/drawing/2014/main" id="{AEFEE2E6-CD08-4892-A48E-D209F2DF6D03}"/>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496" name="object 116">
              <a:extLst>
                <a:ext uri="{FF2B5EF4-FFF2-40B4-BE49-F238E27FC236}">
                  <a16:creationId xmlns:a16="http://schemas.microsoft.com/office/drawing/2014/main" id="{B948633E-13AA-4D79-845C-FE1E785B81F2}"/>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497" name="object 117">
              <a:extLst>
                <a:ext uri="{FF2B5EF4-FFF2-40B4-BE49-F238E27FC236}">
                  <a16:creationId xmlns:a16="http://schemas.microsoft.com/office/drawing/2014/main" id="{F7D27AE0-634C-4307-AE1C-AD06EFFE15A5}"/>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498" name="object 118">
              <a:extLst>
                <a:ext uri="{FF2B5EF4-FFF2-40B4-BE49-F238E27FC236}">
                  <a16:creationId xmlns:a16="http://schemas.microsoft.com/office/drawing/2014/main" id="{55CD4002-1FB9-46DA-8681-DA62399BC4B1}"/>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499" name="object 119">
              <a:extLst>
                <a:ext uri="{FF2B5EF4-FFF2-40B4-BE49-F238E27FC236}">
                  <a16:creationId xmlns:a16="http://schemas.microsoft.com/office/drawing/2014/main" id="{F74CD55E-9938-427F-B67C-68334DF80284}"/>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500" name="object 120">
              <a:extLst>
                <a:ext uri="{FF2B5EF4-FFF2-40B4-BE49-F238E27FC236}">
                  <a16:creationId xmlns:a16="http://schemas.microsoft.com/office/drawing/2014/main" id="{503BCF2B-657D-4952-A833-1E87DADCFCEB}"/>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501" name="object 121">
              <a:extLst>
                <a:ext uri="{FF2B5EF4-FFF2-40B4-BE49-F238E27FC236}">
                  <a16:creationId xmlns:a16="http://schemas.microsoft.com/office/drawing/2014/main" id="{5AA61751-B63E-4641-9832-5A272EA595A2}"/>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502" name="object 122">
              <a:extLst>
                <a:ext uri="{FF2B5EF4-FFF2-40B4-BE49-F238E27FC236}">
                  <a16:creationId xmlns:a16="http://schemas.microsoft.com/office/drawing/2014/main" id="{FCDD1D27-375D-4713-B062-C5971AB8F8C4}"/>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503" name="object 123">
              <a:extLst>
                <a:ext uri="{FF2B5EF4-FFF2-40B4-BE49-F238E27FC236}">
                  <a16:creationId xmlns:a16="http://schemas.microsoft.com/office/drawing/2014/main" id="{BEFD7B03-E17C-400A-B111-CA2E381EA0B6}"/>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504" name="object 124">
              <a:extLst>
                <a:ext uri="{FF2B5EF4-FFF2-40B4-BE49-F238E27FC236}">
                  <a16:creationId xmlns:a16="http://schemas.microsoft.com/office/drawing/2014/main" id="{443ECBBF-0642-48BC-B5FE-CE737D0146DE}"/>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505" name="object 125">
              <a:extLst>
                <a:ext uri="{FF2B5EF4-FFF2-40B4-BE49-F238E27FC236}">
                  <a16:creationId xmlns:a16="http://schemas.microsoft.com/office/drawing/2014/main" id="{27247F36-FE84-431F-918B-154CEA2621C2}"/>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506" name="object 126">
              <a:extLst>
                <a:ext uri="{FF2B5EF4-FFF2-40B4-BE49-F238E27FC236}">
                  <a16:creationId xmlns:a16="http://schemas.microsoft.com/office/drawing/2014/main" id="{A3CE05B8-9301-435C-AEB6-9689A1F580DB}"/>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pPr algn="ctr"/>
              <a:r>
                <a:rPr lang="en-GB" sz="1270" dirty="0">
                  <a:solidFill>
                    <a:schemeClr val="bg1"/>
                  </a:solidFill>
                  <a:latin typeface="Tahoma" panose="020B0604030504040204" pitchFamily="34" charset="0"/>
                  <a:ea typeface="Tahoma" panose="020B0604030504040204" pitchFamily="34" charset="0"/>
                  <a:cs typeface="Tahoma" panose="020B0604030504040204" pitchFamily="34" charset="0"/>
                </a:rPr>
                <a:t>6</a:t>
              </a:r>
              <a:endParaRPr sz="127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507" name="object 100">
            <a:extLst>
              <a:ext uri="{FF2B5EF4-FFF2-40B4-BE49-F238E27FC236}">
                <a16:creationId xmlns:a16="http://schemas.microsoft.com/office/drawing/2014/main" id="{EDA2B9E3-A742-40B3-95FF-09AFED3BA3DC}"/>
              </a:ext>
            </a:extLst>
          </p:cNvPr>
          <p:cNvGrpSpPr/>
          <p:nvPr/>
        </p:nvGrpSpPr>
        <p:grpSpPr>
          <a:xfrm>
            <a:off x="1892406" y="4755354"/>
            <a:ext cx="5704732" cy="516756"/>
            <a:chOff x="2201386" y="4607408"/>
            <a:chExt cx="9407525" cy="852169"/>
          </a:xfrm>
        </p:grpSpPr>
        <p:pic>
          <p:nvPicPr>
            <p:cNvPr id="2508" name="object 101">
              <a:extLst>
                <a:ext uri="{FF2B5EF4-FFF2-40B4-BE49-F238E27FC236}">
                  <a16:creationId xmlns:a16="http://schemas.microsoft.com/office/drawing/2014/main" id="{BFC5D247-E36D-4DBA-8276-B8F395F825D3}"/>
                </a:ext>
              </a:extLst>
            </p:cNvPr>
            <p:cNvPicPr/>
            <p:nvPr/>
          </p:nvPicPr>
          <p:blipFill>
            <a:blip r:embed="rId24" cstate="print"/>
            <a:stretch>
              <a:fillRect/>
            </a:stretch>
          </p:blipFill>
          <p:spPr>
            <a:xfrm>
              <a:off x="2202296" y="4721374"/>
              <a:ext cx="9387910" cy="737741"/>
            </a:xfrm>
            <a:prstGeom prst="rect">
              <a:avLst/>
            </a:prstGeom>
          </p:spPr>
        </p:pic>
        <p:sp>
          <p:nvSpPr>
            <p:cNvPr id="2509" name="object 102">
              <a:extLst>
                <a:ext uri="{FF2B5EF4-FFF2-40B4-BE49-F238E27FC236}">
                  <a16:creationId xmlns:a16="http://schemas.microsoft.com/office/drawing/2014/main" id="{D576CA1D-120B-4EF2-8605-E544386B1097}"/>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510" name="object 103">
              <a:extLst>
                <a:ext uri="{FF2B5EF4-FFF2-40B4-BE49-F238E27FC236}">
                  <a16:creationId xmlns:a16="http://schemas.microsoft.com/office/drawing/2014/main" id="{BE417920-4ED1-4D8F-B2E8-65FE92BCC57B}"/>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511" name="object 104">
              <a:extLst>
                <a:ext uri="{FF2B5EF4-FFF2-40B4-BE49-F238E27FC236}">
                  <a16:creationId xmlns:a16="http://schemas.microsoft.com/office/drawing/2014/main" id="{46910E8C-4329-403F-8B05-CC8444AA725F}"/>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512" name="object 105">
              <a:extLst>
                <a:ext uri="{FF2B5EF4-FFF2-40B4-BE49-F238E27FC236}">
                  <a16:creationId xmlns:a16="http://schemas.microsoft.com/office/drawing/2014/main" id="{15D9B870-8B16-437B-8B6F-F1EF1F5CA7F5}"/>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513" name="object 106">
              <a:extLst>
                <a:ext uri="{FF2B5EF4-FFF2-40B4-BE49-F238E27FC236}">
                  <a16:creationId xmlns:a16="http://schemas.microsoft.com/office/drawing/2014/main" id="{8D389C18-63C3-4DEC-A643-A66054FC9FF0}"/>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514" name="object 107">
              <a:extLst>
                <a:ext uri="{FF2B5EF4-FFF2-40B4-BE49-F238E27FC236}">
                  <a16:creationId xmlns:a16="http://schemas.microsoft.com/office/drawing/2014/main" id="{C4087E3B-6110-4D99-AA25-593F1E19BB42}"/>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515" name="object 108">
              <a:extLst>
                <a:ext uri="{FF2B5EF4-FFF2-40B4-BE49-F238E27FC236}">
                  <a16:creationId xmlns:a16="http://schemas.microsoft.com/office/drawing/2014/main" id="{DF590B35-189F-4A7B-964A-97D74D605DA2}"/>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516" name="object 109">
              <a:extLst>
                <a:ext uri="{FF2B5EF4-FFF2-40B4-BE49-F238E27FC236}">
                  <a16:creationId xmlns:a16="http://schemas.microsoft.com/office/drawing/2014/main" id="{9276E231-F2EA-4696-ACD7-2E2B2E469572}"/>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517" name="object 110">
              <a:extLst>
                <a:ext uri="{FF2B5EF4-FFF2-40B4-BE49-F238E27FC236}">
                  <a16:creationId xmlns:a16="http://schemas.microsoft.com/office/drawing/2014/main" id="{44CDAA24-FFFD-4D27-B114-06C2AB9668E1}"/>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518" name="object 111">
              <a:extLst>
                <a:ext uri="{FF2B5EF4-FFF2-40B4-BE49-F238E27FC236}">
                  <a16:creationId xmlns:a16="http://schemas.microsoft.com/office/drawing/2014/main" id="{E994F0ED-0E68-4980-B499-7DD8DD6F3180}"/>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519" name="object 112">
              <a:extLst>
                <a:ext uri="{FF2B5EF4-FFF2-40B4-BE49-F238E27FC236}">
                  <a16:creationId xmlns:a16="http://schemas.microsoft.com/office/drawing/2014/main" id="{1DA5E71A-459C-4995-AF57-DCDEC410D795}"/>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520" name="object 113">
              <a:extLst>
                <a:ext uri="{FF2B5EF4-FFF2-40B4-BE49-F238E27FC236}">
                  <a16:creationId xmlns:a16="http://schemas.microsoft.com/office/drawing/2014/main" id="{C25450E3-1462-4B2F-8ABD-BC6A925048E3}"/>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521" name="object 114">
              <a:extLst>
                <a:ext uri="{FF2B5EF4-FFF2-40B4-BE49-F238E27FC236}">
                  <a16:creationId xmlns:a16="http://schemas.microsoft.com/office/drawing/2014/main" id="{4D73FC7E-AB47-44E6-A143-FF1CFABCB861}"/>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522" name="object 115">
              <a:extLst>
                <a:ext uri="{FF2B5EF4-FFF2-40B4-BE49-F238E27FC236}">
                  <a16:creationId xmlns:a16="http://schemas.microsoft.com/office/drawing/2014/main" id="{59EDC072-C624-4B09-B613-0DF352809F9F}"/>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523" name="object 116">
              <a:extLst>
                <a:ext uri="{FF2B5EF4-FFF2-40B4-BE49-F238E27FC236}">
                  <a16:creationId xmlns:a16="http://schemas.microsoft.com/office/drawing/2014/main" id="{F4D94DF4-222C-4005-8BB0-4B51A2F4FEE6}"/>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524" name="object 117">
              <a:extLst>
                <a:ext uri="{FF2B5EF4-FFF2-40B4-BE49-F238E27FC236}">
                  <a16:creationId xmlns:a16="http://schemas.microsoft.com/office/drawing/2014/main" id="{08DB716C-8352-43AF-AE2F-9CC8A6424F13}"/>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525" name="object 118">
              <a:extLst>
                <a:ext uri="{FF2B5EF4-FFF2-40B4-BE49-F238E27FC236}">
                  <a16:creationId xmlns:a16="http://schemas.microsoft.com/office/drawing/2014/main" id="{60F64903-1A56-44A8-B090-1FFC259EB92A}"/>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526" name="object 119">
              <a:extLst>
                <a:ext uri="{FF2B5EF4-FFF2-40B4-BE49-F238E27FC236}">
                  <a16:creationId xmlns:a16="http://schemas.microsoft.com/office/drawing/2014/main" id="{41332BC8-111E-428D-9A1D-2B4C3FF6CDBA}"/>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527" name="object 120">
              <a:extLst>
                <a:ext uri="{FF2B5EF4-FFF2-40B4-BE49-F238E27FC236}">
                  <a16:creationId xmlns:a16="http://schemas.microsoft.com/office/drawing/2014/main" id="{28C36788-562E-4B66-9E21-8284902E1404}"/>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528" name="object 121">
              <a:extLst>
                <a:ext uri="{FF2B5EF4-FFF2-40B4-BE49-F238E27FC236}">
                  <a16:creationId xmlns:a16="http://schemas.microsoft.com/office/drawing/2014/main" id="{25A43F69-F5AA-42D8-87D3-CEA04197FC5D}"/>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529" name="object 122">
              <a:extLst>
                <a:ext uri="{FF2B5EF4-FFF2-40B4-BE49-F238E27FC236}">
                  <a16:creationId xmlns:a16="http://schemas.microsoft.com/office/drawing/2014/main" id="{FC63054F-0B19-4F4B-972D-74EAF03A2D64}"/>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530" name="object 123">
              <a:extLst>
                <a:ext uri="{FF2B5EF4-FFF2-40B4-BE49-F238E27FC236}">
                  <a16:creationId xmlns:a16="http://schemas.microsoft.com/office/drawing/2014/main" id="{DC3EE3EA-A53F-4089-A40D-06E4C49AEB0D}"/>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531" name="object 124">
              <a:extLst>
                <a:ext uri="{FF2B5EF4-FFF2-40B4-BE49-F238E27FC236}">
                  <a16:creationId xmlns:a16="http://schemas.microsoft.com/office/drawing/2014/main" id="{8756E737-AFD7-4660-ABBE-D7F269B5BED3}"/>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532" name="object 125">
              <a:extLst>
                <a:ext uri="{FF2B5EF4-FFF2-40B4-BE49-F238E27FC236}">
                  <a16:creationId xmlns:a16="http://schemas.microsoft.com/office/drawing/2014/main" id="{7DF548B3-CD33-4FD1-8DCB-106525F9B399}"/>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533" name="object 126">
              <a:extLst>
                <a:ext uri="{FF2B5EF4-FFF2-40B4-BE49-F238E27FC236}">
                  <a16:creationId xmlns:a16="http://schemas.microsoft.com/office/drawing/2014/main" id="{B0CED1FC-5A84-4D8A-8036-03EEC37F033E}"/>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pPr algn="ctr"/>
              <a:r>
                <a:rPr lang="en-GB" sz="1270" dirty="0">
                  <a:solidFill>
                    <a:schemeClr val="bg1"/>
                  </a:solidFill>
                  <a:latin typeface="Tahoma" panose="020B0604030504040204" pitchFamily="34" charset="0"/>
                  <a:ea typeface="Tahoma" panose="020B0604030504040204" pitchFamily="34" charset="0"/>
                  <a:cs typeface="Tahoma" panose="020B0604030504040204" pitchFamily="34" charset="0"/>
                </a:rPr>
                <a:t>7</a:t>
              </a:r>
              <a:endParaRPr sz="127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534" name="object 100">
            <a:extLst>
              <a:ext uri="{FF2B5EF4-FFF2-40B4-BE49-F238E27FC236}">
                <a16:creationId xmlns:a16="http://schemas.microsoft.com/office/drawing/2014/main" id="{3066B45C-4C02-448B-9410-E331B6BFC6D2}"/>
              </a:ext>
            </a:extLst>
          </p:cNvPr>
          <p:cNvGrpSpPr/>
          <p:nvPr/>
        </p:nvGrpSpPr>
        <p:grpSpPr>
          <a:xfrm>
            <a:off x="1895847" y="5351534"/>
            <a:ext cx="5704735" cy="516477"/>
            <a:chOff x="2201386" y="4607406"/>
            <a:chExt cx="9407530" cy="851709"/>
          </a:xfrm>
        </p:grpSpPr>
        <p:pic>
          <p:nvPicPr>
            <p:cNvPr id="2535" name="object 101">
              <a:extLst>
                <a:ext uri="{FF2B5EF4-FFF2-40B4-BE49-F238E27FC236}">
                  <a16:creationId xmlns:a16="http://schemas.microsoft.com/office/drawing/2014/main" id="{1A6AA3A6-403E-42B9-B8D5-91B410238224}"/>
                </a:ext>
              </a:extLst>
            </p:cNvPr>
            <p:cNvPicPr/>
            <p:nvPr/>
          </p:nvPicPr>
          <p:blipFill>
            <a:blip r:embed="rId24" cstate="print"/>
            <a:stretch>
              <a:fillRect/>
            </a:stretch>
          </p:blipFill>
          <p:spPr>
            <a:xfrm>
              <a:off x="2202296" y="4721374"/>
              <a:ext cx="9387910" cy="737741"/>
            </a:xfrm>
            <a:prstGeom prst="rect">
              <a:avLst/>
            </a:prstGeom>
          </p:spPr>
        </p:pic>
        <p:sp>
          <p:nvSpPr>
            <p:cNvPr id="2536" name="object 102">
              <a:extLst>
                <a:ext uri="{FF2B5EF4-FFF2-40B4-BE49-F238E27FC236}">
                  <a16:creationId xmlns:a16="http://schemas.microsoft.com/office/drawing/2014/main" id="{897C70D5-874D-47BC-BF33-0C1C15890CF2}"/>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537" name="object 103">
              <a:extLst>
                <a:ext uri="{FF2B5EF4-FFF2-40B4-BE49-F238E27FC236}">
                  <a16:creationId xmlns:a16="http://schemas.microsoft.com/office/drawing/2014/main" id="{A37CB66A-97B8-4A06-AF5A-61FB723CB82B}"/>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538" name="object 104">
              <a:extLst>
                <a:ext uri="{FF2B5EF4-FFF2-40B4-BE49-F238E27FC236}">
                  <a16:creationId xmlns:a16="http://schemas.microsoft.com/office/drawing/2014/main" id="{E5C064E9-0494-42F0-BFDB-C45407C019FD}"/>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539" name="object 105">
              <a:extLst>
                <a:ext uri="{FF2B5EF4-FFF2-40B4-BE49-F238E27FC236}">
                  <a16:creationId xmlns:a16="http://schemas.microsoft.com/office/drawing/2014/main" id="{E0C2627F-1E95-4402-B0FF-49242BE0F5DA}"/>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540" name="object 106">
              <a:extLst>
                <a:ext uri="{FF2B5EF4-FFF2-40B4-BE49-F238E27FC236}">
                  <a16:creationId xmlns:a16="http://schemas.microsoft.com/office/drawing/2014/main" id="{59DF9AE8-69D5-42CC-82AA-7EF1F8FFA440}"/>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541" name="object 107">
              <a:extLst>
                <a:ext uri="{FF2B5EF4-FFF2-40B4-BE49-F238E27FC236}">
                  <a16:creationId xmlns:a16="http://schemas.microsoft.com/office/drawing/2014/main" id="{7907C1AE-9F7E-45AF-AC95-E43ECBA56656}"/>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542" name="object 108">
              <a:extLst>
                <a:ext uri="{FF2B5EF4-FFF2-40B4-BE49-F238E27FC236}">
                  <a16:creationId xmlns:a16="http://schemas.microsoft.com/office/drawing/2014/main" id="{C734AB5C-2B98-4F7C-ABDD-ECFD8942C5B5}"/>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543" name="object 109">
              <a:extLst>
                <a:ext uri="{FF2B5EF4-FFF2-40B4-BE49-F238E27FC236}">
                  <a16:creationId xmlns:a16="http://schemas.microsoft.com/office/drawing/2014/main" id="{B5FC1A9B-E011-476B-B649-BCF09B0D7E0A}"/>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544" name="object 110">
              <a:extLst>
                <a:ext uri="{FF2B5EF4-FFF2-40B4-BE49-F238E27FC236}">
                  <a16:creationId xmlns:a16="http://schemas.microsoft.com/office/drawing/2014/main" id="{EBBD622C-0728-499F-B057-AF743FE64A29}"/>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545" name="object 111">
              <a:extLst>
                <a:ext uri="{FF2B5EF4-FFF2-40B4-BE49-F238E27FC236}">
                  <a16:creationId xmlns:a16="http://schemas.microsoft.com/office/drawing/2014/main" id="{7092DF72-F99F-4F4E-822D-44977B8FDFFF}"/>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546" name="object 112">
              <a:extLst>
                <a:ext uri="{FF2B5EF4-FFF2-40B4-BE49-F238E27FC236}">
                  <a16:creationId xmlns:a16="http://schemas.microsoft.com/office/drawing/2014/main" id="{2172D794-CD5C-4C0A-9C05-D3C7D375C22C}"/>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547" name="object 113">
              <a:extLst>
                <a:ext uri="{FF2B5EF4-FFF2-40B4-BE49-F238E27FC236}">
                  <a16:creationId xmlns:a16="http://schemas.microsoft.com/office/drawing/2014/main" id="{377F42D0-BBDD-4658-803C-62BDD4CFCCDE}"/>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548" name="object 114">
              <a:extLst>
                <a:ext uri="{FF2B5EF4-FFF2-40B4-BE49-F238E27FC236}">
                  <a16:creationId xmlns:a16="http://schemas.microsoft.com/office/drawing/2014/main" id="{1E6A260A-9DD0-44D1-AFF8-9F790B91A116}"/>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549" name="object 115">
              <a:extLst>
                <a:ext uri="{FF2B5EF4-FFF2-40B4-BE49-F238E27FC236}">
                  <a16:creationId xmlns:a16="http://schemas.microsoft.com/office/drawing/2014/main" id="{0E47C45A-5CA6-4485-9547-956416BE048E}"/>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550" name="object 116">
              <a:extLst>
                <a:ext uri="{FF2B5EF4-FFF2-40B4-BE49-F238E27FC236}">
                  <a16:creationId xmlns:a16="http://schemas.microsoft.com/office/drawing/2014/main" id="{C7D467B7-5A61-474C-A64B-8FD44A34A1DD}"/>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551" name="object 117">
              <a:extLst>
                <a:ext uri="{FF2B5EF4-FFF2-40B4-BE49-F238E27FC236}">
                  <a16:creationId xmlns:a16="http://schemas.microsoft.com/office/drawing/2014/main" id="{22A0FCB1-6F01-4C80-A388-4960392CF5A1}"/>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552" name="object 118">
              <a:extLst>
                <a:ext uri="{FF2B5EF4-FFF2-40B4-BE49-F238E27FC236}">
                  <a16:creationId xmlns:a16="http://schemas.microsoft.com/office/drawing/2014/main" id="{53A55DD0-A15B-445A-A5D1-108EF1486093}"/>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553" name="object 119">
              <a:extLst>
                <a:ext uri="{FF2B5EF4-FFF2-40B4-BE49-F238E27FC236}">
                  <a16:creationId xmlns:a16="http://schemas.microsoft.com/office/drawing/2014/main" id="{35E9D9E8-359E-48FB-9CEE-97EA7F6C3CD0}"/>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554" name="object 120">
              <a:extLst>
                <a:ext uri="{FF2B5EF4-FFF2-40B4-BE49-F238E27FC236}">
                  <a16:creationId xmlns:a16="http://schemas.microsoft.com/office/drawing/2014/main" id="{D581E239-553E-4F58-8FC5-E001D16478EA}"/>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555" name="object 121">
              <a:extLst>
                <a:ext uri="{FF2B5EF4-FFF2-40B4-BE49-F238E27FC236}">
                  <a16:creationId xmlns:a16="http://schemas.microsoft.com/office/drawing/2014/main" id="{A3C68B23-1994-4176-A3C1-7FA93BE16534}"/>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556" name="object 122">
              <a:extLst>
                <a:ext uri="{FF2B5EF4-FFF2-40B4-BE49-F238E27FC236}">
                  <a16:creationId xmlns:a16="http://schemas.microsoft.com/office/drawing/2014/main" id="{8694E613-ECB9-4A8F-8A17-8F52C2B14364}"/>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557" name="object 123">
              <a:extLst>
                <a:ext uri="{FF2B5EF4-FFF2-40B4-BE49-F238E27FC236}">
                  <a16:creationId xmlns:a16="http://schemas.microsoft.com/office/drawing/2014/main" id="{DF92A812-0733-4DBC-BBE8-0C0D2230DA8F}"/>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558" name="object 124">
              <a:extLst>
                <a:ext uri="{FF2B5EF4-FFF2-40B4-BE49-F238E27FC236}">
                  <a16:creationId xmlns:a16="http://schemas.microsoft.com/office/drawing/2014/main" id="{A6FC9017-9BB1-4AF4-9245-02A68768DDC9}"/>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559" name="object 125">
              <a:extLst>
                <a:ext uri="{FF2B5EF4-FFF2-40B4-BE49-F238E27FC236}">
                  <a16:creationId xmlns:a16="http://schemas.microsoft.com/office/drawing/2014/main" id="{C94DDA20-5EC7-4503-B2C5-40ADD104144E}"/>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560" name="object 126">
              <a:extLst>
                <a:ext uri="{FF2B5EF4-FFF2-40B4-BE49-F238E27FC236}">
                  <a16:creationId xmlns:a16="http://schemas.microsoft.com/office/drawing/2014/main" id="{1B1A3980-1ECA-4D34-B12B-4E29A14701BC}"/>
                </a:ext>
              </a:extLst>
            </p:cNvPr>
            <p:cNvSpPr/>
            <p:nvPr/>
          </p:nvSpPr>
          <p:spPr>
            <a:xfrm>
              <a:off x="2406752" y="4607406"/>
              <a:ext cx="565149"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pPr algn="ctr"/>
              <a:r>
                <a:rPr lang="en-GB" sz="1270" dirty="0">
                  <a:solidFill>
                    <a:schemeClr val="bg1"/>
                  </a:solidFill>
                  <a:latin typeface="Tahoma" panose="020B0604030504040204" pitchFamily="34" charset="0"/>
                  <a:ea typeface="Tahoma" panose="020B0604030504040204" pitchFamily="34" charset="0"/>
                  <a:cs typeface="Tahoma" panose="020B0604030504040204" pitchFamily="34" charset="0"/>
                </a:rPr>
                <a:t>8</a:t>
              </a:r>
              <a:endParaRPr sz="127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561" name="object 128">
            <a:extLst>
              <a:ext uri="{FF2B5EF4-FFF2-40B4-BE49-F238E27FC236}">
                <a16:creationId xmlns:a16="http://schemas.microsoft.com/office/drawing/2014/main" id="{9FD7EAB4-4DB4-437A-8053-1A6C8E84487F}"/>
              </a:ext>
            </a:extLst>
          </p:cNvPr>
          <p:cNvSpPr txBox="1"/>
          <p:nvPr/>
        </p:nvSpPr>
        <p:spPr>
          <a:xfrm>
            <a:off x="2475045" y="4219596"/>
            <a:ext cx="2181466" cy="203664"/>
          </a:xfrm>
          <a:prstGeom prst="rect">
            <a:avLst/>
          </a:prstGeom>
        </p:spPr>
        <p:txBody>
          <a:bodyPr vert="horz" wrap="square" lIns="0" tIns="7701" rIns="0" bIns="0" rtlCol="0">
            <a:spAutoFit/>
          </a:bodyPr>
          <a:lstStyle/>
          <a:p>
            <a:r>
              <a:rPr lang="en-US" sz="1273" spc="-69" dirty="0">
                <a:solidFill>
                  <a:srgbClr val="072442"/>
                </a:solidFill>
                <a:latin typeface="Tahoma"/>
                <a:cs typeface="Tahoma"/>
              </a:rPr>
              <a:t>Flow of Execution of Angular App.</a:t>
            </a:r>
          </a:p>
        </p:txBody>
      </p:sp>
      <p:sp>
        <p:nvSpPr>
          <p:cNvPr id="2562" name="object 128">
            <a:extLst>
              <a:ext uri="{FF2B5EF4-FFF2-40B4-BE49-F238E27FC236}">
                <a16:creationId xmlns:a16="http://schemas.microsoft.com/office/drawing/2014/main" id="{4EE6891F-B684-47BF-B329-4591C056D8A2}"/>
              </a:ext>
            </a:extLst>
          </p:cNvPr>
          <p:cNvSpPr txBox="1"/>
          <p:nvPr/>
        </p:nvSpPr>
        <p:spPr>
          <a:xfrm>
            <a:off x="2448346" y="4843346"/>
            <a:ext cx="2181466" cy="203664"/>
          </a:xfrm>
          <a:prstGeom prst="rect">
            <a:avLst/>
          </a:prstGeom>
        </p:spPr>
        <p:txBody>
          <a:bodyPr vert="horz" wrap="square" lIns="0" tIns="7701" rIns="0" bIns="0" rtlCol="0">
            <a:spAutoFit/>
          </a:bodyPr>
          <a:lstStyle/>
          <a:p>
            <a:r>
              <a:rPr lang="en-US" sz="1273" spc="-69" dirty="0">
                <a:solidFill>
                  <a:srgbClr val="072442"/>
                </a:solidFill>
                <a:latin typeface="Tahoma"/>
                <a:cs typeface="Tahoma"/>
              </a:rPr>
              <a:t>Component in Angular.</a:t>
            </a:r>
          </a:p>
        </p:txBody>
      </p:sp>
      <p:sp>
        <p:nvSpPr>
          <p:cNvPr id="2563" name="TextBox 2562">
            <a:extLst>
              <a:ext uri="{FF2B5EF4-FFF2-40B4-BE49-F238E27FC236}">
                <a16:creationId xmlns:a16="http://schemas.microsoft.com/office/drawing/2014/main" id="{D39411AC-9EF8-4B50-8564-762D656981B2}"/>
              </a:ext>
            </a:extLst>
          </p:cNvPr>
          <p:cNvSpPr txBox="1"/>
          <p:nvPr/>
        </p:nvSpPr>
        <p:spPr>
          <a:xfrm>
            <a:off x="2362154" y="5322810"/>
            <a:ext cx="6096000" cy="369332"/>
          </a:xfrm>
          <a:prstGeom prst="rect">
            <a:avLst/>
          </a:prstGeom>
          <a:noFill/>
        </p:spPr>
        <p:txBody>
          <a:bodyPr wrap="square">
            <a:spAutoFit/>
          </a:bodyPr>
          <a:lstStyle/>
          <a:p>
            <a:r>
              <a:rPr lang="en-US" sz="1273" spc="-69" dirty="0">
                <a:solidFill>
                  <a:srgbClr val="072442"/>
                </a:solidFill>
                <a:latin typeface="Tahoma"/>
                <a:cs typeface="Tahoma"/>
              </a:rPr>
              <a:t>Generate a new component</a:t>
            </a:r>
            <a:r>
              <a:rPr lang="en-US" sz="1800" b="1" dirty="0">
                <a:solidFill>
                  <a:schemeClr val="tx1">
                    <a:lumMod val="75000"/>
                    <a:lumOff val="25000"/>
                  </a:schemeClr>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dirty="0"/>
          </a:p>
        </p:txBody>
      </p:sp>
      <p:pic>
        <p:nvPicPr>
          <p:cNvPr id="4" name="object 4"/>
          <p:cNvPicPr/>
          <p:nvPr/>
        </p:nvPicPr>
        <p:blipFill>
          <a:blip r:embed="rId2"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a:lnSpc>
                <a:spcPct val="120100"/>
              </a:lnSpc>
              <a:spcBef>
                <a:spcPts val="58"/>
              </a:spcBef>
              <a:tabLst>
                <a:tab pos="628010"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dirty="0"/>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dirty="0"/>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dirty="0"/>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dirty="0"/>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dirty="0"/>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dirty="0"/>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dirty="0"/>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dirty="0"/>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dirty="0"/>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dirty="0"/>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dirty="0"/>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dirty="0"/>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dirty="0"/>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dirty="0"/>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dirty="0"/>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dirty="0"/>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dirty="0"/>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dirty="0"/>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dirty="0"/>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dirty="0"/>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dirty="0"/>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dirty="0"/>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dirty="0"/>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dirty="0"/>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dirty="0"/>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dirty="0"/>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dirty="0"/>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dirty="0"/>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dirty="0"/>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dirty="0"/>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dirty="0"/>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dirty="0"/>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dirty="0"/>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dirty="0"/>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8115" y="1744389"/>
            <a:ext cx="6639350" cy="3369222"/>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433" y="2970883"/>
            <a:ext cx="6094130" cy="707886"/>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Create Angular Project</a:t>
            </a:r>
          </a:p>
        </p:txBody>
      </p:sp>
    </p:spTree>
    <p:extLst>
      <p:ext uri="{BB962C8B-B14F-4D97-AF65-F5344CB8AC3E}">
        <p14:creationId xmlns:p14="http://schemas.microsoft.com/office/powerpoint/2010/main" val="319912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4" y="0"/>
            <a:ext cx="2511875" cy="1928021"/>
            <a:chOff x="15962436" y="0"/>
            <a:chExt cx="4142267" cy="3179450"/>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dirty="0"/>
            </a:p>
          </p:txBody>
        </p:sp>
        <p:pic>
          <p:nvPicPr>
            <p:cNvPr id="35" name="object 35"/>
            <p:cNvPicPr/>
            <p:nvPr/>
          </p:nvPicPr>
          <p:blipFill>
            <a:blip r:embed="rId12" cstate="print"/>
            <a:stretch>
              <a:fillRect/>
            </a:stretch>
          </p:blipFill>
          <p:spPr>
            <a:xfrm>
              <a:off x="18272252" y="1930421"/>
              <a:ext cx="242401"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dirty="0"/>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dirty="0"/>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354765"/>
          </a:xfrm>
          <a:prstGeom prst="rect">
            <a:avLst/>
          </a:prstGeom>
          <a:noFill/>
        </p:spPr>
        <p:txBody>
          <a:bodyPr wrap="square">
            <a:spAutoFit/>
          </a:bodyPr>
          <a:lstStyle/>
          <a:p>
            <a:pPr algn="just"/>
            <a:r>
              <a:rPr lang="en-US" sz="2400" b="1" dirty="0">
                <a:solidFill>
                  <a:srgbClr val="DB0934"/>
                </a:solidFill>
              </a:rPr>
              <a:t>Create Angular Project </a:t>
            </a:r>
          </a:p>
          <a:p>
            <a:endParaRPr lang="en-US" sz="2400" b="1" dirty="0">
              <a:solidFill>
                <a:srgbClr val="DB0934"/>
              </a:solidFill>
            </a:endParaRPr>
          </a:p>
          <a:p>
            <a:endParaRPr lang="en-US" sz="2400" b="1" dirty="0">
              <a:solidFill>
                <a:srgbClr val="DB0934"/>
              </a:solidFill>
            </a:endParaRPr>
          </a:p>
          <a:p>
            <a:r>
              <a:rPr lang="en-US" sz="2000" dirty="0"/>
              <a:t>First, install the angular package (@angular/cli):</a:t>
            </a:r>
            <a:br>
              <a:rPr lang="en-US" sz="2000" b="1" dirty="0"/>
            </a:br>
            <a:r>
              <a:rPr lang="nn-NO" sz="2000" b="1" dirty="0">
                <a:solidFill>
                  <a:srgbClr val="C00000"/>
                </a:solidFill>
              </a:rPr>
              <a:t>npm i -g @angular/cli</a:t>
            </a:r>
          </a:p>
          <a:p>
            <a:br>
              <a:rPr lang="en-US" sz="2000" dirty="0"/>
            </a:br>
            <a:r>
              <a:rPr lang="en-US" sz="2000" dirty="0"/>
              <a:t>Read more about the angular package:</a:t>
            </a:r>
          </a:p>
          <a:p>
            <a:r>
              <a:rPr lang="en-US" sz="2000" dirty="0">
                <a:hlinkClick r:id="rId20"/>
              </a:rPr>
              <a:t>https://www.npmjs.com/package/@angular/cli</a:t>
            </a:r>
            <a:endParaRPr lang="en-US" sz="2000" dirty="0"/>
          </a:p>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3822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4" y="0"/>
            <a:ext cx="2511875" cy="1928021"/>
            <a:chOff x="15962436" y="0"/>
            <a:chExt cx="4142267" cy="3179450"/>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dirty="0"/>
            </a:p>
          </p:txBody>
        </p:sp>
        <p:pic>
          <p:nvPicPr>
            <p:cNvPr id="35" name="object 35"/>
            <p:cNvPicPr/>
            <p:nvPr/>
          </p:nvPicPr>
          <p:blipFill>
            <a:blip r:embed="rId12" cstate="print"/>
            <a:stretch>
              <a:fillRect/>
            </a:stretch>
          </p:blipFill>
          <p:spPr>
            <a:xfrm>
              <a:off x="18272252" y="1930421"/>
              <a:ext cx="242401"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dirty="0"/>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dirty="0"/>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123658"/>
          </a:xfrm>
          <a:prstGeom prst="rect">
            <a:avLst/>
          </a:prstGeom>
          <a:noFill/>
        </p:spPr>
        <p:txBody>
          <a:bodyPr wrap="square">
            <a:spAutoFit/>
          </a:bodyPr>
          <a:lstStyle/>
          <a:p>
            <a:pPr algn="just"/>
            <a:r>
              <a:rPr lang="en-US" sz="2400" b="1" dirty="0">
                <a:solidFill>
                  <a:srgbClr val="DB0934"/>
                </a:solidFill>
              </a:rPr>
              <a:t>Create Angular Project </a:t>
            </a:r>
          </a:p>
          <a:p>
            <a:endParaRPr lang="en-US" sz="2400" b="1" dirty="0">
              <a:solidFill>
                <a:srgbClr val="DB0934"/>
              </a:solidFill>
            </a:endParaRPr>
          </a:p>
          <a:p>
            <a:endParaRPr lang="en-US" sz="2400" b="1" dirty="0">
              <a:solidFill>
                <a:srgbClr val="DB0934"/>
              </a:solidFill>
            </a:endParaRPr>
          </a:p>
          <a:p>
            <a:r>
              <a:rPr lang="en-US" sz="2000" dirty="0"/>
              <a:t>To create the angular project, use this command:</a:t>
            </a:r>
          </a:p>
          <a:p>
            <a:r>
              <a:rPr lang="en-US" sz="2000" b="1" dirty="0">
                <a:solidFill>
                  <a:srgbClr val="C00000"/>
                </a:solidFill>
              </a:rPr>
              <a:t>ng new </a:t>
            </a:r>
            <a:r>
              <a:rPr lang="en-US" sz="2000" dirty="0" err="1">
                <a:solidFill>
                  <a:srgbClr val="C00000"/>
                </a:solidFill>
              </a:rPr>
              <a:t>project_name</a:t>
            </a:r>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pic>
        <p:nvPicPr>
          <p:cNvPr id="61" name="Picture 60">
            <a:extLst>
              <a:ext uri="{FF2B5EF4-FFF2-40B4-BE49-F238E27FC236}">
                <a16:creationId xmlns:a16="http://schemas.microsoft.com/office/drawing/2014/main" id="{F529E8BF-DC23-4FA5-BA2F-CD21259B1DCB}"/>
              </a:ext>
            </a:extLst>
          </p:cNvPr>
          <p:cNvPicPr>
            <a:picLocks noChangeAspect="1"/>
          </p:cNvPicPr>
          <p:nvPr/>
        </p:nvPicPr>
        <p:blipFill>
          <a:blip r:embed="rId20"/>
          <a:stretch>
            <a:fillRect/>
          </a:stretch>
        </p:blipFill>
        <p:spPr>
          <a:xfrm>
            <a:off x="1148207" y="3980313"/>
            <a:ext cx="6748884" cy="115272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46042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708434"/>
          </a:xfrm>
          <a:prstGeom prst="rect">
            <a:avLst/>
          </a:prstGeom>
          <a:noFill/>
        </p:spPr>
        <p:txBody>
          <a:bodyPr wrap="square">
            <a:spAutoFit/>
          </a:bodyPr>
          <a:lstStyle/>
          <a:p>
            <a:pPr algn="just"/>
            <a:r>
              <a:rPr lang="en-US" sz="2400" b="1" dirty="0">
                <a:solidFill>
                  <a:srgbClr val="DB0934"/>
                </a:solidFill>
              </a:rPr>
              <a:t>Create Angular Project </a:t>
            </a:r>
          </a:p>
          <a:p>
            <a:pPr algn="just"/>
            <a:endParaRPr lang="en-US" sz="2400" b="1" dirty="0">
              <a:solidFill>
                <a:srgbClr val="DB0934"/>
              </a:solidFill>
            </a:endParaRPr>
          </a:p>
          <a:p>
            <a:endParaRPr lang="en-US" sz="2400" b="1" dirty="0">
              <a:solidFill>
                <a:srgbClr val="DB0934"/>
              </a:solidFill>
            </a:endParaRPr>
          </a:p>
          <a:p>
            <a:pPr algn="just"/>
            <a:r>
              <a:rPr lang="en-US" sz="2000" dirty="0"/>
              <a:t>We will create an LMS website (</a:t>
            </a:r>
            <a:r>
              <a:rPr lang="en-US" sz="2000" dirty="0" err="1"/>
              <a:t>EduTech</a:t>
            </a:r>
            <a:r>
              <a:rPr lang="en-US" sz="2000" dirty="0"/>
              <a:t>) during this course, to create the angular project for our demo, use this command:</a:t>
            </a:r>
          </a:p>
          <a:p>
            <a:pPr algn="just"/>
            <a:endParaRPr lang="en-US" sz="2000" dirty="0"/>
          </a:p>
          <a:p>
            <a:pPr algn="just"/>
            <a:r>
              <a:rPr lang="en-US" b="1" dirty="0">
                <a:solidFill>
                  <a:srgbClr val="C00000"/>
                </a:solidFill>
                <a:latin typeface="Consolas" panose="020B0609020204030204" pitchFamily="49" charset="0"/>
              </a:rPr>
              <a:t>ng</a:t>
            </a:r>
            <a:r>
              <a:rPr lang="en-US" b="1" dirty="0">
                <a:latin typeface="Consolas" panose="020B0609020204030204" pitchFamily="49" charset="0"/>
              </a:rPr>
              <a:t> </a:t>
            </a:r>
            <a:r>
              <a:rPr lang="en-US" b="1" dirty="0">
                <a:solidFill>
                  <a:srgbClr val="C00000"/>
                </a:solidFill>
                <a:latin typeface="Consolas" panose="020B0609020204030204" pitchFamily="49" charset="0"/>
              </a:rPr>
              <a:t>new</a:t>
            </a:r>
            <a:r>
              <a:rPr lang="en-US" b="1" dirty="0">
                <a:latin typeface="Consolas" panose="020B0609020204030204" pitchFamily="49" charset="0"/>
              </a:rPr>
              <a:t> </a:t>
            </a:r>
            <a:r>
              <a:rPr lang="en-US" b="1" dirty="0" err="1">
                <a:solidFill>
                  <a:srgbClr val="C00000"/>
                </a:solidFill>
                <a:latin typeface="Consolas" panose="020B0609020204030204" pitchFamily="49" charset="0"/>
              </a:rPr>
              <a:t>EduTech</a:t>
            </a:r>
            <a:endParaRPr lang="en-US" b="1" dirty="0">
              <a:solidFill>
                <a:srgbClr val="C00000"/>
              </a:solidFill>
              <a:latin typeface="Consolas" panose="020B0609020204030204" pitchFamily="49" charset="0"/>
            </a:endParaRPr>
          </a:p>
          <a:p>
            <a:pPr algn="just"/>
            <a:endParaRPr lang="en-US" sz="2000" dirty="0"/>
          </a:p>
        </p:txBody>
      </p:sp>
      <p:pic>
        <p:nvPicPr>
          <p:cNvPr id="61" name="Picture 60">
            <a:extLst>
              <a:ext uri="{FF2B5EF4-FFF2-40B4-BE49-F238E27FC236}">
                <a16:creationId xmlns:a16="http://schemas.microsoft.com/office/drawing/2014/main" id="{75B78E6A-13BC-4BD5-836D-7206413D1A01}"/>
              </a:ext>
            </a:extLst>
          </p:cNvPr>
          <p:cNvPicPr>
            <a:picLocks noChangeAspect="1"/>
          </p:cNvPicPr>
          <p:nvPr/>
        </p:nvPicPr>
        <p:blipFill>
          <a:blip r:embed="rId20"/>
          <a:stretch>
            <a:fillRect/>
          </a:stretch>
        </p:blipFill>
        <p:spPr>
          <a:xfrm>
            <a:off x="1632298" y="4453596"/>
            <a:ext cx="6791744" cy="120973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25950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4" y="0"/>
            <a:ext cx="2511875" cy="1928021"/>
            <a:chOff x="15962436" y="0"/>
            <a:chExt cx="4142267" cy="3179450"/>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dirty="0"/>
            </a:p>
          </p:txBody>
        </p:sp>
        <p:pic>
          <p:nvPicPr>
            <p:cNvPr id="35" name="object 35"/>
            <p:cNvPicPr/>
            <p:nvPr/>
          </p:nvPicPr>
          <p:blipFill>
            <a:blip r:embed="rId12" cstate="print"/>
            <a:stretch>
              <a:fillRect/>
            </a:stretch>
          </p:blipFill>
          <p:spPr>
            <a:xfrm>
              <a:off x="18272252" y="1930421"/>
              <a:ext cx="242401"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dirty="0"/>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dirty="0"/>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123658"/>
          </a:xfrm>
          <a:prstGeom prst="rect">
            <a:avLst/>
          </a:prstGeom>
          <a:noFill/>
        </p:spPr>
        <p:txBody>
          <a:bodyPr wrap="square">
            <a:spAutoFit/>
          </a:bodyPr>
          <a:lstStyle/>
          <a:p>
            <a:pPr algn="just"/>
            <a:r>
              <a:rPr lang="en-US" sz="2400" b="1" dirty="0">
                <a:solidFill>
                  <a:srgbClr val="DB0934"/>
                </a:solidFill>
              </a:rPr>
              <a:t>Create Angular Project </a:t>
            </a:r>
          </a:p>
          <a:p>
            <a:endParaRPr lang="en-US" sz="2400" b="1" dirty="0">
              <a:solidFill>
                <a:srgbClr val="DB0934"/>
              </a:solidFill>
            </a:endParaRPr>
          </a:p>
          <a:p>
            <a:endParaRPr lang="en-US" sz="2400" b="1" dirty="0">
              <a:solidFill>
                <a:srgbClr val="DB0934"/>
              </a:solidFill>
            </a:endParaRPr>
          </a:p>
          <a:p>
            <a:r>
              <a:rPr lang="en-US" sz="2000" dirty="0"/>
              <a:t>To run the project, use this command:</a:t>
            </a:r>
          </a:p>
          <a:p>
            <a:r>
              <a:rPr lang="en-US" sz="2000" b="1" dirty="0">
                <a:solidFill>
                  <a:srgbClr val="C00000"/>
                </a:solidFill>
              </a:rPr>
              <a:t>ng serve -o</a:t>
            </a:r>
            <a:endParaRPr lang="ar-JO" sz="2000" dirty="0"/>
          </a:p>
          <a:p>
            <a:endParaRPr lang="en-GB" sz="2000" b="0" dirty="0">
              <a:solidFill>
                <a:srgbClr val="000000"/>
              </a:solidFill>
              <a:effectLst/>
              <a:latin typeface="Consolas" panose="020B0609020204030204" pitchFamily="49" charset="0"/>
            </a:endParaRPr>
          </a:p>
        </p:txBody>
      </p:sp>
      <p:pic>
        <p:nvPicPr>
          <p:cNvPr id="63" name="Picture 62">
            <a:extLst>
              <a:ext uri="{FF2B5EF4-FFF2-40B4-BE49-F238E27FC236}">
                <a16:creationId xmlns:a16="http://schemas.microsoft.com/office/drawing/2014/main" id="{A1B7A8F7-060B-4D04-816F-1FC44BE698A1}"/>
              </a:ext>
            </a:extLst>
          </p:cNvPr>
          <p:cNvPicPr>
            <a:picLocks noChangeAspect="1"/>
          </p:cNvPicPr>
          <p:nvPr/>
        </p:nvPicPr>
        <p:blipFill>
          <a:blip r:embed="rId20"/>
          <a:stretch>
            <a:fillRect/>
          </a:stretch>
        </p:blipFill>
        <p:spPr>
          <a:xfrm>
            <a:off x="991295" y="3814429"/>
            <a:ext cx="6915032" cy="11888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23521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308324"/>
          </a:xfrm>
          <a:prstGeom prst="rect">
            <a:avLst/>
          </a:prstGeom>
          <a:noFill/>
        </p:spPr>
        <p:txBody>
          <a:bodyPr wrap="square">
            <a:spAutoFit/>
          </a:bodyPr>
          <a:lstStyle/>
          <a:p>
            <a:pPr algn="just"/>
            <a:r>
              <a:rPr lang="en-GB" sz="2400" b="1" dirty="0">
                <a:solidFill>
                  <a:srgbClr val="DB0934"/>
                </a:solidFill>
              </a:rPr>
              <a:t>Note :</a:t>
            </a:r>
          </a:p>
          <a:p>
            <a:pPr algn="just"/>
            <a:endParaRPr lang="en-GB" sz="2400" b="1" dirty="0">
              <a:solidFill>
                <a:srgbClr val="DB0934"/>
              </a:solidFill>
            </a:endParaRPr>
          </a:p>
          <a:p>
            <a:pPr algn="just"/>
            <a:r>
              <a:rPr lang="en-US" sz="2400" dirty="0"/>
              <a:t>By default, angular project run on port </a:t>
            </a:r>
            <a:r>
              <a:rPr lang="en-US" sz="2400" b="1" dirty="0">
                <a:solidFill>
                  <a:srgbClr val="C00000"/>
                </a:solidFill>
              </a:rPr>
              <a:t>4200.</a:t>
            </a:r>
            <a:endParaRPr lang="en-US" sz="2400" dirty="0"/>
          </a:p>
          <a:p>
            <a:pPr algn="just"/>
            <a:endParaRPr lang="en-US" sz="2400" b="1" dirty="0">
              <a:solidFill>
                <a:srgbClr val="DB0934"/>
              </a:solidFill>
            </a:endParaRPr>
          </a:p>
          <a:p>
            <a:pPr algn="just"/>
            <a:endParaRPr lang="en-US" sz="2400" b="1" dirty="0">
              <a:solidFill>
                <a:srgbClr val="DB0934"/>
              </a:solidFill>
            </a:endParaRPr>
          </a:p>
          <a:p>
            <a:endParaRPr lang="en-US" sz="2400" b="1" dirty="0">
              <a:solidFill>
                <a:srgbClr val="DB0934"/>
              </a:solidFill>
            </a:endParaRPr>
          </a:p>
        </p:txBody>
      </p:sp>
      <p:pic>
        <p:nvPicPr>
          <p:cNvPr id="61" name="Picture 60">
            <a:extLst>
              <a:ext uri="{FF2B5EF4-FFF2-40B4-BE49-F238E27FC236}">
                <a16:creationId xmlns:a16="http://schemas.microsoft.com/office/drawing/2014/main" id="{0A64972A-E7F1-4C70-9083-B9CB840BFE0C}"/>
              </a:ext>
            </a:extLst>
          </p:cNvPr>
          <p:cNvPicPr>
            <a:picLocks noChangeAspect="1"/>
          </p:cNvPicPr>
          <p:nvPr/>
        </p:nvPicPr>
        <p:blipFill>
          <a:blip r:embed="rId20"/>
          <a:stretch>
            <a:fillRect/>
          </a:stretch>
        </p:blipFill>
        <p:spPr>
          <a:xfrm>
            <a:off x="1927868" y="3087700"/>
            <a:ext cx="6484548" cy="28224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26823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1200329"/>
          </a:xfrm>
          <a:prstGeom prst="rect">
            <a:avLst/>
          </a:prstGeom>
          <a:noFill/>
        </p:spPr>
        <p:txBody>
          <a:bodyPr wrap="square">
            <a:spAutoFit/>
          </a:bodyPr>
          <a:lstStyle/>
          <a:p>
            <a:pPr algn="just"/>
            <a:r>
              <a:rPr lang="en-US" sz="2400" b="1" dirty="0" err="1">
                <a:solidFill>
                  <a:srgbClr val="C00000"/>
                </a:solidFill>
              </a:rPr>
              <a:t>EduTech</a:t>
            </a:r>
            <a:r>
              <a:rPr lang="en-US" sz="2400" dirty="0"/>
              <a:t> project files:</a:t>
            </a:r>
            <a:endParaRPr lang="en-US" sz="2400" b="1" dirty="0">
              <a:solidFill>
                <a:srgbClr val="C00000"/>
              </a:solidFill>
            </a:endParaRPr>
          </a:p>
          <a:p>
            <a:pPr algn="just"/>
            <a:endParaRPr lang="en-US" sz="2400" b="1" dirty="0">
              <a:solidFill>
                <a:srgbClr val="DB0934"/>
              </a:solidFill>
            </a:endParaRPr>
          </a:p>
          <a:p>
            <a:endParaRPr lang="en-US" sz="2400" b="1" dirty="0">
              <a:solidFill>
                <a:srgbClr val="DB0934"/>
              </a:solidFill>
            </a:endParaRPr>
          </a:p>
        </p:txBody>
      </p:sp>
      <p:pic>
        <p:nvPicPr>
          <p:cNvPr id="61" name="Picture 60">
            <a:extLst>
              <a:ext uri="{FF2B5EF4-FFF2-40B4-BE49-F238E27FC236}">
                <a16:creationId xmlns:a16="http://schemas.microsoft.com/office/drawing/2014/main" id="{222CE84A-A91B-4FC3-BA03-1836CA920DCD}"/>
              </a:ext>
            </a:extLst>
          </p:cNvPr>
          <p:cNvPicPr>
            <a:picLocks noChangeAspect="1"/>
          </p:cNvPicPr>
          <p:nvPr/>
        </p:nvPicPr>
        <p:blipFill>
          <a:blip r:embed="rId20"/>
          <a:stretch>
            <a:fillRect/>
          </a:stretch>
        </p:blipFill>
        <p:spPr>
          <a:xfrm>
            <a:off x="4565523" y="2345642"/>
            <a:ext cx="4396276" cy="41124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13867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757313" y="1753442"/>
            <a:ext cx="10003361" cy="3354765"/>
          </a:xfrm>
          <a:prstGeom prst="rect">
            <a:avLst/>
          </a:prstGeom>
          <a:noFill/>
        </p:spPr>
        <p:txBody>
          <a:bodyPr wrap="square">
            <a:spAutoFit/>
          </a:bodyPr>
          <a:lstStyle/>
          <a:p>
            <a:pPr algn="just"/>
            <a:r>
              <a:rPr lang="en-US" sz="2400" b="1" dirty="0">
                <a:solidFill>
                  <a:srgbClr val="DB0934"/>
                </a:solidFill>
              </a:rPr>
              <a:t>Angular project files </a:t>
            </a:r>
          </a:p>
          <a:p>
            <a:pPr algn="just"/>
            <a:endParaRPr lang="en-US" sz="2400" b="1" dirty="0">
              <a:solidFill>
                <a:srgbClr val="DB0934"/>
              </a:solidFill>
            </a:endParaRPr>
          </a:p>
          <a:p>
            <a:endParaRPr lang="en-US" sz="2400" b="1" dirty="0">
              <a:solidFill>
                <a:srgbClr val="DB0934"/>
              </a:solidFill>
            </a:endParaRPr>
          </a:p>
          <a:p>
            <a:pPr algn="just"/>
            <a:r>
              <a:rPr lang="en-GB" sz="2000" b="1" dirty="0" err="1">
                <a:solidFill>
                  <a:srgbClr val="DA012E"/>
                </a:solidFill>
              </a:rPr>
              <a:t>node_modules</a:t>
            </a:r>
            <a:r>
              <a:rPr lang="en-GB" sz="2000" b="1" dirty="0">
                <a:solidFill>
                  <a:srgbClr val="DA012E"/>
                </a:solidFill>
              </a:rPr>
              <a:t>:  </a:t>
            </a:r>
            <a:r>
              <a:rPr lang="en-GB" sz="2000" dirty="0"/>
              <a:t>You can think of the </a:t>
            </a:r>
            <a:r>
              <a:rPr lang="en-GB" sz="2000" dirty="0" err="1"/>
              <a:t>node_modules</a:t>
            </a:r>
            <a:r>
              <a:rPr lang="en-GB" sz="2000" dirty="0"/>
              <a:t> folder as a cache for the external modules that your project depends upon. NPM installs these modules with the NPM service, which downloads them from the web and copies them into the </a:t>
            </a:r>
            <a:r>
              <a:rPr lang="en-GB" sz="2000" dirty="0" err="1"/>
              <a:t>node_modules</a:t>
            </a:r>
            <a:r>
              <a:rPr lang="en-GB" sz="2000" dirty="0"/>
              <a:t> folder.</a:t>
            </a:r>
          </a:p>
          <a:p>
            <a:pPr algn="just"/>
            <a:endParaRPr lang="en-US" sz="2000" dirty="0"/>
          </a:p>
          <a:p>
            <a:pPr algn="just"/>
            <a:r>
              <a:rPr lang="en-GB" sz="2000" b="1" dirty="0" err="1">
                <a:solidFill>
                  <a:srgbClr val="DA012E"/>
                </a:solidFill>
              </a:rPr>
              <a:t>src</a:t>
            </a:r>
            <a:r>
              <a:rPr lang="en-GB" sz="2000" b="1" dirty="0">
                <a:solidFill>
                  <a:srgbClr val="DA012E"/>
                </a:solidFill>
              </a:rPr>
              <a:t>: </a:t>
            </a:r>
            <a:r>
              <a:rPr lang="en-GB" sz="2000" dirty="0"/>
              <a:t>The project will be worked on in this folder.</a:t>
            </a:r>
          </a:p>
          <a:p>
            <a:pPr algn="just"/>
            <a:r>
              <a:rPr lang="en-GB" sz="2000" dirty="0"/>
              <a:t>Inside the </a:t>
            </a:r>
            <a:r>
              <a:rPr lang="en-GB" sz="2000" dirty="0" err="1"/>
              <a:t>src</a:t>
            </a:r>
            <a:r>
              <a:rPr lang="en-GB" sz="2000" dirty="0"/>
              <a:t>, the app folder was created during the project setup and holds all the required files for the project.</a:t>
            </a:r>
          </a:p>
        </p:txBody>
      </p:sp>
    </p:spTree>
    <p:extLst>
      <p:ext uri="{BB962C8B-B14F-4D97-AF65-F5344CB8AC3E}">
        <p14:creationId xmlns:p14="http://schemas.microsoft.com/office/powerpoint/2010/main" val="4139595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739211"/>
          </a:xfrm>
          <a:prstGeom prst="rect">
            <a:avLst/>
          </a:prstGeom>
          <a:noFill/>
        </p:spPr>
        <p:txBody>
          <a:bodyPr wrap="square">
            <a:spAutoFit/>
          </a:bodyPr>
          <a:lstStyle/>
          <a:p>
            <a:pPr algn="just"/>
            <a:r>
              <a:rPr lang="en-US" sz="2400" b="1" dirty="0">
                <a:solidFill>
                  <a:srgbClr val="DB0934"/>
                </a:solidFill>
              </a:rPr>
              <a:t>Angular project files </a:t>
            </a:r>
          </a:p>
          <a:p>
            <a:pPr algn="just"/>
            <a:endParaRPr lang="en-US" sz="2400" b="1" dirty="0">
              <a:solidFill>
                <a:srgbClr val="DB0934"/>
              </a:solidFill>
            </a:endParaRPr>
          </a:p>
          <a:p>
            <a:endParaRPr lang="en-US" sz="2400" b="1" dirty="0">
              <a:solidFill>
                <a:srgbClr val="DB0934"/>
              </a:solidFill>
            </a:endParaRPr>
          </a:p>
          <a:p>
            <a:pPr algn="justLow"/>
            <a:r>
              <a:rPr lang="en-US" sz="2000" b="1" dirty="0">
                <a:solidFill>
                  <a:srgbClr val="DA012E"/>
                </a:solidFill>
              </a:rPr>
              <a:t>assets:</a:t>
            </a:r>
            <a:r>
              <a:rPr lang="en-US" sz="2000" b="1" dirty="0">
                <a:solidFill>
                  <a:srgbClr val="C00000"/>
                </a:solidFill>
              </a:rPr>
              <a:t> </a:t>
            </a:r>
            <a:r>
              <a:rPr lang="en-US" sz="2000" b="1" dirty="0">
                <a:solidFill>
                  <a:srgbClr val="FF0000"/>
                </a:solidFill>
              </a:rPr>
              <a:t> </a:t>
            </a:r>
            <a:r>
              <a:rPr lang="en-US" sz="2000" dirty="0"/>
              <a:t>It contains the resources such as images, videos, </a:t>
            </a:r>
            <a:r>
              <a:rPr lang="ar-JO" sz="2000" dirty="0"/>
              <a:t>audio,</a:t>
            </a:r>
            <a:r>
              <a:rPr lang="en-US" sz="2000" dirty="0"/>
              <a:t> and bootstrap files.</a:t>
            </a:r>
          </a:p>
          <a:p>
            <a:pPr algn="justLow"/>
            <a:endParaRPr lang="en-US" sz="2000" b="1" dirty="0">
              <a:solidFill>
                <a:srgbClr val="FF0000"/>
              </a:solidFill>
            </a:endParaRPr>
          </a:p>
          <a:p>
            <a:pPr algn="justLow"/>
            <a:r>
              <a:rPr lang="en-US" sz="2000" b="1" dirty="0">
                <a:solidFill>
                  <a:srgbClr val="DA012E"/>
                </a:solidFill>
              </a:rPr>
              <a:t>index.html: </a:t>
            </a:r>
            <a:r>
              <a:rPr lang="en-US" sz="2000" dirty="0"/>
              <a:t>It is the first file </a:t>
            </a:r>
            <a:r>
              <a:rPr lang="ar-JO" sz="2000" dirty="0"/>
              <a:t>that </a:t>
            </a:r>
            <a:r>
              <a:rPr lang="en-US" sz="2000" dirty="0"/>
              <a:t>will be loaded in the angular project.</a:t>
            </a:r>
          </a:p>
          <a:p>
            <a:pPr algn="justLow"/>
            <a:endParaRPr lang="en-US" sz="2000" dirty="0"/>
          </a:p>
          <a:p>
            <a:pPr algn="justLow"/>
            <a:r>
              <a:rPr lang="en-US" sz="2000" b="1" dirty="0">
                <a:solidFill>
                  <a:srgbClr val="DA012E"/>
                </a:solidFill>
              </a:rPr>
              <a:t>styles.css: </a:t>
            </a:r>
            <a:r>
              <a:rPr lang="en-US" sz="2000" dirty="0"/>
              <a:t>It contains the CSS style that you would apply to the whole project.</a:t>
            </a:r>
          </a:p>
        </p:txBody>
      </p:sp>
    </p:spTree>
    <p:extLst>
      <p:ext uri="{BB962C8B-B14F-4D97-AF65-F5344CB8AC3E}">
        <p14:creationId xmlns:p14="http://schemas.microsoft.com/office/powerpoint/2010/main" val="3943968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1508105"/>
          </a:xfrm>
          <a:prstGeom prst="rect">
            <a:avLst/>
          </a:prstGeom>
          <a:noFill/>
        </p:spPr>
        <p:txBody>
          <a:bodyPr wrap="square">
            <a:spAutoFit/>
          </a:bodyPr>
          <a:lstStyle/>
          <a:p>
            <a:pPr algn="just"/>
            <a:r>
              <a:rPr lang="en-US" sz="2400" b="1" dirty="0">
                <a:solidFill>
                  <a:srgbClr val="DB0934"/>
                </a:solidFill>
              </a:rPr>
              <a:t>Angular project files </a:t>
            </a:r>
          </a:p>
          <a:p>
            <a:pPr algn="just"/>
            <a:endParaRPr lang="en-US" sz="2400" b="1" dirty="0">
              <a:solidFill>
                <a:srgbClr val="DB0934"/>
              </a:solidFill>
            </a:endParaRPr>
          </a:p>
          <a:p>
            <a:endParaRPr lang="en-US" sz="2400" b="1" dirty="0">
              <a:solidFill>
                <a:srgbClr val="DB0934"/>
              </a:solidFill>
            </a:endParaRPr>
          </a:p>
          <a:p>
            <a:pPr algn="justLow"/>
            <a:r>
              <a:rPr lang="en-US" sz="2000" dirty="0"/>
              <a:t>By default, angular project contains one component called </a:t>
            </a:r>
            <a:r>
              <a:rPr lang="en-US" sz="2000" dirty="0">
                <a:solidFill>
                  <a:srgbClr val="DA012E"/>
                </a:solidFill>
              </a:rPr>
              <a:t>app component.</a:t>
            </a:r>
            <a:endParaRPr lang="en-US" sz="2000" dirty="0"/>
          </a:p>
        </p:txBody>
      </p:sp>
      <p:pic>
        <p:nvPicPr>
          <p:cNvPr id="61" name="Picture 60">
            <a:extLst>
              <a:ext uri="{FF2B5EF4-FFF2-40B4-BE49-F238E27FC236}">
                <a16:creationId xmlns:a16="http://schemas.microsoft.com/office/drawing/2014/main" id="{A1692D40-C076-481E-BB58-5D3BEAD81033}"/>
              </a:ext>
            </a:extLst>
          </p:cNvPr>
          <p:cNvPicPr>
            <a:picLocks noChangeAspect="1"/>
          </p:cNvPicPr>
          <p:nvPr/>
        </p:nvPicPr>
        <p:blipFill>
          <a:blip r:embed="rId20"/>
          <a:stretch>
            <a:fillRect/>
          </a:stretch>
        </p:blipFill>
        <p:spPr>
          <a:xfrm>
            <a:off x="2349697" y="3552362"/>
            <a:ext cx="3064345" cy="2989124"/>
          </a:xfrm>
          <a:prstGeom prst="rect">
            <a:avLst/>
          </a:prstGeom>
        </p:spPr>
      </p:pic>
    </p:spTree>
    <p:extLst>
      <p:ext uri="{BB962C8B-B14F-4D97-AF65-F5344CB8AC3E}">
        <p14:creationId xmlns:p14="http://schemas.microsoft.com/office/powerpoint/2010/main" val="256826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707886"/>
          </a:xfrm>
          <a:prstGeom prst="rect">
            <a:avLst/>
          </a:prstGeom>
          <a:noFill/>
        </p:spPr>
        <p:txBody>
          <a:bodyPr wrap="square">
            <a:spAutoFit/>
          </a:bodyPr>
          <a:lstStyle/>
          <a:p>
            <a:pPr marL="12699" algn="ctr">
              <a:spcBef>
                <a:spcPts val="135"/>
              </a:spcBef>
            </a:pPr>
            <a:r>
              <a:rPr lang="en-GB" sz="4000" spc="-59" dirty="0">
                <a:solidFill>
                  <a:schemeClr val="bg1"/>
                </a:solidFill>
                <a:latin typeface="Trebuchet MS"/>
              </a:rPr>
              <a:t>Objective</a:t>
            </a:r>
            <a:endParaRPr lang="en-US" sz="4000" spc="-59" dirty="0">
              <a:solidFill>
                <a:schemeClr val="bg1"/>
              </a:solidFill>
              <a:latin typeface="Trebuchet MS"/>
            </a:endParaRPr>
          </a:p>
        </p:txBody>
      </p:sp>
    </p:spTree>
    <p:extLst>
      <p:ext uri="{BB962C8B-B14F-4D97-AF65-F5344CB8AC3E}">
        <p14:creationId xmlns:p14="http://schemas.microsoft.com/office/powerpoint/2010/main" val="949187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a:lnSpc>
                <a:spcPct val="120100"/>
              </a:lnSpc>
              <a:spcBef>
                <a:spcPts val="58"/>
              </a:spcBef>
              <a:tabLst>
                <a:tab pos="628010"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8115" y="1744389"/>
            <a:ext cx="6639350" cy="3369222"/>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433" y="2970883"/>
            <a:ext cx="6094130" cy="1323439"/>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Flow of Execution of Angular App.</a:t>
            </a:r>
          </a:p>
        </p:txBody>
      </p:sp>
    </p:spTree>
    <p:extLst>
      <p:ext uri="{BB962C8B-B14F-4D97-AF65-F5344CB8AC3E}">
        <p14:creationId xmlns:p14="http://schemas.microsoft.com/office/powerpoint/2010/main" val="34382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defTabSz="554492"/>
            <a:endParaRPr sz="1092">
              <a:solidFill>
                <a:prstClr val="black"/>
              </a:solidFill>
              <a:latin typeface="Calibri"/>
            </a:endParaRPr>
          </a:p>
        </p:txBody>
      </p:sp>
      <p:pic>
        <p:nvPicPr>
          <p:cNvPr id="4" name="object 4"/>
          <p:cNvPicPr/>
          <p:nvPr/>
        </p:nvPicPr>
        <p:blipFill>
          <a:blip r:embed="rId3"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defTabSz="554492">
              <a:lnSpc>
                <a:spcPct val="120100"/>
              </a:lnSpc>
              <a:spcBef>
                <a:spcPts val="58"/>
              </a:spcBef>
              <a:tabLst>
                <a:tab pos="628010"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solidFill>
                <a:prstClr val="black"/>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defTabSz="554492"/>
            <a:endParaRPr sz="1092">
              <a:solidFill>
                <a:prstClr val="black"/>
              </a:solidFill>
              <a:latin typeface="Calibri"/>
            </a:endParaRPr>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defTabSz="554492"/>
              <a:endParaRPr sz="1092">
                <a:solidFill>
                  <a:prstClr val="black"/>
                </a:solidFill>
                <a:latin typeface="Calibri"/>
              </a:endParaRPr>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defTabSz="554492"/>
              <a:endParaRPr sz="1092">
                <a:solidFill>
                  <a:prstClr val="black"/>
                </a:solidFill>
                <a:latin typeface="Calibri"/>
              </a:endParaRPr>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defTabSz="554492"/>
              <a:endParaRPr sz="1092">
                <a:solidFill>
                  <a:prstClr val="black"/>
                </a:solidFill>
                <a:latin typeface="Calibri"/>
              </a:endParaRPr>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defTabSz="554492"/>
              <a:endParaRPr sz="1092">
                <a:solidFill>
                  <a:prstClr val="black"/>
                </a:solidFill>
                <a:latin typeface="Calibri"/>
              </a:endParaRPr>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defTabSz="554492"/>
              <a:endParaRPr sz="1092">
                <a:solidFill>
                  <a:prstClr val="black"/>
                </a:solidFill>
                <a:latin typeface="Calibri"/>
              </a:endParaRPr>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defTabSz="554492">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solidFill>
                <a:prstClr val="black"/>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defTabSz="554492"/>
              <a:endParaRPr sz="1092">
                <a:solidFill>
                  <a:prstClr val="black"/>
                </a:solidFill>
                <a:latin typeface="Calibri"/>
              </a:endParaRPr>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defTabSz="554492"/>
              <a:endParaRPr sz="1092">
                <a:solidFill>
                  <a:prstClr val="black"/>
                </a:solidFill>
                <a:latin typeface="Calibri"/>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defTabSz="554492"/>
              <a:endParaRPr sz="1092">
                <a:solidFill>
                  <a:prstClr val="black"/>
                </a:solidFill>
                <a:latin typeface="Calibri"/>
              </a:endParaRPr>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defTabSz="554492"/>
              <a:endParaRPr sz="1092">
                <a:solidFill>
                  <a:prstClr val="black"/>
                </a:solidFill>
                <a:latin typeface="Calibri"/>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defTabSz="554492"/>
              <a:endParaRPr sz="1092">
                <a:solidFill>
                  <a:prstClr val="black"/>
                </a:solidFill>
                <a:latin typeface="Calibri"/>
              </a:endParaRPr>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defTabSz="554492"/>
              <a:endParaRPr sz="1092">
                <a:solidFill>
                  <a:prstClr val="black"/>
                </a:solidFill>
                <a:latin typeface="Calibri"/>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defTabSz="554492"/>
              <a:endParaRPr sz="1092">
                <a:solidFill>
                  <a:prstClr val="black"/>
                </a:solidFill>
                <a:latin typeface="Calibri"/>
              </a:endParaRPr>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defTabSz="554492"/>
              <a:endParaRPr sz="1092">
                <a:solidFill>
                  <a:prstClr val="black"/>
                </a:solidFill>
                <a:latin typeface="Calibri"/>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grpSp>
      <p:graphicFrame>
        <p:nvGraphicFramePr>
          <p:cNvPr id="63" name="Diagram 62">
            <a:extLst>
              <a:ext uri="{FF2B5EF4-FFF2-40B4-BE49-F238E27FC236}">
                <a16:creationId xmlns:a16="http://schemas.microsoft.com/office/drawing/2014/main" id="{99FACF29-C239-4562-95B7-C9168EF32C69}"/>
              </a:ext>
            </a:extLst>
          </p:cNvPr>
          <p:cNvGraphicFramePr/>
          <p:nvPr>
            <p:extLst>
              <p:ext uri="{D42A27DB-BD31-4B8C-83A1-F6EECF244321}">
                <p14:modId xmlns:p14="http://schemas.microsoft.com/office/powerpoint/2010/main" val="4064089568"/>
              </p:ext>
            </p:extLst>
          </p:nvPr>
        </p:nvGraphicFramePr>
        <p:xfrm>
          <a:off x="1925055" y="675380"/>
          <a:ext cx="8951616" cy="582004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extLst>
      <p:ext uri="{BB962C8B-B14F-4D97-AF65-F5344CB8AC3E}">
        <p14:creationId xmlns:p14="http://schemas.microsoft.com/office/powerpoint/2010/main" val="316881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object 2"/>
          <p:cNvGrpSpPr/>
          <p:nvPr/>
        </p:nvGrpSpPr>
        <p:grpSpPr>
          <a:xfrm>
            <a:off x="428" y="0"/>
            <a:ext cx="12191373" cy="6857846"/>
            <a:chOff x="0" y="0"/>
            <a:chExt cx="20104477" cy="11309096"/>
          </a:xfrm>
        </p:grpSpPr>
        <p:pic>
          <p:nvPicPr>
            <p:cNvPr id="3" name="object 3"/>
            <p:cNvPicPr/>
            <p:nvPr/>
          </p:nvPicPr>
          <p:blipFill>
            <a:blip r:embed="rId3" cstate="print"/>
            <a:stretch>
              <a:fillRect/>
            </a:stretch>
          </p:blipFill>
          <p:spPr>
            <a:xfrm>
              <a:off x="0" y="0"/>
              <a:ext cx="20104099" cy="11308556"/>
            </a:xfrm>
            <a:prstGeom prst="rect">
              <a:avLst/>
            </a:prstGeom>
          </p:spPr>
        </p:pic>
        <p:sp>
          <p:nvSpPr>
            <p:cNvPr id="4" name="object 4"/>
            <p:cNvSpPr/>
            <p:nvPr/>
          </p:nvSpPr>
          <p:spPr>
            <a:xfrm>
              <a:off x="4129385" y="2924733"/>
              <a:ext cx="6246495" cy="6246495"/>
            </a:xfrm>
            <a:custGeom>
              <a:avLst/>
              <a:gdLst/>
              <a:ahLst/>
              <a:cxnLst/>
              <a:rect l="l" t="t" r="r" b="b"/>
              <a:pathLst>
                <a:path w="6246495" h="6246495">
                  <a:moveTo>
                    <a:pt x="5692350" y="0"/>
                  </a:moveTo>
                  <a:lnTo>
                    <a:pt x="0" y="553972"/>
                  </a:lnTo>
                  <a:lnTo>
                    <a:pt x="553972" y="6246322"/>
                  </a:lnTo>
                  <a:lnTo>
                    <a:pt x="6246322" y="5692350"/>
                  </a:lnTo>
                  <a:lnTo>
                    <a:pt x="5692350" y="0"/>
                  </a:lnTo>
                  <a:close/>
                </a:path>
              </a:pathLst>
            </a:custGeom>
            <a:solidFill>
              <a:srgbClr val="CFD0D2"/>
            </a:solidFill>
          </p:spPr>
          <p:txBody>
            <a:bodyPr wrap="square" lIns="0" tIns="0" rIns="0" bIns="0" rtlCol="0"/>
            <a:lstStyle/>
            <a:p>
              <a:endParaRPr sz="1092"/>
            </a:p>
          </p:txBody>
        </p:sp>
        <p:sp>
          <p:nvSpPr>
            <p:cNvPr id="5" name="object 5"/>
            <p:cNvSpPr/>
            <p:nvPr/>
          </p:nvSpPr>
          <p:spPr>
            <a:xfrm>
              <a:off x="4027905" y="2831107"/>
              <a:ext cx="6246495" cy="6246495"/>
            </a:xfrm>
            <a:custGeom>
              <a:avLst/>
              <a:gdLst/>
              <a:ahLst/>
              <a:cxnLst/>
              <a:rect l="l" t="t" r="r" b="b"/>
              <a:pathLst>
                <a:path w="6246495" h="6246495">
                  <a:moveTo>
                    <a:pt x="5692350" y="0"/>
                  </a:moveTo>
                  <a:lnTo>
                    <a:pt x="0" y="553972"/>
                  </a:lnTo>
                  <a:lnTo>
                    <a:pt x="553972" y="6246322"/>
                  </a:lnTo>
                  <a:lnTo>
                    <a:pt x="6246322" y="5692350"/>
                  </a:lnTo>
                  <a:lnTo>
                    <a:pt x="5692350" y="0"/>
                  </a:lnTo>
                  <a:close/>
                </a:path>
              </a:pathLst>
            </a:custGeom>
            <a:solidFill>
              <a:srgbClr val="FFFFFF"/>
            </a:solidFill>
          </p:spPr>
          <p:txBody>
            <a:bodyPr wrap="square" lIns="0" tIns="0" rIns="0" bIns="0" rtlCol="0"/>
            <a:lstStyle/>
            <a:p>
              <a:endParaRPr sz="1092" dirty="0"/>
            </a:p>
          </p:txBody>
        </p:sp>
        <p:sp>
          <p:nvSpPr>
            <p:cNvPr id="6" name="object 6"/>
            <p:cNvSpPr/>
            <p:nvPr/>
          </p:nvSpPr>
          <p:spPr>
            <a:xfrm>
              <a:off x="4027904" y="2831113"/>
              <a:ext cx="5763260" cy="1278255"/>
            </a:xfrm>
            <a:custGeom>
              <a:avLst/>
              <a:gdLst/>
              <a:ahLst/>
              <a:cxnLst/>
              <a:rect l="l" t="t" r="r" b="b"/>
              <a:pathLst>
                <a:path w="5763259" h="1278254">
                  <a:moveTo>
                    <a:pt x="5692350" y="0"/>
                  </a:moveTo>
                  <a:lnTo>
                    <a:pt x="0" y="553972"/>
                  </a:lnTo>
                  <a:lnTo>
                    <a:pt x="70479" y="1278191"/>
                  </a:lnTo>
                  <a:lnTo>
                    <a:pt x="5762829" y="724218"/>
                  </a:lnTo>
                  <a:lnTo>
                    <a:pt x="5692350" y="0"/>
                  </a:lnTo>
                  <a:close/>
                </a:path>
              </a:pathLst>
            </a:custGeom>
            <a:solidFill>
              <a:srgbClr val="F29D26"/>
            </a:solidFill>
          </p:spPr>
          <p:txBody>
            <a:bodyPr wrap="square" lIns="0" tIns="0" rIns="0" bIns="0" rtlCol="0"/>
            <a:lstStyle/>
            <a:p>
              <a:endParaRPr sz="1092"/>
            </a:p>
          </p:txBody>
        </p:sp>
        <p:sp>
          <p:nvSpPr>
            <p:cNvPr id="7" name="object 7"/>
            <p:cNvSpPr/>
            <p:nvPr/>
          </p:nvSpPr>
          <p:spPr>
            <a:xfrm>
              <a:off x="4945904" y="4938179"/>
              <a:ext cx="4328795" cy="1605280"/>
            </a:xfrm>
            <a:custGeom>
              <a:avLst/>
              <a:gdLst/>
              <a:ahLst/>
              <a:cxnLst/>
              <a:rect l="l" t="t" r="r" b="b"/>
              <a:pathLst>
                <a:path w="4328795" h="1605279">
                  <a:moveTo>
                    <a:pt x="986043" y="0"/>
                  </a:moveTo>
                  <a:lnTo>
                    <a:pt x="941816" y="3066"/>
                  </a:lnTo>
                  <a:lnTo>
                    <a:pt x="898511" y="15551"/>
                  </a:lnTo>
                  <a:lnTo>
                    <a:pt x="857345" y="37629"/>
                  </a:lnTo>
                  <a:lnTo>
                    <a:pt x="815054" y="66881"/>
                  </a:lnTo>
                  <a:lnTo>
                    <a:pt x="773319" y="96837"/>
                  </a:lnTo>
                  <a:lnTo>
                    <a:pt x="732111" y="127460"/>
                  </a:lnTo>
                  <a:lnTo>
                    <a:pt x="691400" y="158708"/>
                  </a:lnTo>
                  <a:lnTo>
                    <a:pt x="651159" y="190543"/>
                  </a:lnTo>
                  <a:lnTo>
                    <a:pt x="611358" y="222924"/>
                  </a:lnTo>
                  <a:lnTo>
                    <a:pt x="571968" y="255812"/>
                  </a:lnTo>
                  <a:lnTo>
                    <a:pt x="532961" y="289167"/>
                  </a:lnTo>
                  <a:lnTo>
                    <a:pt x="494307" y="322950"/>
                  </a:lnTo>
                  <a:lnTo>
                    <a:pt x="455978" y="357121"/>
                  </a:lnTo>
                  <a:lnTo>
                    <a:pt x="417945" y="391639"/>
                  </a:lnTo>
                  <a:lnTo>
                    <a:pt x="415170" y="367001"/>
                  </a:lnTo>
                  <a:lnTo>
                    <a:pt x="404633" y="321656"/>
                  </a:lnTo>
                  <a:lnTo>
                    <a:pt x="384410" y="279646"/>
                  </a:lnTo>
                  <a:lnTo>
                    <a:pt x="355912" y="242684"/>
                  </a:lnTo>
                  <a:lnTo>
                    <a:pt x="320550" y="212486"/>
                  </a:lnTo>
                  <a:lnTo>
                    <a:pt x="279734" y="190766"/>
                  </a:lnTo>
                  <a:lnTo>
                    <a:pt x="234876" y="179237"/>
                  </a:lnTo>
                  <a:lnTo>
                    <a:pt x="187386" y="179614"/>
                  </a:lnTo>
                  <a:lnTo>
                    <a:pt x="141498" y="191105"/>
                  </a:lnTo>
                  <a:lnTo>
                    <a:pt x="99585" y="211353"/>
                  </a:lnTo>
                  <a:lnTo>
                    <a:pt x="63086" y="239315"/>
                  </a:lnTo>
                  <a:lnTo>
                    <a:pt x="33439" y="273946"/>
                  </a:lnTo>
                  <a:lnTo>
                    <a:pt x="12084" y="314200"/>
                  </a:lnTo>
                  <a:lnTo>
                    <a:pt x="458" y="359032"/>
                  </a:lnTo>
                  <a:lnTo>
                    <a:pt x="0" y="407398"/>
                  </a:lnTo>
                  <a:lnTo>
                    <a:pt x="50029" y="852107"/>
                  </a:lnTo>
                  <a:lnTo>
                    <a:pt x="61179" y="900125"/>
                  </a:lnTo>
                  <a:lnTo>
                    <a:pt x="82573" y="943324"/>
                  </a:lnTo>
                  <a:lnTo>
                    <a:pt x="113001" y="980244"/>
                  </a:lnTo>
                  <a:lnTo>
                    <a:pt x="151250" y="1009423"/>
                  </a:lnTo>
                  <a:lnTo>
                    <a:pt x="196109" y="1029400"/>
                  </a:lnTo>
                  <a:lnTo>
                    <a:pt x="245605" y="1038669"/>
                  </a:lnTo>
                  <a:lnTo>
                    <a:pt x="292466" y="1035693"/>
                  </a:lnTo>
                  <a:lnTo>
                    <a:pt x="336584" y="1021817"/>
                  </a:lnTo>
                  <a:lnTo>
                    <a:pt x="377852" y="998385"/>
                  </a:lnTo>
                  <a:lnTo>
                    <a:pt x="352735" y="1040559"/>
                  </a:lnTo>
                  <a:lnTo>
                    <a:pt x="327194" y="1082498"/>
                  </a:lnTo>
                  <a:lnTo>
                    <a:pt x="310973" y="1122584"/>
                  </a:lnTo>
                  <a:lnTo>
                    <a:pt x="306594" y="1166968"/>
                  </a:lnTo>
                  <a:lnTo>
                    <a:pt x="312364" y="1212264"/>
                  </a:lnTo>
                  <a:lnTo>
                    <a:pt x="326594" y="1255087"/>
                  </a:lnTo>
                  <a:lnTo>
                    <a:pt x="347591" y="1292052"/>
                  </a:lnTo>
                  <a:lnTo>
                    <a:pt x="385899" y="1332250"/>
                  </a:lnTo>
                  <a:lnTo>
                    <a:pt x="431159" y="1358897"/>
                  </a:lnTo>
                  <a:lnTo>
                    <a:pt x="481948" y="1373463"/>
                  </a:lnTo>
                  <a:lnTo>
                    <a:pt x="536842" y="1377421"/>
                  </a:lnTo>
                  <a:lnTo>
                    <a:pt x="586323" y="1375221"/>
                  </a:lnTo>
                  <a:lnTo>
                    <a:pt x="635695" y="1370277"/>
                  </a:lnTo>
                  <a:lnTo>
                    <a:pt x="684923" y="1362813"/>
                  </a:lnTo>
                  <a:lnTo>
                    <a:pt x="733971" y="1353051"/>
                  </a:lnTo>
                  <a:lnTo>
                    <a:pt x="782802" y="1341216"/>
                  </a:lnTo>
                  <a:lnTo>
                    <a:pt x="831381" y="1327529"/>
                  </a:lnTo>
                  <a:lnTo>
                    <a:pt x="879670" y="1312214"/>
                  </a:lnTo>
                  <a:lnTo>
                    <a:pt x="927636" y="1295495"/>
                  </a:lnTo>
                  <a:lnTo>
                    <a:pt x="975240" y="1277593"/>
                  </a:lnTo>
                  <a:lnTo>
                    <a:pt x="1022447" y="1258734"/>
                  </a:lnTo>
                  <a:lnTo>
                    <a:pt x="1069222" y="1239139"/>
                  </a:lnTo>
                  <a:lnTo>
                    <a:pt x="1115528" y="1219031"/>
                  </a:lnTo>
                  <a:lnTo>
                    <a:pt x="1161328" y="1198635"/>
                  </a:lnTo>
                  <a:lnTo>
                    <a:pt x="1273935" y="1147504"/>
                  </a:lnTo>
                  <a:lnTo>
                    <a:pt x="1319126" y="1126445"/>
                  </a:lnTo>
                  <a:lnTo>
                    <a:pt x="1341655" y="1115764"/>
                  </a:lnTo>
                  <a:lnTo>
                    <a:pt x="1323265" y="1158013"/>
                  </a:lnTo>
                  <a:lnTo>
                    <a:pt x="1305722" y="1201781"/>
                  </a:lnTo>
                  <a:lnTo>
                    <a:pt x="1290074" y="1246444"/>
                  </a:lnTo>
                  <a:lnTo>
                    <a:pt x="1277369" y="1291377"/>
                  </a:lnTo>
                  <a:lnTo>
                    <a:pt x="1268654" y="1335957"/>
                  </a:lnTo>
                  <a:lnTo>
                    <a:pt x="1264977" y="1379559"/>
                  </a:lnTo>
                  <a:lnTo>
                    <a:pt x="1267385" y="1421559"/>
                  </a:lnTo>
                  <a:lnTo>
                    <a:pt x="1276925" y="1461333"/>
                  </a:lnTo>
                  <a:lnTo>
                    <a:pt x="1294646" y="1498257"/>
                  </a:lnTo>
                  <a:lnTo>
                    <a:pt x="1321594" y="1531707"/>
                  </a:lnTo>
                  <a:lnTo>
                    <a:pt x="1358817" y="1561059"/>
                  </a:lnTo>
                  <a:lnTo>
                    <a:pt x="1401299" y="1584185"/>
                  </a:lnTo>
                  <a:lnTo>
                    <a:pt x="1443355" y="1599038"/>
                  </a:lnTo>
                  <a:lnTo>
                    <a:pt x="1485296" y="1605284"/>
                  </a:lnTo>
                  <a:lnTo>
                    <a:pt x="1527433" y="1602589"/>
                  </a:lnTo>
                  <a:lnTo>
                    <a:pt x="1570078" y="1590618"/>
                  </a:lnTo>
                  <a:lnTo>
                    <a:pt x="1613542" y="1569038"/>
                  </a:lnTo>
                  <a:lnTo>
                    <a:pt x="1655870" y="1543146"/>
                  </a:lnTo>
                  <a:lnTo>
                    <a:pt x="1697839" y="1516731"/>
                  </a:lnTo>
                  <a:lnTo>
                    <a:pt x="1739472" y="1489828"/>
                  </a:lnTo>
                  <a:lnTo>
                    <a:pt x="1780795" y="1462473"/>
                  </a:lnTo>
                  <a:lnTo>
                    <a:pt x="1821830" y="1434702"/>
                  </a:lnTo>
                  <a:lnTo>
                    <a:pt x="1862602" y="1406549"/>
                  </a:lnTo>
                  <a:lnTo>
                    <a:pt x="1903136" y="1378053"/>
                  </a:lnTo>
                  <a:lnTo>
                    <a:pt x="1943455" y="1349247"/>
                  </a:lnTo>
                  <a:lnTo>
                    <a:pt x="1983584" y="1320167"/>
                  </a:lnTo>
                  <a:lnTo>
                    <a:pt x="2023547" y="1290851"/>
                  </a:lnTo>
                  <a:lnTo>
                    <a:pt x="2103070" y="1231647"/>
                  </a:lnTo>
                  <a:lnTo>
                    <a:pt x="2341544" y="1051019"/>
                  </a:lnTo>
                  <a:lnTo>
                    <a:pt x="2423567" y="989421"/>
                  </a:lnTo>
                  <a:lnTo>
                    <a:pt x="2464769" y="958876"/>
                  </a:lnTo>
                  <a:lnTo>
                    <a:pt x="2506135" y="928558"/>
                  </a:lnTo>
                  <a:lnTo>
                    <a:pt x="2547697" y="898509"/>
                  </a:lnTo>
                  <a:lnTo>
                    <a:pt x="2589483" y="868774"/>
                  </a:lnTo>
                  <a:lnTo>
                    <a:pt x="2631521" y="839395"/>
                  </a:lnTo>
                  <a:lnTo>
                    <a:pt x="2683517" y="803919"/>
                  </a:lnTo>
                  <a:lnTo>
                    <a:pt x="2735969" y="769125"/>
                  </a:lnTo>
                  <a:lnTo>
                    <a:pt x="2740805" y="823290"/>
                  </a:lnTo>
                  <a:lnTo>
                    <a:pt x="2744633" y="877567"/>
                  </a:lnTo>
                  <a:lnTo>
                    <a:pt x="2747424" y="931954"/>
                  </a:lnTo>
                  <a:lnTo>
                    <a:pt x="2749151" y="986449"/>
                  </a:lnTo>
                  <a:lnTo>
                    <a:pt x="2757686" y="1033294"/>
                  </a:lnTo>
                  <a:lnTo>
                    <a:pt x="2779005" y="1075916"/>
                  </a:lnTo>
                  <a:lnTo>
                    <a:pt x="2809813" y="1112567"/>
                  </a:lnTo>
                  <a:lnTo>
                    <a:pt x="2846813" y="1141501"/>
                  </a:lnTo>
                  <a:lnTo>
                    <a:pt x="2891678" y="1162972"/>
                  </a:lnTo>
                  <a:lnTo>
                    <a:pt x="2936561" y="1171957"/>
                  </a:lnTo>
                  <a:lnTo>
                    <a:pt x="2982718" y="1170602"/>
                  </a:lnTo>
                  <a:lnTo>
                    <a:pt x="3031405" y="1161051"/>
                  </a:lnTo>
                  <a:lnTo>
                    <a:pt x="3081096" y="1147192"/>
                  </a:lnTo>
                  <a:lnTo>
                    <a:pt x="3130029" y="1131463"/>
                  </a:lnTo>
                  <a:lnTo>
                    <a:pt x="3178266" y="1114034"/>
                  </a:lnTo>
                  <a:lnTo>
                    <a:pt x="3225872" y="1095070"/>
                  </a:lnTo>
                  <a:lnTo>
                    <a:pt x="3272910" y="1074742"/>
                  </a:lnTo>
                  <a:lnTo>
                    <a:pt x="3319443" y="1053217"/>
                  </a:lnTo>
                  <a:lnTo>
                    <a:pt x="3365534" y="1030664"/>
                  </a:lnTo>
                  <a:lnTo>
                    <a:pt x="3411247" y="1007250"/>
                  </a:lnTo>
                  <a:lnTo>
                    <a:pt x="3456645" y="983144"/>
                  </a:lnTo>
                  <a:lnTo>
                    <a:pt x="3501791" y="958514"/>
                  </a:lnTo>
                  <a:lnTo>
                    <a:pt x="3566050" y="922671"/>
                  </a:lnTo>
                  <a:lnTo>
                    <a:pt x="3623774" y="889802"/>
                  </a:lnTo>
                  <a:lnTo>
                    <a:pt x="3594979" y="1024123"/>
                  </a:lnTo>
                  <a:lnTo>
                    <a:pt x="3590374" y="1068098"/>
                  </a:lnTo>
                  <a:lnTo>
                    <a:pt x="3595571" y="1109229"/>
                  </a:lnTo>
                  <a:lnTo>
                    <a:pt x="3609369" y="1146901"/>
                  </a:lnTo>
                  <a:lnTo>
                    <a:pt x="3630571" y="1180500"/>
                  </a:lnTo>
                  <a:lnTo>
                    <a:pt x="3657975" y="1209411"/>
                  </a:lnTo>
                  <a:lnTo>
                    <a:pt x="3690383" y="1233018"/>
                  </a:lnTo>
                  <a:lnTo>
                    <a:pt x="3726595" y="1250708"/>
                  </a:lnTo>
                  <a:lnTo>
                    <a:pt x="3765412" y="1261866"/>
                  </a:lnTo>
                  <a:lnTo>
                    <a:pt x="3805635" y="1265877"/>
                  </a:lnTo>
                  <a:lnTo>
                    <a:pt x="3846063" y="1262126"/>
                  </a:lnTo>
                  <a:lnTo>
                    <a:pt x="3885497" y="1249999"/>
                  </a:lnTo>
                  <a:lnTo>
                    <a:pt x="3922739" y="1228881"/>
                  </a:lnTo>
                  <a:lnTo>
                    <a:pt x="3965025" y="1197663"/>
                  </a:lnTo>
                  <a:lnTo>
                    <a:pt x="4006611" y="1165642"/>
                  </a:lnTo>
                  <a:lnTo>
                    <a:pt x="4047529" y="1132850"/>
                  </a:lnTo>
                  <a:lnTo>
                    <a:pt x="4087810" y="1099319"/>
                  </a:lnTo>
                  <a:lnTo>
                    <a:pt x="4127486" y="1065080"/>
                  </a:lnTo>
                  <a:lnTo>
                    <a:pt x="4166590" y="1030167"/>
                  </a:lnTo>
                  <a:lnTo>
                    <a:pt x="4205154" y="994610"/>
                  </a:lnTo>
                  <a:lnTo>
                    <a:pt x="4243210" y="958443"/>
                  </a:lnTo>
                  <a:lnTo>
                    <a:pt x="4280791" y="921697"/>
                  </a:lnTo>
                  <a:lnTo>
                    <a:pt x="4308107" y="884461"/>
                  </a:lnTo>
                  <a:lnTo>
                    <a:pt x="4323811" y="840805"/>
                  </a:lnTo>
                  <a:lnTo>
                    <a:pt x="4328590" y="793641"/>
                  </a:lnTo>
                  <a:lnTo>
                    <a:pt x="4323133" y="745879"/>
                  </a:lnTo>
                  <a:lnTo>
                    <a:pt x="4308126" y="700432"/>
                  </a:lnTo>
                  <a:lnTo>
                    <a:pt x="4284258" y="660210"/>
                  </a:lnTo>
                  <a:lnTo>
                    <a:pt x="4252216" y="628124"/>
                  </a:lnTo>
                  <a:lnTo>
                    <a:pt x="4218351" y="606608"/>
                  </a:lnTo>
                  <a:lnTo>
                    <a:pt x="4148722" y="584327"/>
                  </a:lnTo>
                  <a:lnTo>
                    <a:pt x="4113738" y="582942"/>
                  </a:lnTo>
                  <a:lnTo>
                    <a:pt x="4122398" y="540703"/>
                  </a:lnTo>
                  <a:lnTo>
                    <a:pt x="4125951" y="495259"/>
                  </a:lnTo>
                  <a:lnTo>
                    <a:pt x="4119016" y="451885"/>
                  </a:lnTo>
                  <a:lnTo>
                    <a:pt x="4102894" y="411673"/>
                  </a:lnTo>
                  <a:lnTo>
                    <a:pt x="4078887" y="375710"/>
                  </a:lnTo>
                  <a:lnTo>
                    <a:pt x="4048298" y="345087"/>
                  </a:lnTo>
                  <a:lnTo>
                    <a:pt x="4012428" y="320892"/>
                  </a:lnTo>
                  <a:lnTo>
                    <a:pt x="3972580" y="304216"/>
                  </a:lnTo>
                  <a:lnTo>
                    <a:pt x="3930055" y="296146"/>
                  </a:lnTo>
                  <a:lnTo>
                    <a:pt x="3886157" y="297773"/>
                  </a:lnTo>
                  <a:lnTo>
                    <a:pt x="3842186" y="310186"/>
                  </a:lnTo>
                  <a:lnTo>
                    <a:pt x="3794689" y="330714"/>
                  </a:lnTo>
                  <a:lnTo>
                    <a:pt x="3747725" y="352349"/>
                  </a:lnTo>
                  <a:lnTo>
                    <a:pt x="3701233" y="374957"/>
                  </a:lnTo>
                  <a:lnTo>
                    <a:pt x="3655152" y="398405"/>
                  </a:lnTo>
                  <a:lnTo>
                    <a:pt x="3609420" y="422557"/>
                  </a:lnTo>
                  <a:lnTo>
                    <a:pt x="3563977" y="447280"/>
                  </a:lnTo>
                  <a:lnTo>
                    <a:pt x="3518761" y="472441"/>
                  </a:lnTo>
                  <a:lnTo>
                    <a:pt x="3297738" y="597980"/>
                  </a:lnTo>
                  <a:lnTo>
                    <a:pt x="3267094" y="614942"/>
                  </a:lnTo>
                  <a:lnTo>
                    <a:pt x="3267502" y="614659"/>
                  </a:lnTo>
                  <a:lnTo>
                    <a:pt x="3248550" y="624742"/>
                  </a:lnTo>
                  <a:lnTo>
                    <a:pt x="3197258" y="650673"/>
                  </a:lnTo>
                  <a:lnTo>
                    <a:pt x="3171475" y="663344"/>
                  </a:lnTo>
                  <a:lnTo>
                    <a:pt x="3145527" y="675694"/>
                  </a:lnTo>
                  <a:lnTo>
                    <a:pt x="3138834" y="623042"/>
                  </a:lnTo>
                  <a:lnTo>
                    <a:pt x="3131156" y="570509"/>
                  </a:lnTo>
                  <a:lnTo>
                    <a:pt x="3122489" y="518098"/>
                  </a:lnTo>
                  <a:lnTo>
                    <a:pt x="3112830" y="465814"/>
                  </a:lnTo>
                  <a:lnTo>
                    <a:pt x="3102177" y="413660"/>
                  </a:lnTo>
                  <a:lnTo>
                    <a:pt x="3089256" y="366417"/>
                  </a:lnTo>
                  <a:lnTo>
                    <a:pt x="3070333" y="325041"/>
                  </a:lnTo>
                  <a:lnTo>
                    <a:pt x="3042916" y="289211"/>
                  </a:lnTo>
                  <a:lnTo>
                    <a:pt x="3004515" y="258607"/>
                  </a:lnTo>
                  <a:lnTo>
                    <a:pt x="2962246" y="237874"/>
                  </a:lnTo>
                  <a:lnTo>
                    <a:pt x="2914501" y="225603"/>
                  </a:lnTo>
                  <a:lnTo>
                    <a:pt x="2865616" y="224946"/>
                  </a:lnTo>
                  <a:lnTo>
                    <a:pt x="2819924" y="239058"/>
                  </a:lnTo>
                  <a:lnTo>
                    <a:pt x="2775794" y="262836"/>
                  </a:lnTo>
                  <a:lnTo>
                    <a:pt x="2732102" y="287240"/>
                  </a:lnTo>
                  <a:lnTo>
                    <a:pt x="2688825" y="312237"/>
                  </a:lnTo>
                  <a:lnTo>
                    <a:pt x="2645939" y="337793"/>
                  </a:lnTo>
                  <a:lnTo>
                    <a:pt x="2603420" y="363875"/>
                  </a:lnTo>
                  <a:lnTo>
                    <a:pt x="2561245" y="390448"/>
                  </a:lnTo>
                  <a:lnTo>
                    <a:pt x="2519391" y="417479"/>
                  </a:lnTo>
                  <a:lnTo>
                    <a:pt x="2477832" y="444935"/>
                  </a:lnTo>
                  <a:lnTo>
                    <a:pt x="2436546" y="472781"/>
                  </a:lnTo>
                  <a:lnTo>
                    <a:pt x="2395508" y="500984"/>
                  </a:lnTo>
                  <a:lnTo>
                    <a:pt x="2354696" y="529511"/>
                  </a:lnTo>
                  <a:lnTo>
                    <a:pt x="2314085" y="558327"/>
                  </a:lnTo>
                  <a:lnTo>
                    <a:pt x="2273652" y="587400"/>
                  </a:lnTo>
                  <a:lnTo>
                    <a:pt x="2233373" y="616695"/>
                  </a:lnTo>
                  <a:lnTo>
                    <a:pt x="2153182" y="675818"/>
                  </a:lnTo>
                  <a:lnTo>
                    <a:pt x="1913837" y="855028"/>
                  </a:lnTo>
                  <a:lnTo>
                    <a:pt x="1959136" y="756993"/>
                  </a:lnTo>
                  <a:lnTo>
                    <a:pt x="1974411" y="724394"/>
                  </a:lnTo>
                  <a:lnTo>
                    <a:pt x="1988430" y="681813"/>
                  </a:lnTo>
                  <a:lnTo>
                    <a:pt x="1992725" y="636373"/>
                  </a:lnTo>
                  <a:lnTo>
                    <a:pt x="1987535" y="590573"/>
                  </a:lnTo>
                  <a:lnTo>
                    <a:pt x="1973101" y="546911"/>
                  </a:lnTo>
                  <a:lnTo>
                    <a:pt x="1949666" y="507884"/>
                  </a:lnTo>
                  <a:lnTo>
                    <a:pt x="1917470" y="475993"/>
                  </a:lnTo>
                  <a:lnTo>
                    <a:pt x="1877237" y="451482"/>
                  </a:lnTo>
                  <a:lnTo>
                    <a:pt x="1835014" y="436522"/>
                  </a:lnTo>
                  <a:lnTo>
                    <a:pt x="1791627" y="430904"/>
                  </a:lnTo>
                  <a:lnTo>
                    <a:pt x="1747902" y="434419"/>
                  </a:lnTo>
                  <a:lnTo>
                    <a:pt x="1704666" y="446858"/>
                  </a:lnTo>
                  <a:lnTo>
                    <a:pt x="1662745" y="468014"/>
                  </a:lnTo>
                  <a:lnTo>
                    <a:pt x="1618884" y="495004"/>
                  </a:lnTo>
                  <a:lnTo>
                    <a:pt x="1575981" y="520914"/>
                  </a:lnTo>
                  <a:lnTo>
                    <a:pt x="1533807" y="545862"/>
                  </a:lnTo>
                  <a:lnTo>
                    <a:pt x="1492133" y="569966"/>
                  </a:lnTo>
                  <a:lnTo>
                    <a:pt x="1450732" y="593343"/>
                  </a:lnTo>
                  <a:lnTo>
                    <a:pt x="1409375" y="616110"/>
                  </a:lnTo>
                  <a:lnTo>
                    <a:pt x="1367834" y="638384"/>
                  </a:lnTo>
                  <a:lnTo>
                    <a:pt x="1325880" y="660284"/>
                  </a:lnTo>
                  <a:lnTo>
                    <a:pt x="1283286" y="681926"/>
                  </a:lnTo>
                  <a:lnTo>
                    <a:pt x="1239822" y="703428"/>
                  </a:lnTo>
                  <a:lnTo>
                    <a:pt x="1195261" y="724907"/>
                  </a:lnTo>
                  <a:lnTo>
                    <a:pt x="1149375" y="746481"/>
                  </a:lnTo>
                  <a:lnTo>
                    <a:pt x="1101935" y="768267"/>
                  </a:lnTo>
                  <a:lnTo>
                    <a:pt x="1061053" y="786615"/>
                  </a:lnTo>
                  <a:lnTo>
                    <a:pt x="1020008" y="804612"/>
                  </a:lnTo>
                  <a:lnTo>
                    <a:pt x="978810" y="822267"/>
                  </a:lnTo>
                  <a:lnTo>
                    <a:pt x="937468" y="839584"/>
                  </a:lnTo>
                  <a:lnTo>
                    <a:pt x="959152" y="795211"/>
                  </a:lnTo>
                  <a:lnTo>
                    <a:pt x="980406" y="750632"/>
                  </a:lnTo>
                  <a:lnTo>
                    <a:pt x="1001229" y="705848"/>
                  </a:lnTo>
                  <a:lnTo>
                    <a:pt x="1021621" y="660862"/>
                  </a:lnTo>
                  <a:lnTo>
                    <a:pt x="1041578" y="615677"/>
                  </a:lnTo>
                  <a:lnTo>
                    <a:pt x="1061101" y="570295"/>
                  </a:lnTo>
                  <a:lnTo>
                    <a:pt x="1080186" y="524719"/>
                  </a:lnTo>
                  <a:lnTo>
                    <a:pt x="1098834" y="478950"/>
                  </a:lnTo>
                  <a:lnTo>
                    <a:pt x="1117042" y="432993"/>
                  </a:lnTo>
                  <a:lnTo>
                    <a:pt x="1134808" y="386848"/>
                  </a:lnTo>
                  <a:lnTo>
                    <a:pt x="1152132" y="340519"/>
                  </a:lnTo>
                  <a:lnTo>
                    <a:pt x="1169011" y="294009"/>
                  </a:lnTo>
                  <a:lnTo>
                    <a:pt x="1180756" y="250157"/>
                  </a:lnTo>
                  <a:lnTo>
                    <a:pt x="1185073" y="204857"/>
                  </a:lnTo>
                  <a:lnTo>
                    <a:pt x="1181161" y="159932"/>
                  </a:lnTo>
                  <a:lnTo>
                    <a:pt x="1168223" y="117200"/>
                  </a:lnTo>
                  <a:lnTo>
                    <a:pt x="1145459" y="78482"/>
                  </a:lnTo>
                  <a:lnTo>
                    <a:pt x="1112070" y="45598"/>
                  </a:lnTo>
                  <a:lnTo>
                    <a:pt x="1072388" y="21438"/>
                  </a:lnTo>
                  <a:lnTo>
                    <a:pt x="1029973" y="6181"/>
                  </a:lnTo>
                  <a:lnTo>
                    <a:pt x="986043" y="0"/>
                  </a:lnTo>
                  <a:close/>
                </a:path>
              </a:pathLst>
            </a:custGeom>
            <a:solidFill>
              <a:srgbClr val="5B7BA1">
                <a:alpha val="9999"/>
              </a:srgbClr>
            </a:solidFill>
          </p:spPr>
          <p:txBody>
            <a:bodyPr wrap="square" lIns="0" tIns="0" rIns="0" bIns="0" rtlCol="0"/>
            <a:lstStyle/>
            <a:p>
              <a:endParaRPr sz="1092"/>
            </a:p>
          </p:txBody>
        </p:sp>
        <p:sp>
          <p:nvSpPr>
            <p:cNvPr id="8" name="object 8"/>
            <p:cNvSpPr/>
            <p:nvPr/>
          </p:nvSpPr>
          <p:spPr>
            <a:xfrm>
              <a:off x="5065496" y="7693171"/>
              <a:ext cx="4553585" cy="475615"/>
            </a:xfrm>
            <a:custGeom>
              <a:avLst/>
              <a:gdLst/>
              <a:ahLst/>
              <a:cxnLst/>
              <a:rect l="l" t="t" r="r" b="b"/>
              <a:pathLst>
                <a:path w="4553584" h="475615">
                  <a:moveTo>
                    <a:pt x="1693646" y="335457"/>
                  </a:moveTo>
                  <a:lnTo>
                    <a:pt x="1660652" y="291630"/>
                  </a:lnTo>
                  <a:lnTo>
                    <a:pt x="1612925" y="263118"/>
                  </a:lnTo>
                  <a:lnTo>
                    <a:pt x="1544764" y="242379"/>
                  </a:lnTo>
                  <a:lnTo>
                    <a:pt x="1506435" y="234823"/>
                  </a:lnTo>
                  <a:lnTo>
                    <a:pt x="1465529" y="229031"/>
                  </a:lnTo>
                  <a:lnTo>
                    <a:pt x="1422222" y="224929"/>
                  </a:lnTo>
                  <a:lnTo>
                    <a:pt x="1376718" y="222440"/>
                  </a:lnTo>
                  <a:lnTo>
                    <a:pt x="1329194" y="221488"/>
                  </a:lnTo>
                  <a:lnTo>
                    <a:pt x="1279842" y="221983"/>
                  </a:lnTo>
                  <a:lnTo>
                    <a:pt x="1228852" y="223862"/>
                  </a:lnTo>
                  <a:lnTo>
                    <a:pt x="1176401" y="227025"/>
                  </a:lnTo>
                  <a:lnTo>
                    <a:pt x="1122692" y="231406"/>
                  </a:lnTo>
                  <a:lnTo>
                    <a:pt x="1067892" y="236931"/>
                  </a:lnTo>
                  <a:lnTo>
                    <a:pt x="1012215" y="243509"/>
                  </a:lnTo>
                  <a:lnTo>
                    <a:pt x="955827" y="251053"/>
                  </a:lnTo>
                  <a:lnTo>
                    <a:pt x="898918" y="259511"/>
                  </a:lnTo>
                  <a:lnTo>
                    <a:pt x="841679" y="268782"/>
                  </a:lnTo>
                  <a:lnTo>
                    <a:pt x="784301" y="278803"/>
                  </a:lnTo>
                  <a:lnTo>
                    <a:pt x="726973" y="289471"/>
                  </a:lnTo>
                  <a:lnTo>
                    <a:pt x="669874" y="300736"/>
                  </a:lnTo>
                  <a:lnTo>
                    <a:pt x="613194" y="312496"/>
                  </a:lnTo>
                  <a:lnTo>
                    <a:pt x="557123" y="324688"/>
                  </a:lnTo>
                  <a:lnTo>
                    <a:pt x="501853" y="337210"/>
                  </a:lnTo>
                  <a:lnTo>
                    <a:pt x="447560" y="350012"/>
                  </a:lnTo>
                  <a:lnTo>
                    <a:pt x="394449" y="363004"/>
                  </a:lnTo>
                  <a:lnTo>
                    <a:pt x="342684" y="376097"/>
                  </a:lnTo>
                  <a:lnTo>
                    <a:pt x="292468" y="389216"/>
                  </a:lnTo>
                  <a:lnTo>
                    <a:pt x="243979" y="402285"/>
                  </a:lnTo>
                  <a:lnTo>
                    <a:pt x="197421" y="415226"/>
                  </a:lnTo>
                  <a:lnTo>
                    <a:pt x="152971" y="427951"/>
                  </a:lnTo>
                  <a:lnTo>
                    <a:pt x="110820" y="440397"/>
                  </a:lnTo>
                  <a:lnTo>
                    <a:pt x="71145" y="452475"/>
                  </a:lnTo>
                  <a:lnTo>
                    <a:pt x="34137" y="464108"/>
                  </a:lnTo>
                  <a:lnTo>
                    <a:pt x="0" y="475221"/>
                  </a:lnTo>
                  <a:lnTo>
                    <a:pt x="300316" y="413931"/>
                  </a:lnTo>
                  <a:lnTo>
                    <a:pt x="456577" y="382511"/>
                  </a:lnTo>
                  <a:lnTo>
                    <a:pt x="561530" y="362013"/>
                  </a:lnTo>
                  <a:lnTo>
                    <a:pt x="666356" y="342265"/>
                  </a:lnTo>
                  <a:lnTo>
                    <a:pt x="718527" y="332765"/>
                  </a:lnTo>
                  <a:lnTo>
                    <a:pt x="770420" y="323570"/>
                  </a:lnTo>
                  <a:lnTo>
                    <a:pt x="821956" y="314731"/>
                  </a:lnTo>
                  <a:lnTo>
                    <a:pt x="873061" y="306260"/>
                  </a:lnTo>
                  <a:lnTo>
                    <a:pt x="923658" y="298234"/>
                  </a:lnTo>
                  <a:lnTo>
                    <a:pt x="973645" y="290652"/>
                  </a:lnTo>
                  <a:lnTo>
                    <a:pt x="1022972" y="283591"/>
                  </a:lnTo>
                  <a:lnTo>
                    <a:pt x="1071537" y="277075"/>
                  </a:lnTo>
                  <a:lnTo>
                    <a:pt x="1125372" y="270319"/>
                  </a:lnTo>
                  <a:lnTo>
                    <a:pt x="1179283" y="264248"/>
                  </a:lnTo>
                  <a:lnTo>
                    <a:pt x="1233258" y="259029"/>
                  </a:lnTo>
                  <a:lnTo>
                    <a:pt x="1287310" y="254850"/>
                  </a:lnTo>
                  <a:lnTo>
                    <a:pt x="1341424" y="251917"/>
                  </a:lnTo>
                  <a:lnTo>
                    <a:pt x="1395603" y="250405"/>
                  </a:lnTo>
                  <a:lnTo>
                    <a:pt x="1449425" y="250913"/>
                  </a:lnTo>
                  <a:lnTo>
                    <a:pt x="1503324" y="253885"/>
                  </a:lnTo>
                  <a:lnTo>
                    <a:pt x="1556639" y="260997"/>
                  </a:lnTo>
                  <a:lnTo>
                    <a:pt x="1608747" y="273951"/>
                  </a:lnTo>
                  <a:lnTo>
                    <a:pt x="1657210" y="296773"/>
                  </a:lnTo>
                  <a:lnTo>
                    <a:pt x="1677682" y="313817"/>
                  </a:lnTo>
                  <a:lnTo>
                    <a:pt x="1693646" y="335457"/>
                  </a:lnTo>
                  <a:close/>
                </a:path>
                <a:path w="4553584" h="475615">
                  <a:moveTo>
                    <a:pt x="4553547" y="113957"/>
                  </a:moveTo>
                  <a:lnTo>
                    <a:pt x="4520539" y="70129"/>
                  </a:lnTo>
                  <a:lnTo>
                    <a:pt x="4472838" y="41617"/>
                  </a:lnTo>
                  <a:lnTo>
                    <a:pt x="4404665" y="20878"/>
                  </a:lnTo>
                  <a:lnTo>
                    <a:pt x="4366336" y="13322"/>
                  </a:lnTo>
                  <a:lnTo>
                    <a:pt x="4325417" y="7531"/>
                  </a:lnTo>
                  <a:lnTo>
                    <a:pt x="4282122" y="3441"/>
                  </a:lnTo>
                  <a:lnTo>
                    <a:pt x="4236618" y="952"/>
                  </a:lnTo>
                  <a:lnTo>
                    <a:pt x="4189095" y="0"/>
                  </a:lnTo>
                  <a:lnTo>
                    <a:pt x="4139742" y="495"/>
                  </a:lnTo>
                  <a:lnTo>
                    <a:pt x="4088752" y="2362"/>
                  </a:lnTo>
                  <a:lnTo>
                    <a:pt x="4036301" y="5537"/>
                  </a:lnTo>
                  <a:lnTo>
                    <a:pt x="3982580" y="9918"/>
                  </a:lnTo>
                  <a:lnTo>
                    <a:pt x="3927792" y="15430"/>
                  </a:lnTo>
                  <a:lnTo>
                    <a:pt x="3872103" y="22009"/>
                  </a:lnTo>
                  <a:lnTo>
                    <a:pt x="3815715" y="29565"/>
                  </a:lnTo>
                  <a:lnTo>
                    <a:pt x="3758806" y="38011"/>
                  </a:lnTo>
                  <a:lnTo>
                    <a:pt x="3701567" y="47294"/>
                  </a:lnTo>
                  <a:lnTo>
                    <a:pt x="3644188" y="57302"/>
                  </a:lnTo>
                  <a:lnTo>
                    <a:pt x="3586861" y="67983"/>
                  </a:lnTo>
                  <a:lnTo>
                    <a:pt x="3529761" y="79235"/>
                  </a:lnTo>
                  <a:lnTo>
                    <a:pt x="3473081" y="91008"/>
                  </a:lnTo>
                  <a:lnTo>
                    <a:pt x="3417011" y="103187"/>
                  </a:lnTo>
                  <a:lnTo>
                    <a:pt x="3361740" y="115722"/>
                  </a:lnTo>
                  <a:lnTo>
                    <a:pt x="3307448" y="128524"/>
                  </a:lnTo>
                  <a:lnTo>
                    <a:pt x="3254337" y="141503"/>
                  </a:lnTo>
                  <a:lnTo>
                    <a:pt x="3202571" y="154597"/>
                  </a:lnTo>
                  <a:lnTo>
                    <a:pt x="3152356" y="167716"/>
                  </a:lnTo>
                  <a:lnTo>
                    <a:pt x="3103880" y="180784"/>
                  </a:lnTo>
                  <a:lnTo>
                    <a:pt x="3057309" y="193725"/>
                  </a:lnTo>
                  <a:lnTo>
                    <a:pt x="3012859" y="206463"/>
                  </a:lnTo>
                  <a:lnTo>
                    <a:pt x="2970707" y="218909"/>
                  </a:lnTo>
                  <a:lnTo>
                    <a:pt x="2931033" y="230987"/>
                  </a:lnTo>
                  <a:lnTo>
                    <a:pt x="2894025" y="242620"/>
                  </a:lnTo>
                  <a:lnTo>
                    <a:pt x="2859887" y="253720"/>
                  </a:lnTo>
                  <a:lnTo>
                    <a:pt x="3160204" y="192430"/>
                  </a:lnTo>
                  <a:lnTo>
                    <a:pt x="3316465" y="161010"/>
                  </a:lnTo>
                  <a:lnTo>
                    <a:pt x="3421418" y="140525"/>
                  </a:lnTo>
                  <a:lnTo>
                    <a:pt x="3526244" y="120777"/>
                  </a:lnTo>
                  <a:lnTo>
                    <a:pt x="3578415" y="111277"/>
                  </a:lnTo>
                  <a:lnTo>
                    <a:pt x="3630307" y="102082"/>
                  </a:lnTo>
                  <a:lnTo>
                    <a:pt x="3681844" y="93230"/>
                  </a:lnTo>
                  <a:lnTo>
                    <a:pt x="3732961" y="84772"/>
                  </a:lnTo>
                  <a:lnTo>
                    <a:pt x="3783546" y="76733"/>
                  </a:lnTo>
                  <a:lnTo>
                    <a:pt x="3833545" y="69164"/>
                  </a:lnTo>
                  <a:lnTo>
                    <a:pt x="3882872" y="62103"/>
                  </a:lnTo>
                  <a:lnTo>
                    <a:pt x="3931437" y="55587"/>
                  </a:lnTo>
                  <a:lnTo>
                    <a:pt x="3985272" y="48831"/>
                  </a:lnTo>
                  <a:lnTo>
                    <a:pt x="4039184" y="42748"/>
                  </a:lnTo>
                  <a:lnTo>
                    <a:pt x="4093159" y="37528"/>
                  </a:lnTo>
                  <a:lnTo>
                    <a:pt x="4147210" y="33362"/>
                  </a:lnTo>
                  <a:lnTo>
                    <a:pt x="4201312" y="30429"/>
                  </a:lnTo>
                  <a:lnTo>
                    <a:pt x="4255503" y="28917"/>
                  </a:lnTo>
                  <a:lnTo>
                    <a:pt x="4309326" y="29425"/>
                  </a:lnTo>
                  <a:lnTo>
                    <a:pt x="4363212" y="32385"/>
                  </a:lnTo>
                  <a:lnTo>
                    <a:pt x="4416526" y="39497"/>
                  </a:lnTo>
                  <a:lnTo>
                    <a:pt x="4468634" y="52451"/>
                  </a:lnTo>
                  <a:lnTo>
                    <a:pt x="4517098" y="75272"/>
                  </a:lnTo>
                  <a:lnTo>
                    <a:pt x="4537570" y="92316"/>
                  </a:lnTo>
                  <a:lnTo>
                    <a:pt x="4553547" y="113957"/>
                  </a:lnTo>
                  <a:close/>
                </a:path>
              </a:pathLst>
            </a:custGeom>
            <a:solidFill>
              <a:srgbClr val="00ADEE"/>
            </a:solidFill>
          </p:spPr>
          <p:txBody>
            <a:bodyPr wrap="square" lIns="0" tIns="0" rIns="0" bIns="0" rtlCol="0"/>
            <a:lstStyle/>
            <a:p>
              <a:endParaRPr sz="1092"/>
            </a:p>
          </p:txBody>
        </p:sp>
        <p:sp>
          <p:nvSpPr>
            <p:cNvPr id="9" name="object 9"/>
            <p:cNvSpPr/>
            <p:nvPr/>
          </p:nvSpPr>
          <p:spPr>
            <a:xfrm>
              <a:off x="15962423" y="0"/>
              <a:ext cx="2964180" cy="2990850"/>
            </a:xfrm>
            <a:custGeom>
              <a:avLst/>
              <a:gdLst/>
              <a:ahLst/>
              <a:cxnLst/>
              <a:rect l="l" t="t" r="r" b="b"/>
              <a:pathLst>
                <a:path w="2964180" h="2990850">
                  <a:moveTo>
                    <a:pt x="62613" y="0"/>
                  </a:moveTo>
                  <a:lnTo>
                    <a:pt x="0" y="0"/>
                  </a:lnTo>
                  <a:lnTo>
                    <a:pt x="832893" y="705131"/>
                  </a:lnTo>
                  <a:lnTo>
                    <a:pt x="877813" y="1246581"/>
                  </a:lnTo>
                  <a:lnTo>
                    <a:pt x="2937541" y="2990297"/>
                  </a:lnTo>
                  <a:lnTo>
                    <a:pt x="2940787" y="2984444"/>
                  </a:lnTo>
                  <a:lnTo>
                    <a:pt x="2944557" y="2978884"/>
                  </a:lnTo>
                  <a:lnTo>
                    <a:pt x="2953562" y="2968413"/>
                  </a:lnTo>
                  <a:lnTo>
                    <a:pt x="2958378" y="2963597"/>
                  </a:lnTo>
                  <a:lnTo>
                    <a:pt x="2963614" y="2959513"/>
                  </a:lnTo>
                  <a:lnTo>
                    <a:pt x="916765" y="1226477"/>
                  </a:lnTo>
                  <a:lnTo>
                    <a:pt x="871845" y="685132"/>
                  </a:lnTo>
                  <a:lnTo>
                    <a:pt x="62613" y="0"/>
                  </a:lnTo>
                  <a:close/>
                </a:path>
              </a:pathLst>
            </a:custGeom>
            <a:solidFill>
              <a:srgbClr val="00ADEE">
                <a:alpha val="50000"/>
              </a:srgbClr>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18871951" y="2920143"/>
              <a:ext cx="241236" cy="242819"/>
            </a:xfrm>
            <a:prstGeom prst="rect">
              <a:avLst/>
            </a:prstGeom>
          </p:spPr>
        </p:pic>
        <p:sp>
          <p:nvSpPr>
            <p:cNvPr id="11" name="object 11"/>
            <p:cNvSpPr/>
            <p:nvPr/>
          </p:nvSpPr>
          <p:spPr>
            <a:xfrm>
              <a:off x="18274729" y="5"/>
              <a:ext cx="1829435" cy="3179445"/>
            </a:xfrm>
            <a:custGeom>
              <a:avLst/>
              <a:gdLst/>
              <a:ahLst/>
              <a:cxnLst/>
              <a:rect l="l" t="t" r="r" b="b"/>
              <a:pathLst>
                <a:path w="1829434" h="3179445">
                  <a:moveTo>
                    <a:pt x="854633" y="3051530"/>
                  </a:moveTo>
                  <a:lnTo>
                    <a:pt x="851141" y="3009468"/>
                  </a:lnTo>
                  <a:lnTo>
                    <a:pt x="834936" y="2970072"/>
                  </a:lnTo>
                  <a:lnTo>
                    <a:pt x="822312" y="2955328"/>
                  </a:lnTo>
                  <a:lnTo>
                    <a:pt x="822312" y="3033039"/>
                  </a:lnTo>
                  <a:lnTo>
                    <a:pt x="817918" y="3073222"/>
                  </a:lnTo>
                  <a:lnTo>
                    <a:pt x="797788" y="3109874"/>
                  </a:lnTo>
                  <a:lnTo>
                    <a:pt x="764933" y="3135820"/>
                  </a:lnTo>
                  <a:lnTo>
                    <a:pt x="725995" y="3146806"/>
                  </a:lnTo>
                  <a:lnTo>
                    <a:pt x="685774" y="3142399"/>
                  </a:lnTo>
                  <a:lnTo>
                    <a:pt x="649097" y="3122231"/>
                  </a:lnTo>
                  <a:lnTo>
                    <a:pt x="625449" y="3093720"/>
                  </a:lnTo>
                  <a:lnTo>
                    <a:pt x="613410" y="3060039"/>
                  </a:lnTo>
                  <a:lnTo>
                    <a:pt x="613244" y="3024467"/>
                  </a:lnTo>
                  <a:lnTo>
                    <a:pt x="625221" y="2990304"/>
                  </a:lnTo>
                  <a:lnTo>
                    <a:pt x="651294" y="2959519"/>
                  </a:lnTo>
                  <a:lnTo>
                    <a:pt x="718134" y="2936379"/>
                  </a:lnTo>
                  <a:lnTo>
                    <a:pt x="753376" y="2942704"/>
                  </a:lnTo>
                  <a:lnTo>
                    <a:pt x="785431" y="2961297"/>
                  </a:lnTo>
                  <a:lnTo>
                    <a:pt x="811364" y="2994126"/>
                  </a:lnTo>
                  <a:lnTo>
                    <a:pt x="822312" y="3033039"/>
                  </a:lnTo>
                  <a:lnTo>
                    <a:pt x="822312" y="2955328"/>
                  </a:lnTo>
                  <a:lnTo>
                    <a:pt x="806272" y="2936583"/>
                  </a:lnTo>
                  <a:lnTo>
                    <a:pt x="805903" y="2936379"/>
                  </a:lnTo>
                  <a:lnTo>
                    <a:pt x="762965" y="2911741"/>
                  </a:lnTo>
                  <a:lnTo>
                    <a:pt x="715365" y="2904007"/>
                  </a:lnTo>
                  <a:lnTo>
                    <a:pt x="668223" y="2912986"/>
                  </a:lnTo>
                  <a:lnTo>
                    <a:pt x="626275" y="2938259"/>
                  </a:lnTo>
                  <a:lnTo>
                    <a:pt x="612140" y="2952712"/>
                  </a:lnTo>
                  <a:lnTo>
                    <a:pt x="607631" y="2957944"/>
                  </a:lnTo>
                  <a:lnTo>
                    <a:pt x="603592" y="2963595"/>
                  </a:lnTo>
                  <a:lnTo>
                    <a:pt x="600202" y="2969145"/>
                  </a:lnTo>
                  <a:lnTo>
                    <a:pt x="582193" y="3014726"/>
                  </a:lnTo>
                  <a:lnTo>
                    <a:pt x="581126" y="3062719"/>
                  </a:lnTo>
                  <a:lnTo>
                    <a:pt x="596620" y="3108375"/>
                  </a:lnTo>
                  <a:lnTo>
                    <a:pt x="628269" y="3146945"/>
                  </a:lnTo>
                  <a:lnTo>
                    <a:pt x="665975" y="3169691"/>
                  </a:lnTo>
                  <a:lnTo>
                    <a:pt x="707466" y="3179191"/>
                  </a:lnTo>
                  <a:lnTo>
                    <a:pt x="749515" y="3175698"/>
                  </a:lnTo>
                  <a:lnTo>
                    <a:pt x="788911" y="3159480"/>
                  </a:lnTo>
                  <a:lnTo>
                    <a:pt x="803719" y="3146806"/>
                  </a:lnTo>
                  <a:lnTo>
                    <a:pt x="822388" y="3130816"/>
                  </a:lnTo>
                  <a:lnTo>
                    <a:pt x="845146" y="3093059"/>
                  </a:lnTo>
                  <a:lnTo>
                    <a:pt x="854633" y="3051530"/>
                  </a:lnTo>
                  <a:close/>
                </a:path>
                <a:path w="1829434" h="3179445">
                  <a:moveTo>
                    <a:pt x="1829371" y="979271"/>
                  </a:moveTo>
                  <a:lnTo>
                    <a:pt x="995807" y="273545"/>
                  </a:lnTo>
                  <a:lnTo>
                    <a:pt x="946556" y="231851"/>
                  </a:lnTo>
                  <a:lnTo>
                    <a:pt x="390931" y="277990"/>
                  </a:lnTo>
                  <a:lnTo>
                    <a:pt x="62572" y="0"/>
                  </a:lnTo>
                  <a:lnTo>
                    <a:pt x="0" y="0"/>
                  </a:lnTo>
                  <a:lnTo>
                    <a:pt x="377596" y="319684"/>
                  </a:lnTo>
                  <a:lnTo>
                    <a:pt x="879640" y="277990"/>
                  </a:lnTo>
                  <a:lnTo>
                    <a:pt x="933234" y="273545"/>
                  </a:lnTo>
                  <a:lnTo>
                    <a:pt x="1829371" y="1032243"/>
                  </a:lnTo>
                  <a:lnTo>
                    <a:pt x="1829371" y="979271"/>
                  </a:lnTo>
                  <a:close/>
                </a:path>
              </a:pathLst>
            </a:custGeom>
            <a:solidFill>
              <a:srgbClr val="00ADEE">
                <a:alpha val="50000"/>
              </a:srgbClr>
            </a:solidFill>
          </p:spPr>
          <p:txBody>
            <a:bodyPr wrap="square" lIns="0" tIns="0" rIns="0" bIns="0" rtlCol="0"/>
            <a:lstStyle/>
            <a:p>
              <a:endParaRPr sz="1092"/>
            </a:p>
          </p:txBody>
        </p:sp>
        <p:sp>
          <p:nvSpPr>
            <p:cNvPr id="12" name="object 12"/>
            <p:cNvSpPr/>
            <p:nvPr/>
          </p:nvSpPr>
          <p:spPr>
            <a:xfrm>
              <a:off x="19400262" y="710162"/>
              <a:ext cx="704215" cy="626745"/>
            </a:xfrm>
            <a:custGeom>
              <a:avLst/>
              <a:gdLst/>
              <a:ahLst/>
              <a:cxnLst/>
              <a:rect l="l" t="t" r="r" b="b"/>
              <a:pathLst>
                <a:path w="704215" h="626744">
                  <a:moveTo>
                    <a:pt x="26177" y="0"/>
                  </a:moveTo>
                  <a:lnTo>
                    <a:pt x="0" y="30889"/>
                  </a:lnTo>
                  <a:lnTo>
                    <a:pt x="703837" y="626737"/>
                  </a:lnTo>
                  <a:lnTo>
                    <a:pt x="703837" y="573773"/>
                  </a:lnTo>
                  <a:lnTo>
                    <a:pt x="38637" y="10680"/>
                  </a:lnTo>
                  <a:lnTo>
                    <a:pt x="26177" y="0"/>
                  </a:lnTo>
                  <a:close/>
                </a:path>
              </a:pathLst>
            </a:custGeom>
            <a:solidFill>
              <a:srgbClr val="F29D26">
                <a:alpha val="50000"/>
              </a:srgbClr>
            </a:solidFill>
          </p:spPr>
          <p:txBody>
            <a:bodyPr wrap="square" lIns="0" tIns="0" rIns="0" bIns="0" rtlCol="0"/>
            <a:lstStyle/>
            <a:p>
              <a:endParaRPr sz="1092"/>
            </a:p>
          </p:txBody>
        </p:sp>
        <p:pic>
          <p:nvPicPr>
            <p:cNvPr id="13" name="object 13"/>
            <p:cNvPicPr/>
            <p:nvPr/>
          </p:nvPicPr>
          <p:blipFill>
            <a:blip r:embed="rId5" cstate="print"/>
            <a:stretch>
              <a:fillRect/>
            </a:stretch>
          </p:blipFill>
          <p:spPr>
            <a:xfrm>
              <a:off x="19213186" y="537535"/>
              <a:ext cx="241236" cy="242819"/>
            </a:xfrm>
            <a:prstGeom prst="rect">
              <a:avLst/>
            </a:prstGeom>
          </p:spPr>
        </p:pic>
        <p:sp>
          <p:nvSpPr>
            <p:cNvPr id="14" name="object 14"/>
            <p:cNvSpPr/>
            <p:nvPr/>
          </p:nvSpPr>
          <p:spPr>
            <a:xfrm>
              <a:off x="19197105" y="521374"/>
              <a:ext cx="273685" cy="275590"/>
            </a:xfrm>
            <a:custGeom>
              <a:avLst/>
              <a:gdLst/>
              <a:ahLst/>
              <a:cxnLst/>
              <a:rect l="l" t="t" r="r" b="b"/>
              <a:pathLst>
                <a:path w="273684" h="275590">
                  <a:moveTo>
                    <a:pt x="147010" y="0"/>
                  </a:moveTo>
                  <a:lnTo>
                    <a:pt x="104941" y="3491"/>
                  </a:lnTo>
                  <a:lnTo>
                    <a:pt x="65551" y="19703"/>
                  </a:lnTo>
                  <a:lnTo>
                    <a:pt x="32062" y="48370"/>
                  </a:lnTo>
                  <a:lnTo>
                    <a:pt x="9640" y="85358"/>
                  </a:lnTo>
                  <a:lnTo>
                    <a:pt x="0" y="126051"/>
                  </a:lnTo>
                  <a:lnTo>
                    <a:pt x="2879" y="167404"/>
                  </a:lnTo>
                  <a:lnTo>
                    <a:pt x="18016" y="206365"/>
                  </a:lnTo>
                  <a:lnTo>
                    <a:pt x="45151" y="239882"/>
                  </a:lnTo>
                  <a:lnTo>
                    <a:pt x="46093" y="240720"/>
                  </a:lnTo>
                  <a:lnTo>
                    <a:pt x="47140" y="241558"/>
                  </a:lnTo>
                  <a:lnTo>
                    <a:pt x="48187" y="242500"/>
                  </a:lnTo>
                  <a:lnTo>
                    <a:pt x="49234" y="243338"/>
                  </a:lnTo>
                  <a:lnTo>
                    <a:pt x="50282" y="244280"/>
                  </a:lnTo>
                  <a:lnTo>
                    <a:pt x="51329" y="245118"/>
                  </a:lnTo>
                  <a:lnTo>
                    <a:pt x="94187" y="268286"/>
                  </a:lnTo>
                  <a:lnTo>
                    <a:pt x="140933" y="275052"/>
                  </a:lnTo>
                  <a:lnTo>
                    <a:pt x="187090" y="265777"/>
                  </a:lnTo>
                  <a:lnTo>
                    <a:pt x="224970" y="242775"/>
                  </a:lnTo>
                  <a:lnTo>
                    <a:pt x="136378" y="242775"/>
                  </a:lnTo>
                  <a:lnTo>
                    <a:pt x="101142" y="236427"/>
                  </a:lnTo>
                  <a:lnTo>
                    <a:pt x="69129" y="217894"/>
                  </a:lnTo>
                  <a:lnTo>
                    <a:pt x="43183" y="185046"/>
                  </a:lnTo>
                  <a:lnTo>
                    <a:pt x="32206" y="146103"/>
                  </a:lnTo>
                  <a:lnTo>
                    <a:pt x="36602" y="105883"/>
                  </a:lnTo>
                  <a:lnTo>
                    <a:pt x="56773" y="69207"/>
                  </a:lnTo>
                  <a:lnTo>
                    <a:pt x="89619" y="43260"/>
                  </a:lnTo>
                  <a:lnTo>
                    <a:pt x="128551" y="32284"/>
                  </a:lnTo>
                  <a:lnTo>
                    <a:pt x="226329" y="32284"/>
                  </a:lnTo>
                  <a:lnTo>
                    <a:pt x="188536" y="9495"/>
                  </a:lnTo>
                  <a:lnTo>
                    <a:pt x="147010" y="0"/>
                  </a:lnTo>
                  <a:close/>
                </a:path>
                <a:path w="273684" h="275590">
                  <a:moveTo>
                    <a:pt x="226329" y="32284"/>
                  </a:moveTo>
                  <a:lnTo>
                    <a:pt x="128551" y="32284"/>
                  </a:lnTo>
                  <a:lnTo>
                    <a:pt x="168740" y="36680"/>
                  </a:lnTo>
                  <a:lnTo>
                    <a:pt x="205355" y="56851"/>
                  </a:lnTo>
                  <a:lnTo>
                    <a:pt x="228966" y="85358"/>
                  </a:lnTo>
                  <a:lnTo>
                    <a:pt x="241022" y="119048"/>
                  </a:lnTo>
                  <a:lnTo>
                    <a:pt x="241239" y="154623"/>
                  </a:lnTo>
                  <a:lnTo>
                    <a:pt x="229334" y="188785"/>
                  </a:lnTo>
                  <a:lnTo>
                    <a:pt x="203156" y="219674"/>
                  </a:lnTo>
                  <a:lnTo>
                    <a:pt x="136378" y="242775"/>
                  </a:lnTo>
                  <a:lnTo>
                    <a:pt x="224970" y="242775"/>
                  </a:lnTo>
                  <a:lnTo>
                    <a:pt x="254359" y="210040"/>
                  </a:lnTo>
                  <a:lnTo>
                    <a:pt x="272371" y="164458"/>
                  </a:lnTo>
                  <a:lnTo>
                    <a:pt x="273429" y="116470"/>
                  </a:lnTo>
                  <a:lnTo>
                    <a:pt x="257937" y="70819"/>
                  </a:lnTo>
                  <a:lnTo>
                    <a:pt x="226329" y="32284"/>
                  </a:lnTo>
                  <a:close/>
                </a:path>
              </a:pathLst>
            </a:custGeom>
            <a:solidFill>
              <a:srgbClr val="F29D26">
                <a:alpha val="50000"/>
              </a:srgbClr>
            </a:solidFill>
          </p:spPr>
          <p:txBody>
            <a:bodyPr wrap="square" lIns="0" tIns="0" rIns="0" bIns="0" rtlCol="0"/>
            <a:lstStyle/>
            <a:p>
              <a:endParaRPr sz="1092"/>
            </a:p>
          </p:txBody>
        </p:sp>
        <p:sp>
          <p:nvSpPr>
            <p:cNvPr id="15" name="object 15"/>
            <p:cNvSpPr/>
            <p:nvPr/>
          </p:nvSpPr>
          <p:spPr>
            <a:xfrm>
              <a:off x="17616546" y="254044"/>
              <a:ext cx="2487930" cy="1918970"/>
            </a:xfrm>
            <a:custGeom>
              <a:avLst/>
              <a:gdLst/>
              <a:ahLst/>
              <a:cxnLst/>
              <a:rect l="l" t="t" r="r" b="b"/>
              <a:pathLst>
                <a:path w="2487930" h="1918970">
                  <a:moveTo>
                    <a:pt x="2461731" y="1843608"/>
                  </a:moveTo>
                  <a:lnTo>
                    <a:pt x="2399193" y="1843608"/>
                  </a:lnTo>
                  <a:lnTo>
                    <a:pt x="2487554" y="1918401"/>
                  </a:lnTo>
                  <a:lnTo>
                    <a:pt x="2487554" y="1865463"/>
                  </a:lnTo>
                  <a:lnTo>
                    <a:pt x="2461731" y="1843608"/>
                  </a:lnTo>
                  <a:close/>
                </a:path>
                <a:path w="2487930" h="1918970">
                  <a:moveTo>
                    <a:pt x="26177" y="0"/>
                  </a:moveTo>
                  <a:lnTo>
                    <a:pt x="0" y="30889"/>
                  </a:lnTo>
                  <a:lnTo>
                    <a:pt x="12460" y="41579"/>
                  </a:lnTo>
                  <a:lnTo>
                    <a:pt x="2164122" y="1863084"/>
                  </a:lnTo>
                  <a:lnTo>
                    <a:pt x="2399193" y="1843608"/>
                  </a:lnTo>
                  <a:lnTo>
                    <a:pt x="2461731" y="1843608"/>
                  </a:lnTo>
                  <a:lnTo>
                    <a:pt x="2435503" y="1821410"/>
                  </a:lnTo>
                  <a:lnTo>
                    <a:pt x="2177420" y="1821410"/>
                  </a:lnTo>
                  <a:lnTo>
                    <a:pt x="38637" y="10680"/>
                  </a:lnTo>
                  <a:lnTo>
                    <a:pt x="26177" y="0"/>
                  </a:lnTo>
                  <a:close/>
                </a:path>
                <a:path w="2487930" h="1918970">
                  <a:moveTo>
                    <a:pt x="2412491" y="1801934"/>
                  </a:moveTo>
                  <a:lnTo>
                    <a:pt x="2177420" y="1821410"/>
                  </a:lnTo>
                  <a:lnTo>
                    <a:pt x="2435503" y="1821410"/>
                  </a:lnTo>
                  <a:lnTo>
                    <a:pt x="2412491" y="1801934"/>
                  </a:lnTo>
                  <a:close/>
                </a:path>
              </a:pathLst>
            </a:custGeom>
            <a:solidFill>
              <a:srgbClr val="262261">
                <a:alpha val="50000"/>
              </a:srgbClr>
            </a:solidFill>
          </p:spPr>
          <p:txBody>
            <a:bodyPr wrap="square" lIns="0" tIns="0" rIns="0" bIns="0" rtlCol="0"/>
            <a:lstStyle/>
            <a:p>
              <a:endParaRPr sz="1092"/>
            </a:p>
          </p:txBody>
        </p:sp>
        <p:pic>
          <p:nvPicPr>
            <p:cNvPr id="16" name="object 16"/>
            <p:cNvPicPr/>
            <p:nvPr/>
          </p:nvPicPr>
          <p:blipFill>
            <a:blip r:embed="rId6" cstate="print"/>
            <a:stretch>
              <a:fillRect/>
            </a:stretch>
          </p:blipFill>
          <p:spPr>
            <a:xfrm>
              <a:off x="17429391" y="81423"/>
              <a:ext cx="241236" cy="242832"/>
            </a:xfrm>
            <a:prstGeom prst="rect">
              <a:avLst/>
            </a:prstGeom>
          </p:spPr>
        </p:pic>
        <p:sp>
          <p:nvSpPr>
            <p:cNvPr id="17" name="object 17"/>
            <p:cNvSpPr/>
            <p:nvPr/>
          </p:nvSpPr>
          <p:spPr>
            <a:xfrm>
              <a:off x="17413206" y="65261"/>
              <a:ext cx="273685" cy="275590"/>
            </a:xfrm>
            <a:custGeom>
              <a:avLst/>
              <a:gdLst/>
              <a:ahLst/>
              <a:cxnLst/>
              <a:rect l="l" t="t" r="r" b="b"/>
              <a:pathLst>
                <a:path w="273684" h="275590">
                  <a:moveTo>
                    <a:pt x="147193" y="0"/>
                  </a:moveTo>
                  <a:lnTo>
                    <a:pt x="105124" y="3491"/>
                  </a:lnTo>
                  <a:lnTo>
                    <a:pt x="65734" y="19703"/>
                  </a:lnTo>
                  <a:lnTo>
                    <a:pt x="32245" y="48370"/>
                  </a:lnTo>
                  <a:lnTo>
                    <a:pt x="9495" y="86080"/>
                  </a:lnTo>
                  <a:lnTo>
                    <a:pt x="0" y="127575"/>
                  </a:lnTo>
                  <a:lnTo>
                    <a:pt x="3491" y="169628"/>
                  </a:lnTo>
                  <a:lnTo>
                    <a:pt x="19703" y="209012"/>
                  </a:lnTo>
                  <a:lnTo>
                    <a:pt x="48370" y="242500"/>
                  </a:lnTo>
                  <a:lnTo>
                    <a:pt x="91659" y="267300"/>
                  </a:lnTo>
                  <a:lnTo>
                    <a:pt x="139218" y="275038"/>
                  </a:lnTo>
                  <a:lnTo>
                    <a:pt x="186326" y="266089"/>
                  </a:lnTo>
                  <a:lnTo>
                    <a:pt x="225023" y="242775"/>
                  </a:lnTo>
                  <a:lnTo>
                    <a:pt x="136509" y="242775"/>
                  </a:lnTo>
                  <a:lnTo>
                    <a:pt x="101268" y="236445"/>
                  </a:lnTo>
                  <a:lnTo>
                    <a:pt x="69207" y="217894"/>
                  </a:lnTo>
                  <a:lnTo>
                    <a:pt x="43321" y="185046"/>
                  </a:lnTo>
                  <a:lnTo>
                    <a:pt x="32376" y="146103"/>
                  </a:lnTo>
                  <a:lnTo>
                    <a:pt x="36783" y="105883"/>
                  </a:lnTo>
                  <a:lnTo>
                    <a:pt x="56956" y="69207"/>
                  </a:lnTo>
                  <a:lnTo>
                    <a:pt x="89787" y="43260"/>
                  </a:lnTo>
                  <a:lnTo>
                    <a:pt x="128695" y="32284"/>
                  </a:lnTo>
                  <a:lnTo>
                    <a:pt x="226512" y="32284"/>
                  </a:lnTo>
                  <a:lnTo>
                    <a:pt x="188718" y="9495"/>
                  </a:lnTo>
                  <a:lnTo>
                    <a:pt x="147193" y="0"/>
                  </a:lnTo>
                  <a:close/>
                </a:path>
                <a:path w="273684" h="275590">
                  <a:moveTo>
                    <a:pt x="226512" y="32284"/>
                  </a:moveTo>
                  <a:lnTo>
                    <a:pt x="128695" y="32284"/>
                  </a:lnTo>
                  <a:lnTo>
                    <a:pt x="168878" y="36680"/>
                  </a:lnTo>
                  <a:lnTo>
                    <a:pt x="205538" y="56851"/>
                  </a:lnTo>
                  <a:lnTo>
                    <a:pt x="229148" y="85358"/>
                  </a:lnTo>
                  <a:lnTo>
                    <a:pt x="241204" y="119048"/>
                  </a:lnTo>
                  <a:lnTo>
                    <a:pt x="241422" y="154623"/>
                  </a:lnTo>
                  <a:lnTo>
                    <a:pt x="229516" y="188785"/>
                  </a:lnTo>
                  <a:lnTo>
                    <a:pt x="203339" y="219674"/>
                  </a:lnTo>
                  <a:lnTo>
                    <a:pt x="136509" y="242775"/>
                  </a:lnTo>
                  <a:lnTo>
                    <a:pt x="225023" y="242775"/>
                  </a:lnTo>
                  <a:lnTo>
                    <a:pt x="254542" y="210040"/>
                  </a:lnTo>
                  <a:lnTo>
                    <a:pt x="272494" y="164502"/>
                  </a:lnTo>
                  <a:lnTo>
                    <a:pt x="273533" y="116509"/>
                  </a:lnTo>
                  <a:lnTo>
                    <a:pt x="258061" y="70833"/>
                  </a:lnTo>
                  <a:lnTo>
                    <a:pt x="226512" y="32284"/>
                  </a:lnTo>
                  <a:close/>
                </a:path>
              </a:pathLst>
            </a:custGeom>
            <a:solidFill>
              <a:srgbClr val="262261">
                <a:alpha val="50000"/>
              </a:srgbClr>
            </a:solidFill>
          </p:spPr>
          <p:txBody>
            <a:bodyPr wrap="square" lIns="0" tIns="0" rIns="0" bIns="0" rtlCol="0"/>
            <a:lstStyle/>
            <a:p>
              <a:endParaRPr sz="1092"/>
            </a:p>
          </p:txBody>
        </p:sp>
        <p:sp>
          <p:nvSpPr>
            <p:cNvPr id="18" name="object 18"/>
            <p:cNvSpPr/>
            <p:nvPr/>
          </p:nvSpPr>
          <p:spPr>
            <a:xfrm>
              <a:off x="17805457" y="0"/>
              <a:ext cx="2156460" cy="1578610"/>
            </a:xfrm>
            <a:custGeom>
              <a:avLst/>
              <a:gdLst/>
              <a:ahLst/>
              <a:cxnLst/>
              <a:rect l="l" t="t" r="r" b="b"/>
              <a:pathLst>
                <a:path w="2156459" h="1578610">
                  <a:moveTo>
                    <a:pt x="2012621" y="1425844"/>
                  </a:moveTo>
                  <a:lnTo>
                    <a:pt x="1950083" y="1425844"/>
                  </a:lnTo>
                  <a:lnTo>
                    <a:pt x="2104842" y="1556835"/>
                  </a:lnTo>
                  <a:lnTo>
                    <a:pt x="2129868" y="1578091"/>
                  </a:lnTo>
                  <a:lnTo>
                    <a:pt x="2133114" y="1572227"/>
                  </a:lnTo>
                  <a:lnTo>
                    <a:pt x="2136883" y="1566678"/>
                  </a:lnTo>
                  <a:lnTo>
                    <a:pt x="2145888" y="1556207"/>
                  </a:lnTo>
                  <a:lnTo>
                    <a:pt x="2150705" y="1551390"/>
                  </a:lnTo>
                  <a:lnTo>
                    <a:pt x="2155940" y="1547306"/>
                  </a:lnTo>
                  <a:lnTo>
                    <a:pt x="2012621" y="1425844"/>
                  </a:lnTo>
                  <a:close/>
                </a:path>
                <a:path w="2156459" h="1578610">
                  <a:moveTo>
                    <a:pt x="62466" y="0"/>
                  </a:moveTo>
                  <a:lnTo>
                    <a:pt x="0" y="0"/>
                  </a:lnTo>
                  <a:lnTo>
                    <a:pt x="1707891" y="1446053"/>
                  </a:lnTo>
                  <a:lnTo>
                    <a:pt x="1950083" y="1425844"/>
                  </a:lnTo>
                  <a:lnTo>
                    <a:pt x="2012621" y="1425844"/>
                  </a:lnTo>
                  <a:lnTo>
                    <a:pt x="1987135" y="1404274"/>
                  </a:lnTo>
                  <a:lnTo>
                    <a:pt x="1721189" y="1404274"/>
                  </a:lnTo>
                  <a:lnTo>
                    <a:pt x="62466" y="0"/>
                  </a:lnTo>
                  <a:close/>
                </a:path>
                <a:path w="2156459" h="1578610">
                  <a:moveTo>
                    <a:pt x="1963381" y="1384170"/>
                  </a:moveTo>
                  <a:lnTo>
                    <a:pt x="1721189" y="1404274"/>
                  </a:lnTo>
                  <a:lnTo>
                    <a:pt x="1987135" y="1404274"/>
                  </a:lnTo>
                  <a:lnTo>
                    <a:pt x="1963381" y="1384170"/>
                  </a:lnTo>
                  <a:close/>
                </a:path>
              </a:pathLst>
            </a:custGeom>
            <a:solidFill>
              <a:srgbClr val="009345">
                <a:alpha val="50000"/>
              </a:srgbClr>
            </a:solidFill>
          </p:spPr>
          <p:txBody>
            <a:bodyPr wrap="square" lIns="0" tIns="0" rIns="0" bIns="0" rtlCol="0"/>
            <a:lstStyle/>
            <a:p>
              <a:endParaRPr sz="1092"/>
            </a:p>
          </p:txBody>
        </p:sp>
        <p:pic>
          <p:nvPicPr>
            <p:cNvPr id="19" name="object 19"/>
            <p:cNvPicPr/>
            <p:nvPr/>
          </p:nvPicPr>
          <p:blipFill>
            <a:blip r:embed="rId7" cstate="print"/>
            <a:stretch>
              <a:fillRect/>
            </a:stretch>
          </p:blipFill>
          <p:spPr>
            <a:xfrm>
              <a:off x="19907342" y="1507893"/>
              <a:ext cx="196757" cy="242823"/>
            </a:xfrm>
            <a:prstGeom prst="rect">
              <a:avLst/>
            </a:prstGeom>
          </p:spPr>
        </p:pic>
        <p:sp>
          <p:nvSpPr>
            <p:cNvPr id="20" name="object 20"/>
            <p:cNvSpPr/>
            <p:nvPr/>
          </p:nvSpPr>
          <p:spPr>
            <a:xfrm>
              <a:off x="19334087" y="5"/>
              <a:ext cx="770255" cy="1767205"/>
            </a:xfrm>
            <a:custGeom>
              <a:avLst/>
              <a:gdLst/>
              <a:ahLst/>
              <a:cxnLst/>
              <a:rect l="l" t="t" r="r" b="b"/>
              <a:pathLst>
                <a:path w="770255" h="1767205">
                  <a:moveTo>
                    <a:pt x="770001" y="1517332"/>
                  </a:moveTo>
                  <a:lnTo>
                    <a:pt x="739025" y="1499527"/>
                  </a:lnTo>
                  <a:lnTo>
                    <a:pt x="691464" y="1491792"/>
                  </a:lnTo>
                  <a:lnTo>
                    <a:pt x="644334" y="1500771"/>
                  </a:lnTo>
                  <a:lnTo>
                    <a:pt x="602386" y="1526044"/>
                  </a:lnTo>
                  <a:lnTo>
                    <a:pt x="597306" y="1530489"/>
                  </a:lnTo>
                  <a:lnTo>
                    <a:pt x="592543" y="1535264"/>
                  </a:lnTo>
                  <a:lnTo>
                    <a:pt x="588137" y="1540497"/>
                  </a:lnTo>
                  <a:lnTo>
                    <a:pt x="583641" y="1545729"/>
                  </a:lnTo>
                  <a:lnTo>
                    <a:pt x="579653" y="1551178"/>
                  </a:lnTo>
                  <a:lnTo>
                    <a:pt x="576199" y="1556829"/>
                  </a:lnTo>
                  <a:lnTo>
                    <a:pt x="558190" y="1602524"/>
                  </a:lnTo>
                  <a:lnTo>
                    <a:pt x="557136" y="1650504"/>
                  </a:lnTo>
                  <a:lnTo>
                    <a:pt x="572630" y="1696161"/>
                  </a:lnTo>
                  <a:lnTo>
                    <a:pt x="604266" y="1734731"/>
                  </a:lnTo>
                  <a:lnTo>
                    <a:pt x="642023" y="1757489"/>
                  </a:lnTo>
                  <a:lnTo>
                    <a:pt x="683552" y="1766976"/>
                  </a:lnTo>
                  <a:lnTo>
                    <a:pt x="725601" y="1763483"/>
                  </a:lnTo>
                  <a:lnTo>
                    <a:pt x="764959" y="1747278"/>
                  </a:lnTo>
                  <a:lnTo>
                    <a:pt x="770001" y="1742948"/>
                  </a:lnTo>
                  <a:lnTo>
                    <a:pt x="770001" y="1734591"/>
                  </a:lnTo>
                  <a:lnTo>
                    <a:pt x="770001" y="1700657"/>
                  </a:lnTo>
                  <a:lnTo>
                    <a:pt x="740943" y="1723618"/>
                  </a:lnTo>
                  <a:lnTo>
                    <a:pt x="701992" y="1734591"/>
                  </a:lnTo>
                  <a:lnTo>
                    <a:pt x="661784" y="1730197"/>
                  </a:lnTo>
                  <a:lnTo>
                    <a:pt x="625106" y="1710029"/>
                  </a:lnTo>
                  <a:lnTo>
                    <a:pt x="601459" y="1681518"/>
                  </a:lnTo>
                  <a:lnTo>
                    <a:pt x="589445" y="1647825"/>
                  </a:lnTo>
                  <a:lnTo>
                    <a:pt x="589292" y="1612252"/>
                  </a:lnTo>
                  <a:lnTo>
                    <a:pt x="601230" y="1578089"/>
                  </a:lnTo>
                  <a:lnTo>
                    <a:pt x="627303" y="1547304"/>
                  </a:lnTo>
                  <a:lnTo>
                    <a:pt x="694131" y="1524165"/>
                  </a:lnTo>
                  <a:lnTo>
                    <a:pt x="729373" y="1530489"/>
                  </a:lnTo>
                  <a:lnTo>
                    <a:pt x="761428" y="1549082"/>
                  </a:lnTo>
                  <a:lnTo>
                    <a:pt x="770001" y="1559928"/>
                  </a:lnTo>
                  <a:lnTo>
                    <a:pt x="770001" y="1524165"/>
                  </a:lnTo>
                  <a:lnTo>
                    <a:pt x="770001" y="1517332"/>
                  </a:lnTo>
                  <a:close/>
                </a:path>
                <a:path w="770255" h="1767205">
                  <a:moveTo>
                    <a:pt x="770001" y="598970"/>
                  </a:moveTo>
                  <a:lnTo>
                    <a:pt x="62522" y="0"/>
                  </a:lnTo>
                  <a:lnTo>
                    <a:pt x="0" y="0"/>
                  </a:lnTo>
                  <a:lnTo>
                    <a:pt x="770001" y="651903"/>
                  </a:lnTo>
                  <a:lnTo>
                    <a:pt x="770001" y="598970"/>
                  </a:lnTo>
                  <a:close/>
                </a:path>
              </a:pathLst>
            </a:custGeom>
            <a:solidFill>
              <a:srgbClr val="009345">
                <a:alpha val="50000"/>
              </a:srgbClr>
            </a:solidFill>
          </p:spPr>
          <p:txBody>
            <a:bodyPr wrap="square" lIns="0" tIns="0" rIns="0" bIns="0" rtlCol="0"/>
            <a:lstStyle/>
            <a:p>
              <a:endParaRPr sz="1092"/>
            </a:p>
          </p:txBody>
        </p:sp>
        <p:sp>
          <p:nvSpPr>
            <p:cNvPr id="21" name="object 21"/>
            <p:cNvSpPr/>
            <p:nvPr/>
          </p:nvSpPr>
          <p:spPr>
            <a:xfrm>
              <a:off x="19755779" y="0"/>
              <a:ext cx="348615" cy="295275"/>
            </a:xfrm>
            <a:custGeom>
              <a:avLst/>
              <a:gdLst/>
              <a:ahLst/>
              <a:cxnLst/>
              <a:rect l="l" t="t" r="r" b="b"/>
              <a:pathLst>
                <a:path w="348615" h="295275">
                  <a:moveTo>
                    <a:pt x="62583" y="0"/>
                  </a:moveTo>
                  <a:lnTo>
                    <a:pt x="0" y="0"/>
                  </a:lnTo>
                  <a:lnTo>
                    <a:pt x="348319" y="294897"/>
                  </a:lnTo>
                  <a:lnTo>
                    <a:pt x="348319" y="241913"/>
                  </a:lnTo>
                  <a:lnTo>
                    <a:pt x="62583" y="0"/>
                  </a:lnTo>
                  <a:close/>
                </a:path>
              </a:pathLst>
            </a:custGeom>
            <a:solidFill>
              <a:srgbClr val="262261">
                <a:alpha val="50000"/>
              </a:srgbClr>
            </a:solidFill>
          </p:spPr>
          <p:txBody>
            <a:bodyPr wrap="square" lIns="0" tIns="0" rIns="0" bIns="0" rtlCol="0"/>
            <a:lstStyle/>
            <a:p>
              <a:endParaRPr sz="1092"/>
            </a:p>
          </p:txBody>
        </p:sp>
        <p:sp>
          <p:nvSpPr>
            <p:cNvPr id="22" name="object 22"/>
            <p:cNvSpPr/>
            <p:nvPr/>
          </p:nvSpPr>
          <p:spPr>
            <a:xfrm>
              <a:off x="16455305" y="0"/>
              <a:ext cx="1859914" cy="1936750"/>
            </a:xfrm>
            <a:custGeom>
              <a:avLst/>
              <a:gdLst/>
              <a:ahLst/>
              <a:cxnLst/>
              <a:rect l="l" t="t" r="r" b="b"/>
              <a:pathLst>
                <a:path w="1859915" h="1936750">
                  <a:moveTo>
                    <a:pt x="62392" y="0"/>
                  </a:moveTo>
                  <a:lnTo>
                    <a:pt x="0" y="0"/>
                  </a:lnTo>
                  <a:lnTo>
                    <a:pt x="737696" y="624612"/>
                  </a:lnTo>
                  <a:lnTo>
                    <a:pt x="771935" y="1037793"/>
                  </a:lnTo>
                  <a:lnTo>
                    <a:pt x="1833788" y="1936719"/>
                  </a:lnTo>
                  <a:lnTo>
                    <a:pt x="1837034" y="1930855"/>
                  </a:lnTo>
                  <a:lnTo>
                    <a:pt x="1840803" y="1925306"/>
                  </a:lnTo>
                  <a:lnTo>
                    <a:pt x="1849808" y="1914835"/>
                  </a:lnTo>
                  <a:lnTo>
                    <a:pt x="1854625" y="1910018"/>
                  </a:lnTo>
                  <a:lnTo>
                    <a:pt x="1859860" y="1905934"/>
                  </a:lnTo>
                  <a:lnTo>
                    <a:pt x="810887" y="1017794"/>
                  </a:lnTo>
                  <a:lnTo>
                    <a:pt x="776543" y="604613"/>
                  </a:lnTo>
                  <a:lnTo>
                    <a:pt x="62392" y="0"/>
                  </a:lnTo>
                  <a:close/>
                </a:path>
              </a:pathLst>
            </a:custGeom>
            <a:solidFill>
              <a:srgbClr val="F29D26">
                <a:alpha val="50000"/>
              </a:srgbClr>
            </a:solidFill>
          </p:spPr>
          <p:txBody>
            <a:bodyPr wrap="square" lIns="0" tIns="0" rIns="0" bIns="0" rtlCol="0"/>
            <a:lstStyle/>
            <a:p>
              <a:endParaRPr sz="1092"/>
            </a:p>
          </p:txBody>
        </p:sp>
        <p:pic>
          <p:nvPicPr>
            <p:cNvPr id="23" name="object 23"/>
            <p:cNvPicPr/>
            <p:nvPr/>
          </p:nvPicPr>
          <p:blipFill>
            <a:blip r:embed="rId8" cstate="print"/>
            <a:stretch>
              <a:fillRect/>
            </a:stretch>
          </p:blipFill>
          <p:spPr>
            <a:xfrm>
              <a:off x="18261082" y="1866600"/>
              <a:ext cx="241262" cy="242819"/>
            </a:xfrm>
            <a:prstGeom prst="rect">
              <a:avLst/>
            </a:prstGeom>
          </p:spPr>
        </p:pic>
        <p:sp>
          <p:nvSpPr>
            <p:cNvPr id="24" name="object 24"/>
            <p:cNvSpPr/>
            <p:nvPr/>
          </p:nvSpPr>
          <p:spPr>
            <a:xfrm>
              <a:off x="18244996" y="1850503"/>
              <a:ext cx="273685" cy="275590"/>
            </a:xfrm>
            <a:custGeom>
              <a:avLst/>
              <a:gdLst/>
              <a:ahLst/>
              <a:cxnLst/>
              <a:rect l="l" t="t" r="r" b="b"/>
              <a:pathLst>
                <a:path w="273684" h="275589">
                  <a:moveTo>
                    <a:pt x="134276" y="0"/>
                  </a:moveTo>
                  <a:lnTo>
                    <a:pt x="87107" y="8954"/>
                  </a:lnTo>
                  <a:lnTo>
                    <a:pt x="45142" y="34174"/>
                  </a:lnTo>
                  <a:lnTo>
                    <a:pt x="31006" y="48624"/>
                  </a:lnTo>
                  <a:lnTo>
                    <a:pt x="26504" y="53859"/>
                  </a:lnTo>
                  <a:lnTo>
                    <a:pt x="22461" y="59513"/>
                  </a:lnTo>
                  <a:lnTo>
                    <a:pt x="19070" y="65063"/>
                  </a:lnTo>
                  <a:lnTo>
                    <a:pt x="1058" y="110646"/>
                  </a:lnTo>
                  <a:lnTo>
                    <a:pt x="0" y="158633"/>
                  </a:lnTo>
                  <a:lnTo>
                    <a:pt x="15492" y="204285"/>
                  </a:lnTo>
                  <a:lnTo>
                    <a:pt x="47132" y="242859"/>
                  </a:lnTo>
                  <a:lnTo>
                    <a:pt x="84852" y="265608"/>
                  </a:lnTo>
                  <a:lnTo>
                    <a:pt x="126367" y="275104"/>
                  </a:lnTo>
                  <a:lnTo>
                    <a:pt x="168435" y="271612"/>
                  </a:lnTo>
                  <a:lnTo>
                    <a:pt x="207814" y="255400"/>
                  </a:lnTo>
                  <a:lnTo>
                    <a:pt x="222615" y="242715"/>
                  </a:lnTo>
                  <a:lnTo>
                    <a:pt x="144864" y="242715"/>
                  </a:lnTo>
                  <a:lnTo>
                    <a:pt x="104645" y="238318"/>
                  </a:lnTo>
                  <a:lnTo>
                    <a:pt x="67969" y="218147"/>
                  </a:lnTo>
                  <a:lnTo>
                    <a:pt x="44331" y="189640"/>
                  </a:lnTo>
                  <a:lnTo>
                    <a:pt x="32315" y="155950"/>
                  </a:lnTo>
                  <a:lnTo>
                    <a:pt x="32158" y="120375"/>
                  </a:lnTo>
                  <a:lnTo>
                    <a:pt x="44095" y="86214"/>
                  </a:lnTo>
                  <a:lnTo>
                    <a:pt x="70168" y="55430"/>
                  </a:lnTo>
                  <a:lnTo>
                    <a:pt x="136998" y="32289"/>
                  </a:lnTo>
                  <a:lnTo>
                    <a:pt x="224771" y="32289"/>
                  </a:lnTo>
                  <a:lnTo>
                    <a:pt x="181876" y="7714"/>
                  </a:lnTo>
                  <a:lnTo>
                    <a:pt x="134276" y="0"/>
                  </a:lnTo>
                  <a:close/>
                </a:path>
                <a:path w="273684" h="275589">
                  <a:moveTo>
                    <a:pt x="224771" y="32289"/>
                  </a:moveTo>
                  <a:lnTo>
                    <a:pt x="136998" y="32289"/>
                  </a:lnTo>
                  <a:lnTo>
                    <a:pt x="172239" y="38614"/>
                  </a:lnTo>
                  <a:lnTo>
                    <a:pt x="204300" y="57210"/>
                  </a:lnTo>
                  <a:lnTo>
                    <a:pt x="230231" y="90056"/>
                  </a:lnTo>
                  <a:lnTo>
                    <a:pt x="241183" y="128988"/>
                  </a:lnTo>
                  <a:lnTo>
                    <a:pt x="236782" y="169176"/>
                  </a:lnTo>
                  <a:lnTo>
                    <a:pt x="216655" y="205792"/>
                  </a:lnTo>
                  <a:lnTo>
                    <a:pt x="183808" y="231738"/>
                  </a:lnTo>
                  <a:lnTo>
                    <a:pt x="144864" y="242715"/>
                  </a:lnTo>
                  <a:lnTo>
                    <a:pt x="222615" y="242715"/>
                  </a:lnTo>
                  <a:lnTo>
                    <a:pt x="241262" y="226733"/>
                  </a:lnTo>
                  <a:lnTo>
                    <a:pt x="264011" y="188972"/>
                  </a:lnTo>
                  <a:lnTo>
                    <a:pt x="273507" y="147446"/>
                  </a:lnTo>
                  <a:lnTo>
                    <a:pt x="270016" y="105378"/>
                  </a:lnTo>
                  <a:lnTo>
                    <a:pt x="253803" y="65988"/>
                  </a:lnTo>
                  <a:lnTo>
                    <a:pt x="225137" y="32499"/>
                  </a:lnTo>
                  <a:lnTo>
                    <a:pt x="224771" y="32289"/>
                  </a:lnTo>
                  <a:close/>
                </a:path>
              </a:pathLst>
            </a:custGeom>
            <a:solidFill>
              <a:srgbClr val="F29D26">
                <a:alpha val="50000"/>
              </a:srgbClr>
            </a:solidFill>
          </p:spPr>
          <p:txBody>
            <a:bodyPr wrap="square" lIns="0" tIns="0" rIns="0" bIns="0" rtlCol="0"/>
            <a:lstStyle/>
            <a:p>
              <a:endParaRPr sz="1092"/>
            </a:p>
          </p:txBody>
        </p:sp>
        <p:sp>
          <p:nvSpPr>
            <p:cNvPr id="25" name="object 25"/>
            <p:cNvSpPr/>
            <p:nvPr/>
          </p:nvSpPr>
          <p:spPr>
            <a:xfrm>
              <a:off x="16863339" y="0"/>
              <a:ext cx="1419860" cy="1179830"/>
            </a:xfrm>
            <a:custGeom>
              <a:avLst/>
              <a:gdLst/>
              <a:ahLst/>
              <a:cxnLst/>
              <a:rect l="l" t="t" r="r" b="b"/>
              <a:pathLst>
                <a:path w="1419859" h="1179830">
                  <a:moveTo>
                    <a:pt x="62481" y="0"/>
                  </a:moveTo>
                  <a:lnTo>
                    <a:pt x="0" y="0"/>
                  </a:lnTo>
                  <a:lnTo>
                    <a:pt x="1368473" y="1158523"/>
                  </a:lnTo>
                  <a:lnTo>
                    <a:pt x="1381038" y="1169099"/>
                  </a:lnTo>
                  <a:lnTo>
                    <a:pt x="1393603" y="1179779"/>
                  </a:lnTo>
                  <a:lnTo>
                    <a:pt x="1396849" y="1173915"/>
                  </a:lnTo>
                  <a:lnTo>
                    <a:pt x="1400619" y="1168366"/>
                  </a:lnTo>
                  <a:lnTo>
                    <a:pt x="1409624" y="1157895"/>
                  </a:lnTo>
                  <a:lnTo>
                    <a:pt x="1414440" y="1153078"/>
                  </a:lnTo>
                  <a:lnTo>
                    <a:pt x="1419676" y="1148995"/>
                  </a:lnTo>
                  <a:lnTo>
                    <a:pt x="1394650" y="1127843"/>
                  </a:lnTo>
                  <a:lnTo>
                    <a:pt x="62481" y="0"/>
                  </a:lnTo>
                  <a:close/>
                </a:path>
              </a:pathLst>
            </a:custGeom>
            <a:solidFill>
              <a:srgbClr val="00ADEE">
                <a:alpha val="50000"/>
              </a:srgbClr>
            </a:solidFill>
          </p:spPr>
          <p:txBody>
            <a:bodyPr wrap="square" lIns="0" tIns="0" rIns="0" bIns="0" rtlCol="0"/>
            <a:lstStyle/>
            <a:p>
              <a:endParaRPr sz="1092"/>
            </a:p>
          </p:txBody>
        </p:sp>
        <p:pic>
          <p:nvPicPr>
            <p:cNvPr id="26" name="object 26"/>
            <p:cNvPicPr/>
            <p:nvPr/>
          </p:nvPicPr>
          <p:blipFill>
            <a:blip r:embed="rId9" cstate="print"/>
            <a:stretch>
              <a:fillRect/>
            </a:stretch>
          </p:blipFill>
          <p:spPr>
            <a:xfrm>
              <a:off x="18228859" y="1109625"/>
              <a:ext cx="241236" cy="242819"/>
            </a:xfrm>
            <a:prstGeom prst="rect">
              <a:avLst/>
            </a:prstGeom>
          </p:spPr>
        </p:pic>
        <p:sp>
          <p:nvSpPr>
            <p:cNvPr id="27" name="object 27"/>
            <p:cNvSpPr/>
            <p:nvPr/>
          </p:nvSpPr>
          <p:spPr>
            <a:xfrm>
              <a:off x="1178077" y="1093526"/>
              <a:ext cx="17308195" cy="10215245"/>
            </a:xfrm>
            <a:custGeom>
              <a:avLst/>
              <a:gdLst/>
              <a:ahLst/>
              <a:cxnLst/>
              <a:rect l="l" t="t" r="r" b="b"/>
              <a:pathLst>
                <a:path w="17308195" h="10215245">
                  <a:moveTo>
                    <a:pt x="2963583" y="10215029"/>
                  </a:moveTo>
                  <a:lnTo>
                    <a:pt x="2130717" y="9509925"/>
                  </a:lnTo>
                  <a:lnTo>
                    <a:pt x="2085797" y="8968473"/>
                  </a:lnTo>
                  <a:lnTo>
                    <a:pt x="26073" y="7224763"/>
                  </a:lnTo>
                  <a:lnTo>
                    <a:pt x="0" y="7255548"/>
                  </a:lnTo>
                  <a:lnTo>
                    <a:pt x="2046846" y="8988577"/>
                  </a:lnTo>
                  <a:lnTo>
                    <a:pt x="2091766" y="9529928"/>
                  </a:lnTo>
                  <a:lnTo>
                    <a:pt x="2900972" y="10215029"/>
                  </a:lnTo>
                  <a:lnTo>
                    <a:pt x="2963583" y="10215029"/>
                  </a:lnTo>
                  <a:close/>
                </a:path>
                <a:path w="17308195" h="10215245">
                  <a:moveTo>
                    <a:pt x="17308094" y="149009"/>
                  </a:moveTo>
                  <a:lnTo>
                    <a:pt x="17305211" y="107645"/>
                  </a:lnTo>
                  <a:lnTo>
                    <a:pt x="17290072" y="68681"/>
                  </a:lnTo>
                  <a:lnTo>
                    <a:pt x="17275887" y="51168"/>
                  </a:lnTo>
                  <a:lnTo>
                    <a:pt x="17275887" y="128993"/>
                  </a:lnTo>
                  <a:lnTo>
                    <a:pt x="17271492" y="169176"/>
                  </a:lnTo>
                  <a:lnTo>
                    <a:pt x="17251312" y="205828"/>
                  </a:lnTo>
                  <a:lnTo>
                    <a:pt x="17218698" y="231648"/>
                  </a:lnTo>
                  <a:lnTo>
                    <a:pt x="17180078" y="242697"/>
                  </a:lnTo>
                  <a:lnTo>
                    <a:pt x="17140124" y="238582"/>
                  </a:lnTo>
                  <a:lnTo>
                    <a:pt x="17103573" y="218922"/>
                  </a:lnTo>
                  <a:lnTo>
                    <a:pt x="17103255" y="218719"/>
                  </a:lnTo>
                  <a:lnTo>
                    <a:pt x="17102735" y="218186"/>
                  </a:lnTo>
                  <a:lnTo>
                    <a:pt x="17097921" y="214210"/>
                  </a:lnTo>
                  <a:lnTo>
                    <a:pt x="17096245" y="212636"/>
                  </a:lnTo>
                  <a:lnTo>
                    <a:pt x="17098125" y="214210"/>
                  </a:lnTo>
                  <a:lnTo>
                    <a:pt x="17096956" y="212636"/>
                  </a:lnTo>
                  <a:lnTo>
                    <a:pt x="17077005" y="185915"/>
                  </a:lnTo>
                  <a:lnTo>
                    <a:pt x="17066578" y="153212"/>
                  </a:lnTo>
                  <a:lnTo>
                    <a:pt x="17067111" y="119037"/>
                  </a:lnTo>
                  <a:lnTo>
                    <a:pt x="17082110" y="80391"/>
                  </a:lnTo>
                  <a:lnTo>
                    <a:pt x="17136618" y="38023"/>
                  </a:lnTo>
                  <a:lnTo>
                    <a:pt x="17171708" y="32334"/>
                  </a:lnTo>
                  <a:lnTo>
                    <a:pt x="17206913" y="38658"/>
                  </a:lnTo>
                  <a:lnTo>
                    <a:pt x="17238955" y="57251"/>
                  </a:lnTo>
                  <a:lnTo>
                    <a:pt x="17264901" y="90081"/>
                  </a:lnTo>
                  <a:lnTo>
                    <a:pt x="17275887" y="128993"/>
                  </a:lnTo>
                  <a:lnTo>
                    <a:pt x="17275887" y="51168"/>
                  </a:lnTo>
                  <a:lnTo>
                    <a:pt x="17262933" y="35153"/>
                  </a:lnTo>
                  <a:lnTo>
                    <a:pt x="17261993" y="34315"/>
                  </a:lnTo>
                  <a:lnTo>
                    <a:pt x="17260951" y="33489"/>
                  </a:lnTo>
                  <a:lnTo>
                    <a:pt x="17259897" y="32537"/>
                  </a:lnTo>
                  <a:lnTo>
                    <a:pt x="17259643" y="32334"/>
                  </a:lnTo>
                  <a:lnTo>
                    <a:pt x="17258856" y="31699"/>
                  </a:lnTo>
                  <a:lnTo>
                    <a:pt x="17257802" y="30759"/>
                  </a:lnTo>
                  <a:lnTo>
                    <a:pt x="17256760" y="29921"/>
                  </a:lnTo>
                  <a:lnTo>
                    <a:pt x="17213860" y="6756"/>
                  </a:lnTo>
                  <a:lnTo>
                    <a:pt x="17167111" y="0"/>
                  </a:lnTo>
                  <a:lnTo>
                    <a:pt x="17120985" y="9309"/>
                  </a:lnTo>
                  <a:lnTo>
                    <a:pt x="17079913" y="34315"/>
                  </a:lnTo>
                  <a:lnTo>
                    <a:pt x="17074731" y="38658"/>
                  </a:lnTo>
                  <a:lnTo>
                    <a:pt x="17070070" y="43434"/>
                  </a:lnTo>
                  <a:lnTo>
                    <a:pt x="17065663" y="48666"/>
                  </a:lnTo>
                  <a:lnTo>
                    <a:pt x="17061168" y="53898"/>
                  </a:lnTo>
                  <a:lnTo>
                    <a:pt x="17057180" y="59347"/>
                  </a:lnTo>
                  <a:lnTo>
                    <a:pt x="17053725" y="64998"/>
                  </a:lnTo>
                  <a:lnTo>
                    <a:pt x="17035717" y="110693"/>
                  </a:lnTo>
                  <a:lnTo>
                    <a:pt x="17034663" y="158673"/>
                  </a:lnTo>
                  <a:lnTo>
                    <a:pt x="17050157" y="204330"/>
                  </a:lnTo>
                  <a:lnTo>
                    <a:pt x="17081792" y="242900"/>
                  </a:lnTo>
                  <a:lnTo>
                    <a:pt x="17119550" y="265645"/>
                  </a:lnTo>
                  <a:lnTo>
                    <a:pt x="17161079" y="275145"/>
                  </a:lnTo>
                  <a:lnTo>
                    <a:pt x="17203154" y="271653"/>
                  </a:lnTo>
                  <a:lnTo>
                    <a:pt x="17242536" y="255447"/>
                  </a:lnTo>
                  <a:lnTo>
                    <a:pt x="17257433" y="242697"/>
                  </a:lnTo>
                  <a:lnTo>
                    <a:pt x="17276026" y="226771"/>
                  </a:lnTo>
                  <a:lnTo>
                    <a:pt x="17298454" y="189738"/>
                  </a:lnTo>
                  <a:lnTo>
                    <a:pt x="17308094" y="149009"/>
                  </a:lnTo>
                  <a:close/>
                </a:path>
              </a:pathLst>
            </a:custGeom>
            <a:solidFill>
              <a:srgbClr val="00ADEE">
                <a:alpha val="50000"/>
              </a:srgbClr>
            </a:solidFill>
          </p:spPr>
          <p:txBody>
            <a:bodyPr wrap="square" lIns="0" tIns="0" rIns="0" bIns="0" rtlCol="0"/>
            <a:lstStyle/>
            <a:p>
              <a:endParaRPr sz="1092"/>
            </a:p>
          </p:txBody>
        </p:sp>
        <p:pic>
          <p:nvPicPr>
            <p:cNvPr id="28" name="object 28"/>
            <p:cNvPicPr/>
            <p:nvPr/>
          </p:nvPicPr>
          <p:blipFill>
            <a:blip r:embed="rId10" cstate="print"/>
            <a:stretch>
              <a:fillRect/>
            </a:stretch>
          </p:blipFill>
          <p:spPr>
            <a:xfrm>
              <a:off x="990930" y="8145615"/>
              <a:ext cx="241236" cy="242819"/>
            </a:xfrm>
            <a:prstGeom prst="rect">
              <a:avLst/>
            </a:prstGeom>
          </p:spPr>
        </p:pic>
        <p:sp>
          <p:nvSpPr>
            <p:cNvPr id="29" name="object 29"/>
            <p:cNvSpPr/>
            <p:nvPr/>
          </p:nvSpPr>
          <p:spPr>
            <a:xfrm>
              <a:off x="0" y="8129390"/>
              <a:ext cx="1829435" cy="3179445"/>
            </a:xfrm>
            <a:custGeom>
              <a:avLst/>
              <a:gdLst/>
              <a:ahLst/>
              <a:cxnLst/>
              <a:rect l="l" t="t" r="r" b="b"/>
              <a:pathLst>
                <a:path w="1829435" h="3179445">
                  <a:moveTo>
                    <a:pt x="1248244" y="116471"/>
                  </a:moveTo>
                  <a:lnTo>
                    <a:pt x="1232750" y="70827"/>
                  </a:lnTo>
                  <a:lnTo>
                    <a:pt x="1216126" y="50571"/>
                  </a:lnTo>
                  <a:lnTo>
                    <a:pt x="1216126" y="154736"/>
                  </a:lnTo>
                  <a:lnTo>
                    <a:pt x="1204150" y="188899"/>
                  </a:lnTo>
                  <a:lnTo>
                    <a:pt x="1178077" y="219684"/>
                  </a:lnTo>
                  <a:lnTo>
                    <a:pt x="1111250" y="242824"/>
                  </a:lnTo>
                  <a:lnTo>
                    <a:pt x="1076007" y="236499"/>
                  </a:lnTo>
                  <a:lnTo>
                    <a:pt x="1043940" y="217893"/>
                  </a:lnTo>
                  <a:lnTo>
                    <a:pt x="1018019" y="185064"/>
                  </a:lnTo>
                  <a:lnTo>
                    <a:pt x="1007059" y="146164"/>
                  </a:lnTo>
                  <a:lnTo>
                    <a:pt x="1011466" y="105981"/>
                  </a:lnTo>
                  <a:lnTo>
                    <a:pt x="1031595" y="69316"/>
                  </a:lnTo>
                  <a:lnTo>
                    <a:pt x="1064437" y="43370"/>
                  </a:lnTo>
                  <a:lnTo>
                    <a:pt x="1103376" y="32397"/>
                  </a:lnTo>
                  <a:lnTo>
                    <a:pt x="1143596" y="36791"/>
                  </a:lnTo>
                  <a:lnTo>
                    <a:pt x="1180274" y="56959"/>
                  </a:lnTo>
                  <a:lnTo>
                    <a:pt x="1203934" y="85471"/>
                  </a:lnTo>
                  <a:lnTo>
                    <a:pt x="1215974" y="119164"/>
                  </a:lnTo>
                  <a:lnTo>
                    <a:pt x="1216126" y="154736"/>
                  </a:lnTo>
                  <a:lnTo>
                    <a:pt x="1216126" y="50571"/>
                  </a:lnTo>
                  <a:lnTo>
                    <a:pt x="1201229" y="32397"/>
                  </a:lnTo>
                  <a:lnTo>
                    <a:pt x="1201115" y="32245"/>
                  </a:lnTo>
                  <a:lnTo>
                    <a:pt x="1163408" y="9499"/>
                  </a:lnTo>
                  <a:lnTo>
                    <a:pt x="1121905" y="0"/>
                  </a:lnTo>
                  <a:lnTo>
                    <a:pt x="1079855" y="3492"/>
                  </a:lnTo>
                  <a:lnTo>
                    <a:pt x="1040472" y="19710"/>
                  </a:lnTo>
                  <a:lnTo>
                    <a:pt x="1006983" y="48374"/>
                  </a:lnTo>
                  <a:lnTo>
                    <a:pt x="984237" y="86131"/>
                  </a:lnTo>
                  <a:lnTo>
                    <a:pt x="974737" y="127660"/>
                  </a:lnTo>
                  <a:lnTo>
                    <a:pt x="978230" y="169735"/>
                  </a:lnTo>
                  <a:lnTo>
                    <a:pt x="994435" y="209118"/>
                  </a:lnTo>
                  <a:lnTo>
                    <a:pt x="1023112" y="242608"/>
                  </a:lnTo>
                  <a:lnTo>
                    <a:pt x="1066419" y="267449"/>
                  </a:lnTo>
                  <a:lnTo>
                    <a:pt x="1114005" y="275183"/>
                  </a:lnTo>
                  <a:lnTo>
                    <a:pt x="1161148" y="266217"/>
                  </a:lnTo>
                  <a:lnTo>
                    <a:pt x="1199972" y="242824"/>
                  </a:lnTo>
                  <a:lnTo>
                    <a:pt x="1217244" y="226479"/>
                  </a:lnTo>
                  <a:lnTo>
                    <a:pt x="1221740" y="221246"/>
                  </a:lnTo>
                  <a:lnTo>
                    <a:pt x="1225778" y="215595"/>
                  </a:lnTo>
                  <a:lnTo>
                    <a:pt x="1229169" y="210045"/>
                  </a:lnTo>
                  <a:lnTo>
                    <a:pt x="1247190" y="164465"/>
                  </a:lnTo>
                  <a:lnTo>
                    <a:pt x="1248244" y="116471"/>
                  </a:lnTo>
                  <a:close/>
                </a:path>
                <a:path w="1829435" h="3179445">
                  <a:moveTo>
                    <a:pt x="1829346" y="3179165"/>
                  </a:moveTo>
                  <a:lnTo>
                    <a:pt x="1501025" y="2901200"/>
                  </a:lnTo>
                  <a:lnTo>
                    <a:pt x="1451775" y="2859506"/>
                  </a:lnTo>
                  <a:lnTo>
                    <a:pt x="896150" y="2905645"/>
                  </a:lnTo>
                  <a:lnTo>
                    <a:pt x="0" y="2146935"/>
                  </a:lnTo>
                  <a:lnTo>
                    <a:pt x="0" y="2199919"/>
                  </a:lnTo>
                  <a:lnTo>
                    <a:pt x="882815" y="2947339"/>
                  </a:lnTo>
                  <a:lnTo>
                    <a:pt x="1384871" y="2905645"/>
                  </a:lnTo>
                  <a:lnTo>
                    <a:pt x="1438452" y="2901200"/>
                  </a:lnTo>
                  <a:lnTo>
                    <a:pt x="1766785" y="3179165"/>
                  </a:lnTo>
                  <a:lnTo>
                    <a:pt x="1829346" y="3179165"/>
                  </a:lnTo>
                  <a:close/>
                </a:path>
              </a:pathLst>
            </a:custGeom>
            <a:solidFill>
              <a:srgbClr val="00ADEE">
                <a:alpha val="50000"/>
              </a:srgbClr>
            </a:solidFill>
          </p:spPr>
          <p:txBody>
            <a:bodyPr wrap="square" lIns="0" tIns="0" rIns="0" bIns="0" rtlCol="0"/>
            <a:lstStyle/>
            <a:p>
              <a:endParaRPr sz="1092"/>
            </a:p>
          </p:txBody>
        </p:sp>
        <p:sp>
          <p:nvSpPr>
            <p:cNvPr id="30" name="object 30"/>
            <p:cNvSpPr/>
            <p:nvPr/>
          </p:nvSpPr>
          <p:spPr>
            <a:xfrm>
              <a:off x="0" y="9971664"/>
              <a:ext cx="704215" cy="627380"/>
            </a:xfrm>
            <a:custGeom>
              <a:avLst/>
              <a:gdLst/>
              <a:ahLst/>
              <a:cxnLst/>
              <a:rect l="l" t="t" r="r" b="b"/>
              <a:pathLst>
                <a:path w="704215" h="627379">
                  <a:moveTo>
                    <a:pt x="0" y="0"/>
                  </a:moveTo>
                  <a:lnTo>
                    <a:pt x="0" y="52963"/>
                  </a:lnTo>
                  <a:lnTo>
                    <a:pt x="665217" y="616071"/>
                  </a:lnTo>
                  <a:lnTo>
                    <a:pt x="677677" y="626752"/>
                  </a:lnTo>
                  <a:lnTo>
                    <a:pt x="703855" y="595863"/>
                  </a:lnTo>
                  <a:lnTo>
                    <a:pt x="0" y="0"/>
                  </a:lnTo>
                  <a:close/>
                </a:path>
              </a:pathLst>
            </a:custGeom>
            <a:solidFill>
              <a:srgbClr val="F29D26">
                <a:alpha val="50000"/>
              </a:srgbClr>
            </a:solidFill>
          </p:spPr>
          <p:txBody>
            <a:bodyPr wrap="square" lIns="0" tIns="0" rIns="0" bIns="0" rtlCol="0"/>
            <a:lstStyle/>
            <a:p>
              <a:endParaRPr sz="1092"/>
            </a:p>
          </p:txBody>
        </p:sp>
        <p:pic>
          <p:nvPicPr>
            <p:cNvPr id="31" name="object 31"/>
            <p:cNvPicPr/>
            <p:nvPr/>
          </p:nvPicPr>
          <p:blipFill>
            <a:blip r:embed="rId11" cstate="print"/>
            <a:stretch>
              <a:fillRect/>
            </a:stretch>
          </p:blipFill>
          <p:spPr>
            <a:xfrm>
              <a:off x="649694" y="10528223"/>
              <a:ext cx="241236" cy="242819"/>
            </a:xfrm>
            <a:prstGeom prst="rect">
              <a:avLst/>
            </a:prstGeom>
          </p:spPr>
        </p:pic>
        <p:sp>
          <p:nvSpPr>
            <p:cNvPr id="32" name="object 32"/>
            <p:cNvSpPr/>
            <p:nvPr/>
          </p:nvSpPr>
          <p:spPr>
            <a:xfrm>
              <a:off x="633583" y="10512151"/>
              <a:ext cx="273685" cy="275590"/>
            </a:xfrm>
            <a:custGeom>
              <a:avLst/>
              <a:gdLst/>
              <a:ahLst/>
              <a:cxnLst/>
              <a:rect l="l" t="t" r="r" b="b"/>
              <a:pathLst>
                <a:path w="273684" h="275590">
                  <a:moveTo>
                    <a:pt x="132495" y="0"/>
                  </a:moveTo>
                  <a:lnTo>
                    <a:pt x="86338" y="9274"/>
                  </a:lnTo>
                  <a:lnTo>
                    <a:pt x="45247" y="34226"/>
                  </a:lnTo>
                  <a:lnTo>
                    <a:pt x="19070" y="65011"/>
                  </a:lnTo>
                  <a:lnTo>
                    <a:pt x="1058" y="110593"/>
                  </a:lnTo>
                  <a:lnTo>
                    <a:pt x="0" y="158581"/>
                  </a:lnTo>
                  <a:lnTo>
                    <a:pt x="15492" y="204232"/>
                  </a:lnTo>
                  <a:lnTo>
                    <a:pt x="47132" y="242806"/>
                  </a:lnTo>
                  <a:lnTo>
                    <a:pt x="84893" y="265556"/>
                  </a:lnTo>
                  <a:lnTo>
                    <a:pt x="126419" y="275052"/>
                  </a:lnTo>
                  <a:lnTo>
                    <a:pt x="168487" y="271560"/>
                  </a:lnTo>
                  <a:lnTo>
                    <a:pt x="207877" y="255348"/>
                  </a:lnTo>
                  <a:lnTo>
                    <a:pt x="222575" y="242767"/>
                  </a:lnTo>
                  <a:lnTo>
                    <a:pt x="144877" y="242767"/>
                  </a:lnTo>
                  <a:lnTo>
                    <a:pt x="104689" y="238371"/>
                  </a:lnTo>
                  <a:lnTo>
                    <a:pt x="68073" y="218200"/>
                  </a:lnTo>
                  <a:lnTo>
                    <a:pt x="44463" y="189693"/>
                  </a:lnTo>
                  <a:lnTo>
                    <a:pt x="32407" y="156003"/>
                  </a:lnTo>
                  <a:lnTo>
                    <a:pt x="32189" y="120428"/>
                  </a:lnTo>
                  <a:lnTo>
                    <a:pt x="44095" y="86267"/>
                  </a:lnTo>
                  <a:lnTo>
                    <a:pt x="70272" y="55377"/>
                  </a:lnTo>
                  <a:lnTo>
                    <a:pt x="137050" y="32276"/>
                  </a:lnTo>
                  <a:lnTo>
                    <a:pt x="224898" y="32276"/>
                  </a:lnTo>
                  <a:lnTo>
                    <a:pt x="224194" y="31713"/>
                  </a:lnTo>
                  <a:lnTo>
                    <a:pt x="223147" y="30771"/>
                  </a:lnTo>
                  <a:lnTo>
                    <a:pt x="222100" y="29933"/>
                  </a:lnTo>
                  <a:lnTo>
                    <a:pt x="179241" y="6765"/>
                  </a:lnTo>
                  <a:lnTo>
                    <a:pt x="132495" y="0"/>
                  </a:lnTo>
                  <a:close/>
                </a:path>
                <a:path w="273684" h="275590">
                  <a:moveTo>
                    <a:pt x="224898" y="32276"/>
                  </a:moveTo>
                  <a:lnTo>
                    <a:pt x="137050" y="32276"/>
                  </a:lnTo>
                  <a:lnTo>
                    <a:pt x="172286" y="38624"/>
                  </a:lnTo>
                  <a:lnTo>
                    <a:pt x="204300" y="57157"/>
                  </a:lnTo>
                  <a:lnTo>
                    <a:pt x="230246" y="90005"/>
                  </a:lnTo>
                  <a:lnTo>
                    <a:pt x="241223" y="128948"/>
                  </a:lnTo>
                  <a:lnTo>
                    <a:pt x="236826" y="169168"/>
                  </a:lnTo>
                  <a:lnTo>
                    <a:pt x="216655" y="205844"/>
                  </a:lnTo>
                  <a:lnTo>
                    <a:pt x="183809" y="231791"/>
                  </a:lnTo>
                  <a:lnTo>
                    <a:pt x="144877" y="242767"/>
                  </a:lnTo>
                  <a:lnTo>
                    <a:pt x="222575" y="242767"/>
                  </a:lnTo>
                  <a:lnTo>
                    <a:pt x="241366" y="226681"/>
                  </a:lnTo>
                  <a:lnTo>
                    <a:pt x="263789" y="189693"/>
                  </a:lnTo>
                  <a:lnTo>
                    <a:pt x="273429" y="149001"/>
                  </a:lnTo>
                  <a:lnTo>
                    <a:pt x="270550" y="107647"/>
                  </a:lnTo>
                  <a:lnTo>
                    <a:pt x="255413" y="68686"/>
                  </a:lnTo>
                  <a:lnTo>
                    <a:pt x="228278" y="35169"/>
                  </a:lnTo>
                  <a:lnTo>
                    <a:pt x="227336" y="34331"/>
                  </a:lnTo>
                  <a:lnTo>
                    <a:pt x="226288" y="33493"/>
                  </a:lnTo>
                  <a:lnTo>
                    <a:pt x="225241" y="32551"/>
                  </a:lnTo>
                  <a:lnTo>
                    <a:pt x="224898" y="32276"/>
                  </a:lnTo>
                  <a:close/>
                </a:path>
              </a:pathLst>
            </a:custGeom>
            <a:solidFill>
              <a:srgbClr val="F29D26">
                <a:alpha val="50000"/>
              </a:srgbClr>
            </a:solidFill>
          </p:spPr>
          <p:txBody>
            <a:bodyPr wrap="square" lIns="0" tIns="0" rIns="0" bIns="0" rtlCol="0"/>
            <a:lstStyle/>
            <a:p>
              <a:endParaRPr sz="1092"/>
            </a:p>
          </p:txBody>
        </p:sp>
        <p:sp>
          <p:nvSpPr>
            <p:cNvPr id="33" name="object 33"/>
            <p:cNvSpPr/>
            <p:nvPr/>
          </p:nvSpPr>
          <p:spPr>
            <a:xfrm>
              <a:off x="0" y="9136117"/>
              <a:ext cx="2487930" cy="1918970"/>
            </a:xfrm>
            <a:custGeom>
              <a:avLst/>
              <a:gdLst/>
              <a:ahLst/>
              <a:cxnLst/>
              <a:rect l="l" t="t" r="r" b="b"/>
              <a:pathLst>
                <a:path w="2487930" h="1918970">
                  <a:moveTo>
                    <a:pt x="372674" y="97005"/>
                  </a:moveTo>
                  <a:lnTo>
                    <a:pt x="310150" y="97005"/>
                  </a:lnTo>
                  <a:lnTo>
                    <a:pt x="2448933" y="1907735"/>
                  </a:lnTo>
                  <a:lnTo>
                    <a:pt x="2461394" y="1918416"/>
                  </a:lnTo>
                  <a:lnTo>
                    <a:pt x="2487571" y="1887527"/>
                  </a:lnTo>
                  <a:lnTo>
                    <a:pt x="2475111" y="1876836"/>
                  </a:lnTo>
                  <a:lnTo>
                    <a:pt x="372674" y="97005"/>
                  </a:lnTo>
                  <a:close/>
                </a:path>
                <a:path w="2487930" h="1918970">
                  <a:moveTo>
                    <a:pt x="0" y="0"/>
                  </a:moveTo>
                  <a:lnTo>
                    <a:pt x="0" y="52938"/>
                  </a:lnTo>
                  <a:lnTo>
                    <a:pt x="75079" y="116481"/>
                  </a:lnTo>
                  <a:lnTo>
                    <a:pt x="310150" y="97005"/>
                  </a:lnTo>
                  <a:lnTo>
                    <a:pt x="372674" y="97005"/>
                  </a:lnTo>
                  <a:lnTo>
                    <a:pt x="346453" y="74807"/>
                  </a:lnTo>
                  <a:lnTo>
                    <a:pt x="88377" y="74807"/>
                  </a:lnTo>
                  <a:lnTo>
                    <a:pt x="0" y="0"/>
                  </a:lnTo>
                  <a:close/>
                </a:path>
                <a:path w="2487930" h="1918970">
                  <a:moveTo>
                    <a:pt x="323448" y="55331"/>
                  </a:moveTo>
                  <a:lnTo>
                    <a:pt x="88377" y="74807"/>
                  </a:lnTo>
                  <a:lnTo>
                    <a:pt x="346453" y="74807"/>
                  </a:lnTo>
                  <a:lnTo>
                    <a:pt x="323448" y="55331"/>
                  </a:lnTo>
                  <a:close/>
                </a:path>
              </a:pathLst>
            </a:custGeom>
            <a:solidFill>
              <a:srgbClr val="262261">
                <a:alpha val="50000"/>
              </a:srgbClr>
            </a:solidFill>
          </p:spPr>
          <p:txBody>
            <a:bodyPr wrap="square" lIns="0" tIns="0" rIns="0" bIns="0" rtlCol="0"/>
            <a:lstStyle/>
            <a:p>
              <a:endParaRPr sz="1092"/>
            </a:p>
          </p:txBody>
        </p:sp>
        <p:pic>
          <p:nvPicPr>
            <p:cNvPr id="34" name="object 34"/>
            <p:cNvPicPr/>
            <p:nvPr/>
          </p:nvPicPr>
          <p:blipFill>
            <a:blip r:embed="rId12" cstate="print"/>
            <a:stretch>
              <a:fillRect/>
            </a:stretch>
          </p:blipFill>
          <p:spPr>
            <a:xfrm>
              <a:off x="2433489" y="10984322"/>
              <a:ext cx="241236" cy="242832"/>
            </a:xfrm>
            <a:prstGeom prst="rect">
              <a:avLst/>
            </a:prstGeom>
          </p:spPr>
        </p:pic>
        <p:sp>
          <p:nvSpPr>
            <p:cNvPr id="35" name="object 35"/>
            <p:cNvSpPr/>
            <p:nvPr/>
          </p:nvSpPr>
          <p:spPr>
            <a:xfrm>
              <a:off x="2417378" y="10968277"/>
              <a:ext cx="273685" cy="275590"/>
            </a:xfrm>
            <a:custGeom>
              <a:avLst/>
              <a:gdLst/>
              <a:ahLst/>
              <a:cxnLst/>
              <a:rect l="l" t="t" r="r" b="b"/>
              <a:pathLst>
                <a:path w="273685" h="275590">
                  <a:moveTo>
                    <a:pt x="134315" y="0"/>
                  </a:moveTo>
                  <a:lnTo>
                    <a:pt x="87207" y="8949"/>
                  </a:lnTo>
                  <a:lnTo>
                    <a:pt x="45273" y="34213"/>
                  </a:lnTo>
                  <a:lnTo>
                    <a:pt x="18991" y="64998"/>
                  </a:lnTo>
                  <a:lnTo>
                    <a:pt x="1038" y="110536"/>
                  </a:lnTo>
                  <a:lnTo>
                    <a:pt x="0" y="158529"/>
                  </a:lnTo>
                  <a:lnTo>
                    <a:pt x="15472" y="204205"/>
                  </a:lnTo>
                  <a:lnTo>
                    <a:pt x="47053" y="242793"/>
                  </a:lnTo>
                  <a:lnTo>
                    <a:pt x="84814" y="265543"/>
                  </a:lnTo>
                  <a:lnTo>
                    <a:pt x="126340" y="275038"/>
                  </a:lnTo>
                  <a:lnTo>
                    <a:pt x="168409" y="271547"/>
                  </a:lnTo>
                  <a:lnTo>
                    <a:pt x="207799" y="255335"/>
                  </a:lnTo>
                  <a:lnTo>
                    <a:pt x="222496" y="242754"/>
                  </a:lnTo>
                  <a:lnTo>
                    <a:pt x="144838" y="242754"/>
                  </a:lnTo>
                  <a:lnTo>
                    <a:pt x="104654" y="238358"/>
                  </a:lnTo>
                  <a:lnTo>
                    <a:pt x="67995" y="218187"/>
                  </a:lnTo>
                  <a:lnTo>
                    <a:pt x="44385" y="189680"/>
                  </a:lnTo>
                  <a:lnTo>
                    <a:pt x="32328" y="155990"/>
                  </a:lnTo>
                  <a:lnTo>
                    <a:pt x="32111" y="120415"/>
                  </a:lnTo>
                  <a:lnTo>
                    <a:pt x="44016" y="86253"/>
                  </a:lnTo>
                  <a:lnTo>
                    <a:pt x="70194" y="55364"/>
                  </a:lnTo>
                  <a:lnTo>
                    <a:pt x="137024" y="32263"/>
                  </a:lnTo>
                  <a:lnTo>
                    <a:pt x="224683" y="32263"/>
                  </a:lnTo>
                  <a:lnTo>
                    <a:pt x="181874" y="7738"/>
                  </a:lnTo>
                  <a:lnTo>
                    <a:pt x="134315" y="0"/>
                  </a:lnTo>
                  <a:close/>
                </a:path>
                <a:path w="273685" h="275590">
                  <a:moveTo>
                    <a:pt x="224683" y="32263"/>
                  </a:moveTo>
                  <a:lnTo>
                    <a:pt x="137024" y="32263"/>
                  </a:lnTo>
                  <a:lnTo>
                    <a:pt x="172265" y="38593"/>
                  </a:lnTo>
                  <a:lnTo>
                    <a:pt x="204326" y="57144"/>
                  </a:lnTo>
                  <a:lnTo>
                    <a:pt x="230212" y="89992"/>
                  </a:lnTo>
                  <a:lnTo>
                    <a:pt x="241157" y="128935"/>
                  </a:lnTo>
                  <a:lnTo>
                    <a:pt x="236749" y="169155"/>
                  </a:lnTo>
                  <a:lnTo>
                    <a:pt x="216577" y="205831"/>
                  </a:lnTo>
                  <a:lnTo>
                    <a:pt x="183746" y="231777"/>
                  </a:lnTo>
                  <a:lnTo>
                    <a:pt x="144838" y="242754"/>
                  </a:lnTo>
                  <a:lnTo>
                    <a:pt x="222496" y="242754"/>
                  </a:lnTo>
                  <a:lnTo>
                    <a:pt x="241288" y="226668"/>
                  </a:lnTo>
                  <a:lnTo>
                    <a:pt x="264037" y="188958"/>
                  </a:lnTo>
                  <a:lnTo>
                    <a:pt x="273533" y="147463"/>
                  </a:lnTo>
                  <a:lnTo>
                    <a:pt x="270042" y="105410"/>
                  </a:lnTo>
                  <a:lnTo>
                    <a:pt x="253830" y="66026"/>
                  </a:lnTo>
                  <a:lnTo>
                    <a:pt x="225163" y="32538"/>
                  </a:lnTo>
                  <a:lnTo>
                    <a:pt x="224683" y="32263"/>
                  </a:lnTo>
                  <a:close/>
                </a:path>
              </a:pathLst>
            </a:custGeom>
            <a:solidFill>
              <a:srgbClr val="262261">
                <a:alpha val="50000"/>
              </a:srgbClr>
            </a:solidFill>
          </p:spPr>
          <p:txBody>
            <a:bodyPr wrap="square" lIns="0" tIns="0" rIns="0" bIns="0" rtlCol="0"/>
            <a:lstStyle/>
            <a:p>
              <a:endParaRPr sz="1092"/>
            </a:p>
          </p:txBody>
        </p:sp>
        <p:sp>
          <p:nvSpPr>
            <p:cNvPr id="36" name="object 36"/>
            <p:cNvSpPr/>
            <p:nvPr/>
          </p:nvSpPr>
          <p:spPr>
            <a:xfrm>
              <a:off x="142720" y="9730486"/>
              <a:ext cx="2156460" cy="1578610"/>
            </a:xfrm>
            <a:custGeom>
              <a:avLst/>
              <a:gdLst/>
              <a:ahLst/>
              <a:cxnLst/>
              <a:rect l="l" t="t" r="r" b="b"/>
              <a:pathLst>
                <a:path w="2156460" h="1578609">
                  <a:moveTo>
                    <a:pt x="497392" y="173816"/>
                  </a:moveTo>
                  <a:lnTo>
                    <a:pt x="434751" y="173816"/>
                  </a:lnTo>
                  <a:lnTo>
                    <a:pt x="2093449" y="1578070"/>
                  </a:lnTo>
                  <a:lnTo>
                    <a:pt x="2155915" y="1578070"/>
                  </a:lnTo>
                  <a:lnTo>
                    <a:pt x="497392" y="173816"/>
                  </a:lnTo>
                  <a:close/>
                </a:path>
                <a:path w="2156460" h="1578609">
                  <a:moveTo>
                    <a:pt x="26072" y="0"/>
                  </a:moveTo>
                  <a:lnTo>
                    <a:pt x="0" y="30784"/>
                  </a:lnTo>
                  <a:lnTo>
                    <a:pt x="12460" y="41464"/>
                  </a:lnTo>
                  <a:lnTo>
                    <a:pt x="192559" y="193920"/>
                  </a:lnTo>
                  <a:lnTo>
                    <a:pt x="434751" y="173816"/>
                  </a:lnTo>
                  <a:lnTo>
                    <a:pt x="497392" y="173816"/>
                  </a:lnTo>
                  <a:lnTo>
                    <a:pt x="471917" y="152246"/>
                  </a:lnTo>
                  <a:lnTo>
                    <a:pt x="205857" y="152246"/>
                  </a:lnTo>
                  <a:lnTo>
                    <a:pt x="51097" y="21255"/>
                  </a:lnTo>
                  <a:lnTo>
                    <a:pt x="26072" y="0"/>
                  </a:lnTo>
                  <a:close/>
                </a:path>
                <a:path w="2156460" h="1578609">
                  <a:moveTo>
                    <a:pt x="448049" y="132037"/>
                  </a:moveTo>
                  <a:lnTo>
                    <a:pt x="205857" y="152246"/>
                  </a:lnTo>
                  <a:lnTo>
                    <a:pt x="471917" y="152246"/>
                  </a:lnTo>
                  <a:lnTo>
                    <a:pt x="448049" y="132037"/>
                  </a:lnTo>
                  <a:close/>
                </a:path>
              </a:pathLst>
            </a:custGeom>
            <a:solidFill>
              <a:srgbClr val="009345">
                <a:alpha val="50000"/>
              </a:srgbClr>
            </a:solidFill>
          </p:spPr>
          <p:txBody>
            <a:bodyPr wrap="square" lIns="0" tIns="0" rIns="0" bIns="0" rtlCol="0"/>
            <a:lstStyle/>
            <a:p>
              <a:endParaRPr sz="1092"/>
            </a:p>
          </p:txBody>
        </p:sp>
        <p:pic>
          <p:nvPicPr>
            <p:cNvPr id="37" name="object 37"/>
            <p:cNvPicPr/>
            <p:nvPr/>
          </p:nvPicPr>
          <p:blipFill>
            <a:blip r:embed="rId13" cstate="print"/>
            <a:stretch>
              <a:fillRect/>
            </a:stretch>
          </p:blipFill>
          <p:spPr>
            <a:xfrm>
              <a:off x="0" y="9557860"/>
              <a:ext cx="196775" cy="242823"/>
            </a:xfrm>
            <a:prstGeom prst="rect">
              <a:avLst/>
            </a:prstGeom>
          </p:spPr>
        </p:pic>
        <p:sp>
          <p:nvSpPr>
            <p:cNvPr id="38" name="object 38"/>
            <p:cNvSpPr/>
            <p:nvPr/>
          </p:nvSpPr>
          <p:spPr>
            <a:xfrm>
              <a:off x="0" y="9541605"/>
              <a:ext cx="770255" cy="1767205"/>
            </a:xfrm>
            <a:custGeom>
              <a:avLst/>
              <a:gdLst/>
              <a:ahLst/>
              <a:cxnLst/>
              <a:rect l="l" t="t" r="r" b="b"/>
              <a:pathLst>
                <a:path w="770255" h="1767204">
                  <a:moveTo>
                    <a:pt x="212890" y="116471"/>
                  </a:moveTo>
                  <a:lnTo>
                    <a:pt x="197396" y="70815"/>
                  </a:lnTo>
                  <a:lnTo>
                    <a:pt x="165874" y="32385"/>
                  </a:lnTo>
                  <a:lnTo>
                    <a:pt x="127990" y="9499"/>
                  </a:lnTo>
                  <a:lnTo>
                    <a:pt x="86474" y="0"/>
                  </a:lnTo>
                  <a:lnTo>
                    <a:pt x="44424" y="3492"/>
                  </a:lnTo>
                  <a:lnTo>
                    <a:pt x="5054" y="19697"/>
                  </a:lnTo>
                  <a:lnTo>
                    <a:pt x="0" y="24041"/>
                  </a:lnTo>
                  <a:lnTo>
                    <a:pt x="0" y="66332"/>
                  </a:lnTo>
                  <a:lnTo>
                    <a:pt x="29083" y="43370"/>
                  </a:lnTo>
                  <a:lnTo>
                    <a:pt x="68021" y="32385"/>
                  </a:lnTo>
                  <a:lnTo>
                    <a:pt x="108242" y="36779"/>
                  </a:lnTo>
                  <a:lnTo>
                    <a:pt x="144919" y="56959"/>
                  </a:lnTo>
                  <a:lnTo>
                    <a:pt x="180568" y="119151"/>
                  </a:lnTo>
                  <a:lnTo>
                    <a:pt x="180721" y="154724"/>
                  </a:lnTo>
                  <a:lnTo>
                    <a:pt x="168795" y="188887"/>
                  </a:lnTo>
                  <a:lnTo>
                    <a:pt x="142722" y="219671"/>
                  </a:lnTo>
                  <a:lnTo>
                    <a:pt x="75882" y="242811"/>
                  </a:lnTo>
                  <a:lnTo>
                    <a:pt x="40640" y="236486"/>
                  </a:lnTo>
                  <a:lnTo>
                    <a:pt x="8585" y="217893"/>
                  </a:lnTo>
                  <a:lnTo>
                    <a:pt x="0" y="207022"/>
                  </a:lnTo>
                  <a:lnTo>
                    <a:pt x="0" y="249643"/>
                  </a:lnTo>
                  <a:lnTo>
                    <a:pt x="30988" y="267449"/>
                  </a:lnTo>
                  <a:lnTo>
                    <a:pt x="78562" y="275183"/>
                  </a:lnTo>
                  <a:lnTo>
                    <a:pt x="125691" y="266204"/>
                  </a:lnTo>
                  <a:lnTo>
                    <a:pt x="164515" y="242811"/>
                  </a:lnTo>
                  <a:lnTo>
                    <a:pt x="167640" y="240931"/>
                  </a:lnTo>
                  <a:lnTo>
                    <a:pt x="172707" y="236486"/>
                  </a:lnTo>
                  <a:lnTo>
                    <a:pt x="177482" y="231711"/>
                  </a:lnTo>
                  <a:lnTo>
                    <a:pt x="181876" y="226479"/>
                  </a:lnTo>
                  <a:lnTo>
                    <a:pt x="186385" y="221246"/>
                  </a:lnTo>
                  <a:lnTo>
                    <a:pt x="190360" y="215798"/>
                  </a:lnTo>
                  <a:lnTo>
                    <a:pt x="193814" y="210146"/>
                  </a:lnTo>
                  <a:lnTo>
                    <a:pt x="211823" y="164452"/>
                  </a:lnTo>
                  <a:lnTo>
                    <a:pt x="212890" y="116471"/>
                  </a:lnTo>
                  <a:close/>
                </a:path>
                <a:path w="770255" h="1767204">
                  <a:moveTo>
                    <a:pt x="770001" y="1766951"/>
                  </a:moveTo>
                  <a:lnTo>
                    <a:pt x="0" y="1115060"/>
                  </a:lnTo>
                  <a:lnTo>
                    <a:pt x="0" y="1167993"/>
                  </a:lnTo>
                  <a:lnTo>
                    <a:pt x="707466" y="1766951"/>
                  </a:lnTo>
                  <a:lnTo>
                    <a:pt x="770001" y="1766951"/>
                  </a:lnTo>
                  <a:close/>
                </a:path>
              </a:pathLst>
            </a:custGeom>
            <a:solidFill>
              <a:srgbClr val="009345">
                <a:alpha val="50000"/>
              </a:srgbClr>
            </a:solidFill>
          </p:spPr>
          <p:txBody>
            <a:bodyPr wrap="square" lIns="0" tIns="0" rIns="0" bIns="0" rtlCol="0"/>
            <a:lstStyle/>
            <a:p>
              <a:endParaRPr sz="1092"/>
            </a:p>
          </p:txBody>
        </p:sp>
        <p:sp>
          <p:nvSpPr>
            <p:cNvPr id="39" name="object 39"/>
            <p:cNvSpPr/>
            <p:nvPr/>
          </p:nvSpPr>
          <p:spPr>
            <a:xfrm>
              <a:off x="0" y="11013664"/>
              <a:ext cx="348615" cy="295275"/>
            </a:xfrm>
            <a:custGeom>
              <a:avLst/>
              <a:gdLst/>
              <a:ahLst/>
              <a:cxnLst/>
              <a:rect l="l" t="t" r="r" b="b"/>
              <a:pathLst>
                <a:path w="348615" h="295275">
                  <a:moveTo>
                    <a:pt x="0" y="0"/>
                  </a:moveTo>
                  <a:lnTo>
                    <a:pt x="0" y="52990"/>
                  </a:lnTo>
                  <a:lnTo>
                    <a:pt x="285720" y="294891"/>
                  </a:lnTo>
                  <a:lnTo>
                    <a:pt x="348312" y="294891"/>
                  </a:lnTo>
                  <a:lnTo>
                    <a:pt x="0" y="0"/>
                  </a:lnTo>
                  <a:close/>
                </a:path>
              </a:pathLst>
            </a:custGeom>
            <a:solidFill>
              <a:srgbClr val="262261">
                <a:alpha val="50000"/>
              </a:srgbClr>
            </a:solidFill>
          </p:spPr>
          <p:txBody>
            <a:bodyPr wrap="square" lIns="0" tIns="0" rIns="0" bIns="0" rtlCol="0"/>
            <a:lstStyle/>
            <a:p>
              <a:endParaRPr sz="1092"/>
            </a:p>
          </p:txBody>
        </p:sp>
        <p:sp>
          <p:nvSpPr>
            <p:cNvPr id="40" name="object 40"/>
            <p:cNvSpPr/>
            <p:nvPr/>
          </p:nvSpPr>
          <p:spPr>
            <a:xfrm>
              <a:off x="1788951" y="9371859"/>
              <a:ext cx="1859914" cy="1936750"/>
            </a:xfrm>
            <a:custGeom>
              <a:avLst/>
              <a:gdLst/>
              <a:ahLst/>
              <a:cxnLst/>
              <a:rect l="l" t="t" r="r" b="b"/>
              <a:pathLst>
                <a:path w="1859914" h="1936750">
                  <a:moveTo>
                    <a:pt x="26072" y="0"/>
                  </a:moveTo>
                  <a:lnTo>
                    <a:pt x="0" y="30784"/>
                  </a:lnTo>
                  <a:lnTo>
                    <a:pt x="1048973" y="918924"/>
                  </a:lnTo>
                  <a:lnTo>
                    <a:pt x="1083317" y="1332106"/>
                  </a:lnTo>
                  <a:lnTo>
                    <a:pt x="1797441" y="1936697"/>
                  </a:lnTo>
                  <a:lnTo>
                    <a:pt x="1859834" y="1936697"/>
                  </a:lnTo>
                  <a:lnTo>
                    <a:pt x="1122164" y="1312106"/>
                  </a:lnTo>
                  <a:lnTo>
                    <a:pt x="1087924" y="898925"/>
                  </a:lnTo>
                  <a:lnTo>
                    <a:pt x="26072" y="0"/>
                  </a:lnTo>
                  <a:close/>
                </a:path>
              </a:pathLst>
            </a:custGeom>
            <a:solidFill>
              <a:srgbClr val="F29D26">
                <a:alpha val="50000"/>
              </a:srgbClr>
            </a:solidFill>
          </p:spPr>
          <p:txBody>
            <a:bodyPr wrap="square" lIns="0" tIns="0" rIns="0" bIns="0" rtlCol="0"/>
            <a:lstStyle/>
            <a:p>
              <a:endParaRPr sz="1092"/>
            </a:p>
          </p:txBody>
        </p:sp>
        <p:pic>
          <p:nvPicPr>
            <p:cNvPr id="41" name="object 41"/>
            <p:cNvPicPr/>
            <p:nvPr/>
          </p:nvPicPr>
          <p:blipFill>
            <a:blip r:embed="rId14" cstate="print"/>
            <a:stretch>
              <a:fillRect/>
            </a:stretch>
          </p:blipFill>
          <p:spPr>
            <a:xfrm>
              <a:off x="1601773" y="9199158"/>
              <a:ext cx="241262" cy="242819"/>
            </a:xfrm>
            <a:prstGeom prst="rect">
              <a:avLst/>
            </a:prstGeom>
          </p:spPr>
        </p:pic>
        <p:sp>
          <p:nvSpPr>
            <p:cNvPr id="42" name="object 42"/>
            <p:cNvSpPr/>
            <p:nvPr/>
          </p:nvSpPr>
          <p:spPr>
            <a:xfrm>
              <a:off x="1585613" y="9182970"/>
              <a:ext cx="273685" cy="275590"/>
            </a:xfrm>
            <a:custGeom>
              <a:avLst/>
              <a:gdLst/>
              <a:ahLst/>
              <a:cxnLst/>
              <a:rect l="l" t="t" r="r" b="b"/>
              <a:pathLst>
                <a:path w="273685" h="275590">
                  <a:moveTo>
                    <a:pt x="147140" y="0"/>
                  </a:moveTo>
                  <a:lnTo>
                    <a:pt x="105072" y="3491"/>
                  </a:lnTo>
                  <a:lnTo>
                    <a:pt x="65693" y="19703"/>
                  </a:lnTo>
                  <a:lnTo>
                    <a:pt x="32245" y="48370"/>
                  </a:lnTo>
                  <a:lnTo>
                    <a:pt x="9495" y="86131"/>
                  </a:lnTo>
                  <a:lnTo>
                    <a:pt x="0" y="127657"/>
                  </a:lnTo>
                  <a:lnTo>
                    <a:pt x="3491" y="169726"/>
                  </a:lnTo>
                  <a:lnTo>
                    <a:pt x="19703" y="209116"/>
                  </a:lnTo>
                  <a:lnTo>
                    <a:pt x="48370" y="242605"/>
                  </a:lnTo>
                  <a:lnTo>
                    <a:pt x="91631" y="267390"/>
                  </a:lnTo>
                  <a:lnTo>
                    <a:pt x="139231" y="275104"/>
                  </a:lnTo>
                  <a:lnTo>
                    <a:pt x="186399" y="266150"/>
                  </a:lnTo>
                  <a:lnTo>
                    <a:pt x="225228" y="242814"/>
                  </a:lnTo>
                  <a:lnTo>
                    <a:pt x="136509" y="242814"/>
                  </a:lnTo>
                  <a:lnTo>
                    <a:pt x="101268" y="236489"/>
                  </a:lnTo>
                  <a:lnTo>
                    <a:pt x="69207" y="217894"/>
                  </a:lnTo>
                  <a:lnTo>
                    <a:pt x="43275" y="185048"/>
                  </a:lnTo>
                  <a:lnTo>
                    <a:pt x="32323" y="146116"/>
                  </a:lnTo>
                  <a:lnTo>
                    <a:pt x="36724" y="105927"/>
                  </a:lnTo>
                  <a:lnTo>
                    <a:pt x="56851" y="69312"/>
                  </a:lnTo>
                  <a:lnTo>
                    <a:pt x="89699" y="43365"/>
                  </a:lnTo>
                  <a:lnTo>
                    <a:pt x="128642" y="32389"/>
                  </a:lnTo>
                  <a:lnTo>
                    <a:pt x="226493" y="32389"/>
                  </a:lnTo>
                  <a:lnTo>
                    <a:pt x="226375" y="32245"/>
                  </a:lnTo>
                  <a:lnTo>
                    <a:pt x="188655" y="9495"/>
                  </a:lnTo>
                  <a:lnTo>
                    <a:pt x="147140" y="0"/>
                  </a:lnTo>
                  <a:close/>
                </a:path>
                <a:path w="273685" h="275590">
                  <a:moveTo>
                    <a:pt x="226493" y="32389"/>
                  </a:moveTo>
                  <a:lnTo>
                    <a:pt x="128642" y="32389"/>
                  </a:lnTo>
                  <a:lnTo>
                    <a:pt x="168862" y="36785"/>
                  </a:lnTo>
                  <a:lnTo>
                    <a:pt x="205538" y="56956"/>
                  </a:lnTo>
                  <a:lnTo>
                    <a:pt x="229176" y="85463"/>
                  </a:lnTo>
                  <a:lnTo>
                    <a:pt x="241191" y="119153"/>
                  </a:lnTo>
                  <a:lnTo>
                    <a:pt x="241348" y="154728"/>
                  </a:lnTo>
                  <a:lnTo>
                    <a:pt x="229412" y="188889"/>
                  </a:lnTo>
                  <a:lnTo>
                    <a:pt x="203339" y="219674"/>
                  </a:lnTo>
                  <a:lnTo>
                    <a:pt x="136509" y="242814"/>
                  </a:lnTo>
                  <a:lnTo>
                    <a:pt x="225228" y="242814"/>
                  </a:lnTo>
                  <a:lnTo>
                    <a:pt x="228364" y="240930"/>
                  </a:lnTo>
                  <a:lnTo>
                    <a:pt x="233432" y="236489"/>
                  </a:lnTo>
                  <a:lnTo>
                    <a:pt x="238102" y="231715"/>
                  </a:lnTo>
                  <a:lnTo>
                    <a:pt x="242500" y="226480"/>
                  </a:lnTo>
                  <a:lnTo>
                    <a:pt x="247003" y="221244"/>
                  </a:lnTo>
                  <a:lnTo>
                    <a:pt x="251046" y="215590"/>
                  </a:lnTo>
                  <a:lnTo>
                    <a:pt x="254437" y="210040"/>
                  </a:lnTo>
                  <a:lnTo>
                    <a:pt x="272449" y="164458"/>
                  </a:lnTo>
                  <a:lnTo>
                    <a:pt x="273507" y="116470"/>
                  </a:lnTo>
                  <a:lnTo>
                    <a:pt x="258015" y="70819"/>
                  </a:lnTo>
                  <a:lnTo>
                    <a:pt x="226493" y="32389"/>
                  </a:lnTo>
                  <a:close/>
                </a:path>
              </a:pathLst>
            </a:custGeom>
            <a:solidFill>
              <a:srgbClr val="F29D26">
                <a:alpha val="50000"/>
              </a:srgbClr>
            </a:solidFill>
          </p:spPr>
          <p:txBody>
            <a:bodyPr wrap="square" lIns="0" tIns="0" rIns="0" bIns="0" rtlCol="0"/>
            <a:lstStyle/>
            <a:p>
              <a:endParaRPr sz="1092"/>
            </a:p>
          </p:txBody>
        </p:sp>
        <p:sp>
          <p:nvSpPr>
            <p:cNvPr id="43" name="object 43"/>
            <p:cNvSpPr/>
            <p:nvPr/>
          </p:nvSpPr>
          <p:spPr>
            <a:xfrm>
              <a:off x="1821102" y="10128798"/>
              <a:ext cx="1419860" cy="1179830"/>
            </a:xfrm>
            <a:custGeom>
              <a:avLst/>
              <a:gdLst/>
              <a:ahLst/>
              <a:cxnLst/>
              <a:rect l="l" t="t" r="r" b="b"/>
              <a:pathLst>
                <a:path w="1419860" h="1179829">
                  <a:moveTo>
                    <a:pt x="26072" y="0"/>
                  </a:moveTo>
                  <a:lnTo>
                    <a:pt x="0" y="30784"/>
                  </a:lnTo>
                  <a:lnTo>
                    <a:pt x="25025" y="51935"/>
                  </a:lnTo>
                  <a:lnTo>
                    <a:pt x="1357169" y="1179757"/>
                  </a:lnTo>
                  <a:lnTo>
                    <a:pt x="1419650" y="1179757"/>
                  </a:lnTo>
                  <a:lnTo>
                    <a:pt x="51202" y="21255"/>
                  </a:lnTo>
                  <a:lnTo>
                    <a:pt x="38637" y="10680"/>
                  </a:lnTo>
                  <a:lnTo>
                    <a:pt x="26072" y="0"/>
                  </a:lnTo>
                  <a:close/>
                </a:path>
              </a:pathLst>
            </a:custGeom>
            <a:solidFill>
              <a:srgbClr val="00ADEE">
                <a:alpha val="50000"/>
              </a:srgbClr>
            </a:solidFill>
          </p:spPr>
          <p:txBody>
            <a:bodyPr wrap="square" lIns="0" tIns="0" rIns="0" bIns="0" rtlCol="0"/>
            <a:lstStyle/>
            <a:p>
              <a:endParaRPr sz="1092"/>
            </a:p>
          </p:txBody>
        </p:sp>
        <p:pic>
          <p:nvPicPr>
            <p:cNvPr id="44" name="object 44"/>
            <p:cNvPicPr/>
            <p:nvPr/>
          </p:nvPicPr>
          <p:blipFill>
            <a:blip r:embed="rId15" cstate="print"/>
            <a:stretch>
              <a:fillRect/>
            </a:stretch>
          </p:blipFill>
          <p:spPr>
            <a:xfrm>
              <a:off x="1634022" y="9956133"/>
              <a:ext cx="241236" cy="242819"/>
            </a:xfrm>
            <a:prstGeom prst="rect">
              <a:avLst/>
            </a:prstGeom>
          </p:spPr>
        </p:pic>
        <p:sp>
          <p:nvSpPr>
            <p:cNvPr id="45" name="object 45"/>
            <p:cNvSpPr/>
            <p:nvPr/>
          </p:nvSpPr>
          <p:spPr>
            <a:xfrm>
              <a:off x="1617945" y="9939912"/>
              <a:ext cx="273685" cy="275590"/>
            </a:xfrm>
            <a:custGeom>
              <a:avLst/>
              <a:gdLst/>
              <a:ahLst/>
              <a:cxnLst/>
              <a:rect l="l" t="t" r="r" b="b"/>
              <a:pathLst>
                <a:path w="273685" h="275590">
                  <a:moveTo>
                    <a:pt x="147010" y="0"/>
                  </a:moveTo>
                  <a:lnTo>
                    <a:pt x="104941" y="3491"/>
                  </a:lnTo>
                  <a:lnTo>
                    <a:pt x="65551" y="19703"/>
                  </a:lnTo>
                  <a:lnTo>
                    <a:pt x="32062" y="48370"/>
                  </a:lnTo>
                  <a:lnTo>
                    <a:pt x="9640" y="85407"/>
                  </a:lnTo>
                  <a:lnTo>
                    <a:pt x="0" y="126133"/>
                  </a:lnTo>
                  <a:lnTo>
                    <a:pt x="2879" y="167502"/>
                  </a:lnTo>
                  <a:lnTo>
                    <a:pt x="18016" y="206469"/>
                  </a:lnTo>
                  <a:lnTo>
                    <a:pt x="45151" y="239987"/>
                  </a:lnTo>
                  <a:lnTo>
                    <a:pt x="46093" y="240825"/>
                  </a:lnTo>
                  <a:lnTo>
                    <a:pt x="47140" y="241663"/>
                  </a:lnTo>
                  <a:lnTo>
                    <a:pt x="48187" y="242605"/>
                  </a:lnTo>
                  <a:lnTo>
                    <a:pt x="49234" y="243443"/>
                  </a:lnTo>
                  <a:lnTo>
                    <a:pt x="50282" y="244385"/>
                  </a:lnTo>
                  <a:lnTo>
                    <a:pt x="51329" y="245223"/>
                  </a:lnTo>
                  <a:lnTo>
                    <a:pt x="94231" y="268389"/>
                  </a:lnTo>
                  <a:lnTo>
                    <a:pt x="140972" y="275143"/>
                  </a:lnTo>
                  <a:lnTo>
                    <a:pt x="187105" y="265837"/>
                  </a:lnTo>
                  <a:lnTo>
                    <a:pt x="224915" y="242814"/>
                  </a:lnTo>
                  <a:lnTo>
                    <a:pt x="136378" y="242814"/>
                  </a:lnTo>
                  <a:lnTo>
                    <a:pt x="101173" y="236489"/>
                  </a:lnTo>
                  <a:lnTo>
                    <a:pt x="69129" y="217894"/>
                  </a:lnTo>
                  <a:lnTo>
                    <a:pt x="43183" y="185062"/>
                  </a:lnTo>
                  <a:lnTo>
                    <a:pt x="32206" y="146155"/>
                  </a:lnTo>
                  <a:lnTo>
                    <a:pt x="36602" y="105971"/>
                  </a:lnTo>
                  <a:lnTo>
                    <a:pt x="56773" y="69312"/>
                  </a:lnTo>
                  <a:lnTo>
                    <a:pt x="89385" y="43501"/>
                  </a:lnTo>
                  <a:lnTo>
                    <a:pt x="128015" y="32454"/>
                  </a:lnTo>
                  <a:lnTo>
                    <a:pt x="226469" y="32454"/>
                  </a:lnTo>
                  <a:lnTo>
                    <a:pt x="226297" y="32245"/>
                  </a:lnTo>
                  <a:lnTo>
                    <a:pt x="188536" y="9495"/>
                  </a:lnTo>
                  <a:lnTo>
                    <a:pt x="147010" y="0"/>
                  </a:lnTo>
                  <a:close/>
                </a:path>
                <a:path w="273685" h="275590">
                  <a:moveTo>
                    <a:pt x="209963" y="60935"/>
                  </a:moveTo>
                  <a:lnTo>
                    <a:pt x="231084" y="89233"/>
                  </a:lnTo>
                  <a:lnTo>
                    <a:pt x="241506" y="121928"/>
                  </a:lnTo>
                  <a:lnTo>
                    <a:pt x="240973" y="156115"/>
                  </a:lnTo>
                  <a:lnTo>
                    <a:pt x="225983" y="194753"/>
                  </a:lnTo>
                  <a:lnTo>
                    <a:pt x="171466" y="237124"/>
                  </a:lnTo>
                  <a:lnTo>
                    <a:pt x="136378" y="242814"/>
                  </a:lnTo>
                  <a:lnTo>
                    <a:pt x="224915" y="242814"/>
                  </a:lnTo>
                  <a:lnTo>
                    <a:pt x="228182" y="240825"/>
                  </a:lnTo>
                  <a:lnTo>
                    <a:pt x="233354" y="236489"/>
                  </a:lnTo>
                  <a:lnTo>
                    <a:pt x="238025" y="231715"/>
                  </a:lnTo>
                  <a:lnTo>
                    <a:pt x="242422" y="226480"/>
                  </a:lnTo>
                  <a:lnTo>
                    <a:pt x="246925" y="221244"/>
                  </a:lnTo>
                  <a:lnTo>
                    <a:pt x="250904" y="215799"/>
                  </a:lnTo>
                  <a:lnTo>
                    <a:pt x="254359" y="210145"/>
                  </a:lnTo>
                  <a:lnTo>
                    <a:pt x="272371" y="164458"/>
                  </a:lnTo>
                  <a:lnTo>
                    <a:pt x="273429" y="116470"/>
                  </a:lnTo>
                  <a:lnTo>
                    <a:pt x="257937" y="70819"/>
                  </a:lnTo>
                  <a:lnTo>
                    <a:pt x="251119" y="62506"/>
                  </a:lnTo>
                  <a:lnTo>
                    <a:pt x="211847" y="62506"/>
                  </a:lnTo>
                  <a:lnTo>
                    <a:pt x="209963" y="60935"/>
                  </a:lnTo>
                  <a:close/>
                </a:path>
                <a:path w="273685" h="275590">
                  <a:moveTo>
                    <a:pt x="226469" y="32454"/>
                  </a:moveTo>
                  <a:lnTo>
                    <a:pt x="128015" y="32454"/>
                  </a:lnTo>
                  <a:lnTo>
                    <a:pt x="167960" y="36564"/>
                  </a:lnTo>
                  <a:lnTo>
                    <a:pt x="204518" y="56223"/>
                  </a:lnTo>
                  <a:lnTo>
                    <a:pt x="204832" y="56433"/>
                  </a:lnTo>
                  <a:lnTo>
                    <a:pt x="205355" y="56956"/>
                  </a:lnTo>
                  <a:lnTo>
                    <a:pt x="210172" y="60935"/>
                  </a:lnTo>
                  <a:lnTo>
                    <a:pt x="211847" y="62506"/>
                  </a:lnTo>
                  <a:lnTo>
                    <a:pt x="251119" y="62506"/>
                  </a:lnTo>
                  <a:lnTo>
                    <a:pt x="226469" y="32454"/>
                  </a:lnTo>
                  <a:close/>
                </a:path>
              </a:pathLst>
            </a:custGeom>
            <a:solidFill>
              <a:srgbClr val="00ADEE">
                <a:alpha val="50000"/>
              </a:srgbClr>
            </a:solidFill>
          </p:spPr>
          <p:txBody>
            <a:bodyPr wrap="square" lIns="0" tIns="0" rIns="0" bIns="0" rtlCol="0"/>
            <a:lstStyle/>
            <a:p>
              <a:endParaRPr sz="1092"/>
            </a:p>
          </p:txBody>
        </p:sp>
        <p:pic>
          <p:nvPicPr>
            <p:cNvPr id="46" name="object 46"/>
            <p:cNvPicPr/>
            <p:nvPr/>
          </p:nvPicPr>
          <p:blipFill>
            <a:blip r:embed="rId16" cstate="print"/>
            <a:stretch>
              <a:fillRect/>
            </a:stretch>
          </p:blipFill>
          <p:spPr>
            <a:xfrm>
              <a:off x="6028545" y="562324"/>
              <a:ext cx="171774" cy="171785"/>
            </a:xfrm>
            <a:prstGeom prst="rect">
              <a:avLst/>
            </a:prstGeom>
          </p:spPr>
        </p:pic>
      </p:grpSp>
      <p:sp>
        <p:nvSpPr>
          <p:cNvPr id="74" name="object 74"/>
          <p:cNvSpPr txBox="1"/>
          <p:nvPr/>
        </p:nvSpPr>
        <p:spPr>
          <a:xfrm rot="21300000">
            <a:off x="3030721" y="2643727"/>
            <a:ext cx="2582794" cy="948978"/>
          </a:xfrm>
          <a:prstGeom prst="rect">
            <a:avLst/>
          </a:prstGeom>
        </p:spPr>
        <p:txBody>
          <a:bodyPr vert="horz" wrap="square" lIns="0" tIns="0" rIns="0" bIns="0" rtlCol="0">
            <a:spAutoFit/>
          </a:bodyPr>
          <a:lstStyle/>
          <a:p>
            <a:pPr>
              <a:lnSpc>
                <a:spcPts val="7374"/>
              </a:lnSpc>
            </a:pPr>
            <a:r>
              <a:rPr sz="7368" spc="39" dirty="0">
                <a:solidFill>
                  <a:srgbClr val="F29D26"/>
                </a:solidFill>
                <a:latin typeface="Trebuchet MS"/>
                <a:cs typeface="Trebuchet MS"/>
              </a:rPr>
              <a:t>Break</a:t>
            </a:r>
            <a:endParaRPr sz="7368" dirty="0">
              <a:latin typeface="Trebuchet MS"/>
              <a:cs typeface="Trebuchet MS"/>
            </a:endParaRPr>
          </a:p>
        </p:txBody>
      </p:sp>
      <p:sp>
        <p:nvSpPr>
          <p:cNvPr id="75" name="object 75"/>
          <p:cNvSpPr txBox="1"/>
          <p:nvPr/>
        </p:nvSpPr>
        <p:spPr>
          <a:xfrm rot="21300000">
            <a:off x="2819152" y="4057109"/>
            <a:ext cx="3158557" cy="577081"/>
          </a:xfrm>
          <a:prstGeom prst="rect">
            <a:avLst/>
          </a:prstGeom>
        </p:spPr>
        <p:txBody>
          <a:bodyPr vert="horz" wrap="square" lIns="0" tIns="0" rIns="0" bIns="0" rtlCol="0">
            <a:spAutoFit/>
          </a:bodyPr>
          <a:lstStyle/>
          <a:p>
            <a:pPr>
              <a:lnSpc>
                <a:spcPts val="4506"/>
              </a:lnSpc>
            </a:pPr>
            <a:r>
              <a:rPr lang="en-US" sz="6731" spc="-273" baseline="-1126" dirty="0">
                <a:solidFill>
                  <a:srgbClr val="262261"/>
                </a:solidFill>
                <a:latin typeface="Tahoma"/>
                <a:cs typeface="Tahoma"/>
              </a:rPr>
              <a:t>4</a:t>
            </a:r>
            <a:r>
              <a:rPr sz="6731" spc="-273" baseline="-1126" dirty="0">
                <a:solidFill>
                  <a:srgbClr val="262261"/>
                </a:solidFill>
                <a:latin typeface="Tahoma"/>
                <a:cs typeface="Tahoma"/>
              </a:rPr>
              <a:t>:</a:t>
            </a:r>
            <a:r>
              <a:rPr lang="en-US" sz="6731" spc="-273" baseline="-1126" dirty="0">
                <a:solidFill>
                  <a:srgbClr val="262261"/>
                </a:solidFill>
                <a:latin typeface="Tahoma"/>
                <a:cs typeface="Tahoma"/>
              </a:rPr>
              <a:t>08</a:t>
            </a:r>
            <a:r>
              <a:rPr sz="6731" spc="-541" baseline="-1126" dirty="0">
                <a:solidFill>
                  <a:srgbClr val="262261"/>
                </a:solidFill>
                <a:latin typeface="Tahoma"/>
                <a:cs typeface="Tahoma"/>
              </a:rPr>
              <a:t> </a:t>
            </a:r>
            <a:r>
              <a:rPr sz="4487" spc="55" dirty="0">
                <a:solidFill>
                  <a:srgbClr val="262261"/>
                </a:solidFill>
                <a:latin typeface="Tahoma"/>
                <a:cs typeface="Tahoma"/>
              </a:rPr>
              <a:t>-</a:t>
            </a:r>
            <a:r>
              <a:rPr sz="4487" spc="-361" dirty="0">
                <a:solidFill>
                  <a:srgbClr val="262261"/>
                </a:solidFill>
                <a:latin typeface="Tahoma"/>
                <a:cs typeface="Tahoma"/>
              </a:rPr>
              <a:t> </a:t>
            </a:r>
            <a:r>
              <a:rPr lang="en-US" sz="4487" spc="-154" dirty="0">
                <a:solidFill>
                  <a:srgbClr val="262261"/>
                </a:solidFill>
                <a:latin typeface="Tahoma"/>
                <a:cs typeface="Tahoma"/>
              </a:rPr>
              <a:t>4</a:t>
            </a:r>
            <a:r>
              <a:rPr sz="4487" spc="-154" dirty="0">
                <a:solidFill>
                  <a:srgbClr val="262261"/>
                </a:solidFill>
                <a:latin typeface="Tahoma"/>
                <a:cs typeface="Tahoma"/>
              </a:rPr>
              <a:t>:</a:t>
            </a:r>
            <a:r>
              <a:rPr lang="en-US" sz="4487" spc="-154" dirty="0">
                <a:solidFill>
                  <a:srgbClr val="262261"/>
                </a:solidFill>
                <a:latin typeface="Tahoma"/>
                <a:cs typeface="Tahoma"/>
              </a:rPr>
              <a:t>2</a:t>
            </a:r>
            <a:r>
              <a:rPr sz="4487" spc="-154" dirty="0">
                <a:solidFill>
                  <a:srgbClr val="262261"/>
                </a:solidFill>
                <a:latin typeface="Tahoma"/>
                <a:cs typeface="Tahoma"/>
              </a:rPr>
              <a:t>0</a:t>
            </a:r>
            <a:endParaRPr sz="4487" dirty="0">
              <a:latin typeface="Tahoma"/>
              <a:cs typeface="Tahoma"/>
            </a:endParaRPr>
          </a:p>
        </p:txBody>
      </p:sp>
      <p:pic>
        <p:nvPicPr>
          <p:cNvPr id="76" name="object 43">
            <a:extLst>
              <a:ext uri="{FF2B5EF4-FFF2-40B4-BE49-F238E27FC236}">
                <a16:creationId xmlns:a16="http://schemas.microsoft.com/office/drawing/2014/main" id="{09DBF267-E8E7-46BA-A0D0-84BCA8FA2B1D}"/>
              </a:ext>
            </a:extLst>
          </p:cNvPr>
          <p:cNvPicPr/>
          <p:nvPr/>
        </p:nvPicPr>
        <p:blipFill>
          <a:blip r:embed="rId16" cstate="print"/>
          <a:stretch>
            <a:fillRect/>
          </a:stretch>
        </p:blipFill>
        <p:spPr>
          <a:xfrm>
            <a:off x="3656143" y="340994"/>
            <a:ext cx="104164" cy="104171"/>
          </a:xfrm>
          <a:prstGeom prst="rect">
            <a:avLst/>
          </a:prstGeom>
        </p:spPr>
      </p:pic>
      <p:sp>
        <p:nvSpPr>
          <p:cNvPr id="77" name="object 44">
            <a:extLst>
              <a:ext uri="{FF2B5EF4-FFF2-40B4-BE49-F238E27FC236}">
                <a16:creationId xmlns:a16="http://schemas.microsoft.com/office/drawing/2014/main" id="{AE353D5D-DA43-42C1-A449-F8DCFE2FD772}"/>
              </a:ext>
            </a:extLst>
          </p:cNvPr>
          <p:cNvSpPr txBox="1"/>
          <p:nvPr/>
        </p:nvSpPr>
        <p:spPr>
          <a:xfrm>
            <a:off x="2576882" y="247535"/>
            <a:ext cx="1784004" cy="392104"/>
          </a:xfrm>
          <a:prstGeom prst="rect">
            <a:avLst/>
          </a:prstGeom>
        </p:spPr>
        <p:txBody>
          <a:bodyPr vert="horz" wrap="square" lIns="0" tIns="6931" rIns="0" bIns="0" rtlCol="0">
            <a:spAutoFit/>
          </a:bodyPr>
          <a:lstStyle/>
          <a:p>
            <a:pPr marL="7701" marR="3081" indent="1155">
              <a:lnSpc>
                <a:spcPct val="125299"/>
              </a:lnSpc>
              <a:spcBef>
                <a:spcPts val="55"/>
              </a:spcBef>
              <a:tabLst>
                <a:tab pos="1217957" algn="l"/>
              </a:tabLst>
            </a:pPr>
            <a:r>
              <a:rPr sz="1061" spc="-27" dirty="0">
                <a:solidFill>
                  <a:srgbClr val="009345"/>
                </a:solidFill>
                <a:latin typeface="Tahoma"/>
                <a:cs typeface="Tahoma"/>
              </a:rPr>
              <a:t>The</a:t>
            </a:r>
            <a:r>
              <a:rPr sz="1061" spc="-67" dirty="0">
                <a:solidFill>
                  <a:srgbClr val="009345"/>
                </a:solidFill>
                <a:latin typeface="Tahoma"/>
                <a:cs typeface="Tahoma"/>
              </a:rPr>
              <a:t> </a:t>
            </a:r>
            <a:r>
              <a:rPr sz="1061" spc="3" dirty="0">
                <a:solidFill>
                  <a:srgbClr val="009345"/>
                </a:solidFill>
                <a:latin typeface="Tahoma"/>
                <a:cs typeface="Tahoma"/>
              </a:rPr>
              <a:t>Learning</a:t>
            </a:r>
            <a:r>
              <a:rPr sz="1061" spc="-67" dirty="0">
                <a:solidFill>
                  <a:srgbClr val="009345"/>
                </a:solidFill>
                <a:latin typeface="Tahoma"/>
                <a:cs typeface="Tahoma"/>
              </a:rPr>
              <a:t> </a:t>
            </a:r>
            <a:r>
              <a:rPr sz="1061" spc="-15" dirty="0">
                <a:solidFill>
                  <a:srgbClr val="009345"/>
                </a:solidFill>
                <a:latin typeface="Tahoma"/>
                <a:cs typeface="Tahoma"/>
              </a:rPr>
              <a:t>Hub</a:t>
            </a:r>
            <a:r>
              <a:rPr sz="1061" dirty="0">
                <a:solidFill>
                  <a:srgbClr val="009345"/>
                </a:solidFill>
                <a:latin typeface="Tahoma"/>
                <a:cs typeface="Tahoma"/>
              </a:rPr>
              <a:t>	</a:t>
            </a:r>
            <a:r>
              <a:rPr sz="1061" spc="-27" dirty="0">
                <a:solidFill>
                  <a:srgbClr val="009345"/>
                </a:solidFill>
                <a:latin typeface="Tahoma"/>
                <a:cs typeface="Tahoma"/>
              </a:rPr>
              <a:t>Co</a:t>
            </a:r>
            <a:r>
              <a:rPr sz="1061" spc="-30" dirty="0">
                <a:solidFill>
                  <a:srgbClr val="009345"/>
                </a:solidFill>
                <a:latin typeface="Tahoma"/>
                <a:cs typeface="Tahoma"/>
              </a:rPr>
              <a:t>p</a:t>
            </a:r>
            <a:r>
              <a:rPr sz="1061" spc="-3" dirty="0">
                <a:solidFill>
                  <a:srgbClr val="009345"/>
                </a:solidFill>
                <a:latin typeface="Tahoma"/>
                <a:cs typeface="Tahoma"/>
              </a:rPr>
              <a:t>yright  2022-</a:t>
            </a:r>
            <a:r>
              <a:rPr sz="1061" spc="-69" dirty="0">
                <a:solidFill>
                  <a:srgbClr val="009345"/>
                </a:solidFill>
                <a:latin typeface="Tahoma"/>
                <a:cs typeface="Tahoma"/>
              </a:rPr>
              <a:t> </a:t>
            </a:r>
            <a:r>
              <a:rPr sz="1061" spc="27" dirty="0">
                <a:solidFill>
                  <a:srgbClr val="009345"/>
                </a:solidFill>
                <a:latin typeface="Tahoma"/>
                <a:cs typeface="Tahoma"/>
              </a:rPr>
              <a:t>All</a:t>
            </a:r>
            <a:r>
              <a:rPr sz="1061" spc="-69" dirty="0">
                <a:solidFill>
                  <a:srgbClr val="009345"/>
                </a:solidFill>
                <a:latin typeface="Tahoma"/>
                <a:cs typeface="Tahoma"/>
              </a:rPr>
              <a:t> </a:t>
            </a:r>
            <a:r>
              <a:rPr sz="1061" spc="-6" dirty="0">
                <a:solidFill>
                  <a:srgbClr val="009345"/>
                </a:solidFill>
                <a:latin typeface="Tahoma"/>
                <a:cs typeface="Tahoma"/>
              </a:rPr>
              <a:t>Right</a:t>
            </a:r>
            <a:r>
              <a:rPr sz="1061" spc="-69" dirty="0">
                <a:solidFill>
                  <a:srgbClr val="009345"/>
                </a:solidFill>
                <a:latin typeface="Tahoma"/>
                <a:cs typeface="Tahoma"/>
              </a:rPr>
              <a:t> </a:t>
            </a:r>
            <a:r>
              <a:rPr sz="1061" dirty="0">
                <a:solidFill>
                  <a:srgbClr val="009345"/>
                </a:solidFill>
                <a:latin typeface="Tahoma"/>
                <a:cs typeface="Tahoma"/>
              </a:rPr>
              <a:t>Reserved</a:t>
            </a:r>
            <a:endParaRPr sz="1061">
              <a:latin typeface="Tahoma"/>
              <a:cs typeface="Tahoma"/>
            </a:endParaRPr>
          </a:p>
        </p:txBody>
      </p:sp>
      <p:sp>
        <p:nvSpPr>
          <p:cNvPr id="78" name="object 45">
            <a:extLst>
              <a:ext uri="{FF2B5EF4-FFF2-40B4-BE49-F238E27FC236}">
                <a16:creationId xmlns:a16="http://schemas.microsoft.com/office/drawing/2014/main" id="{51E577A8-D9C3-4BFC-8B45-4E2BD699841C}"/>
              </a:ext>
            </a:extLst>
          </p:cNvPr>
          <p:cNvSpPr/>
          <p:nvPr/>
        </p:nvSpPr>
        <p:spPr>
          <a:xfrm>
            <a:off x="2444961" y="269925"/>
            <a:ext cx="15403" cy="443594"/>
          </a:xfrm>
          <a:custGeom>
            <a:avLst/>
            <a:gdLst/>
            <a:ahLst/>
            <a:cxnLst/>
            <a:rect l="l" t="t" r="r" b="b"/>
            <a:pathLst>
              <a:path w="25400" h="731519">
                <a:moveTo>
                  <a:pt x="19402" y="0"/>
                </a:moveTo>
                <a:lnTo>
                  <a:pt x="5601" y="0"/>
                </a:lnTo>
                <a:lnTo>
                  <a:pt x="0" y="5591"/>
                </a:lnTo>
                <a:lnTo>
                  <a:pt x="0" y="725548"/>
                </a:lnTo>
                <a:lnTo>
                  <a:pt x="5601" y="731140"/>
                </a:lnTo>
                <a:lnTo>
                  <a:pt x="12502" y="731140"/>
                </a:lnTo>
                <a:lnTo>
                  <a:pt x="19402" y="731140"/>
                </a:lnTo>
                <a:lnTo>
                  <a:pt x="25004" y="725548"/>
                </a:lnTo>
                <a:lnTo>
                  <a:pt x="25004" y="5591"/>
                </a:lnTo>
                <a:lnTo>
                  <a:pt x="19402" y="0"/>
                </a:lnTo>
                <a:close/>
              </a:path>
            </a:pathLst>
          </a:custGeom>
          <a:solidFill>
            <a:srgbClr val="D3BCB2"/>
          </a:solidFill>
        </p:spPr>
        <p:txBody>
          <a:bodyPr wrap="square" lIns="0" tIns="0" rIns="0" bIns="0" rtlCol="0"/>
          <a:lstStyle/>
          <a:p>
            <a:endParaRPr sz="1092"/>
          </a:p>
        </p:txBody>
      </p:sp>
      <p:grpSp>
        <p:nvGrpSpPr>
          <p:cNvPr id="79" name="object 46">
            <a:extLst>
              <a:ext uri="{FF2B5EF4-FFF2-40B4-BE49-F238E27FC236}">
                <a16:creationId xmlns:a16="http://schemas.microsoft.com/office/drawing/2014/main" id="{5B7048CA-8B49-4A62-89AB-E3FCFBAB149E}"/>
              </a:ext>
            </a:extLst>
          </p:cNvPr>
          <p:cNvGrpSpPr/>
          <p:nvPr/>
        </p:nvGrpSpPr>
        <p:grpSpPr>
          <a:xfrm>
            <a:off x="328302" y="451309"/>
            <a:ext cx="388530" cy="159032"/>
            <a:chOff x="540688" y="744241"/>
            <a:chExt cx="640715" cy="262255"/>
          </a:xfrm>
        </p:grpSpPr>
        <p:sp>
          <p:nvSpPr>
            <p:cNvPr id="80" name="object 47">
              <a:extLst>
                <a:ext uri="{FF2B5EF4-FFF2-40B4-BE49-F238E27FC236}">
                  <a16:creationId xmlns:a16="http://schemas.microsoft.com/office/drawing/2014/main" id="{A7E0B360-82CB-4077-8EAB-6BE5D8929F93}"/>
                </a:ext>
              </a:extLst>
            </p:cNvPr>
            <p:cNvSpPr/>
            <p:nvPr/>
          </p:nvSpPr>
          <p:spPr>
            <a:xfrm>
              <a:off x="540677" y="744251"/>
              <a:ext cx="414655" cy="259715"/>
            </a:xfrm>
            <a:custGeom>
              <a:avLst/>
              <a:gdLst/>
              <a:ahLst/>
              <a:cxnLst/>
              <a:rect l="l" t="t" r="r" b="b"/>
              <a:pathLst>
                <a:path w="414655" h="259715">
                  <a:moveTo>
                    <a:pt x="190131" y="13309"/>
                  </a:moveTo>
                  <a:lnTo>
                    <a:pt x="0" y="13309"/>
                  </a:lnTo>
                  <a:lnTo>
                    <a:pt x="0" y="61569"/>
                  </a:lnTo>
                  <a:lnTo>
                    <a:pt x="65138" y="61569"/>
                  </a:lnTo>
                  <a:lnTo>
                    <a:pt x="65138" y="259689"/>
                  </a:lnTo>
                  <a:lnTo>
                    <a:pt x="125006" y="259689"/>
                  </a:lnTo>
                  <a:lnTo>
                    <a:pt x="125006" y="61569"/>
                  </a:lnTo>
                  <a:lnTo>
                    <a:pt x="190131" y="61569"/>
                  </a:lnTo>
                  <a:lnTo>
                    <a:pt x="190131" y="13309"/>
                  </a:lnTo>
                  <a:close/>
                </a:path>
                <a:path w="414655" h="259715">
                  <a:moveTo>
                    <a:pt x="414578" y="144957"/>
                  </a:moveTo>
                  <a:lnTo>
                    <a:pt x="403148" y="96012"/>
                  </a:lnTo>
                  <a:lnTo>
                    <a:pt x="370624" y="67183"/>
                  </a:lnTo>
                  <a:lnTo>
                    <a:pt x="340347" y="61633"/>
                  </a:lnTo>
                  <a:lnTo>
                    <a:pt x="330771" y="62103"/>
                  </a:lnTo>
                  <a:lnTo>
                    <a:pt x="290893" y="78346"/>
                  </a:lnTo>
                  <a:lnTo>
                    <a:pt x="280123" y="89979"/>
                  </a:lnTo>
                  <a:lnTo>
                    <a:pt x="280123" y="0"/>
                  </a:lnTo>
                  <a:lnTo>
                    <a:pt x="220243" y="0"/>
                  </a:lnTo>
                  <a:lnTo>
                    <a:pt x="220243" y="259105"/>
                  </a:lnTo>
                  <a:lnTo>
                    <a:pt x="280123" y="259105"/>
                  </a:lnTo>
                  <a:lnTo>
                    <a:pt x="280123" y="153009"/>
                  </a:lnTo>
                  <a:lnTo>
                    <a:pt x="280758" y="143751"/>
                  </a:lnTo>
                  <a:lnTo>
                    <a:pt x="309448" y="112382"/>
                  </a:lnTo>
                  <a:lnTo>
                    <a:pt x="317588" y="111696"/>
                  </a:lnTo>
                  <a:lnTo>
                    <a:pt x="325729" y="112382"/>
                  </a:lnTo>
                  <a:lnTo>
                    <a:pt x="354418" y="143751"/>
                  </a:lnTo>
                  <a:lnTo>
                    <a:pt x="355053" y="153009"/>
                  </a:lnTo>
                  <a:lnTo>
                    <a:pt x="355053" y="259105"/>
                  </a:lnTo>
                  <a:lnTo>
                    <a:pt x="414578" y="259105"/>
                  </a:lnTo>
                  <a:lnTo>
                    <a:pt x="414578" y="144957"/>
                  </a:lnTo>
                  <a:close/>
                </a:path>
              </a:pathLst>
            </a:custGeom>
            <a:solidFill>
              <a:srgbClr val="262261"/>
            </a:solidFill>
          </p:spPr>
          <p:txBody>
            <a:bodyPr wrap="square" lIns="0" tIns="0" rIns="0" bIns="0" rtlCol="0"/>
            <a:lstStyle/>
            <a:p>
              <a:endParaRPr sz="1092"/>
            </a:p>
          </p:txBody>
        </p:sp>
        <p:pic>
          <p:nvPicPr>
            <p:cNvPr id="81" name="object 48">
              <a:extLst>
                <a:ext uri="{FF2B5EF4-FFF2-40B4-BE49-F238E27FC236}">
                  <a16:creationId xmlns:a16="http://schemas.microsoft.com/office/drawing/2014/main" id="{9272E815-AF6E-4DA9-8C82-56FC11F0D528}"/>
                </a:ext>
              </a:extLst>
            </p:cNvPr>
            <p:cNvPicPr/>
            <p:nvPr/>
          </p:nvPicPr>
          <p:blipFill>
            <a:blip r:embed="rId17" cstate="print"/>
            <a:stretch>
              <a:fillRect/>
            </a:stretch>
          </p:blipFill>
          <p:spPr>
            <a:xfrm>
              <a:off x="985024" y="805163"/>
              <a:ext cx="196077" cy="200988"/>
            </a:xfrm>
            <a:prstGeom prst="rect">
              <a:avLst/>
            </a:prstGeom>
          </p:spPr>
        </p:pic>
      </p:grpSp>
      <p:grpSp>
        <p:nvGrpSpPr>
          <p:cNvPr id="82" name="object 49">
            <a:extLst>
              <a:ext uri="{FF2B5EF4-FFF2-40B4-BE49-F238E27FC236}">
                <a16:creationId xmlns:a16="http://schemas.microsoft.com/office/drawing/2014/main" id="{ED113005-AEEA-4A5D-88FF-70073073AD74}"/>
              </a:ext>
            </a:extLst>
          </p:cNvPr>
          <p:cNvGrpSpPr/>
          <p:nvPr/>
        </p:nvGrpSpPr>
        <p:grpSpPr>
          <a:xfrm>
            <a:off x="780773" y="438361"/>
            <a:ext cx="934167" cy="228728"/>
            <a:chOff x="1286848" y="722889"/>
            <a:chExt cx="1540510" cy="377190"/>
          </a:xfrm>
        </p:grpSpPr>
        <p:pic>
          <p:nvPicPr>
            <p:cNvPr id="83" name="object 50">
              <a:extLst>
                <a:ext uri="{FF2B5EF4-FFF2-40B4-BE49-F238E27FC236}">
                  <a16:creationId xmlns:a16="http://schemas.microsoft.com/office/drawing/2014/main" id="{992E2867-C674-4FB2-B969-4D8583BC033D}"/>
                </a:ext>
              </a:extLst>
            </p:cNvPr>
            <p:cNvPicPr/>
            <p:nvPr/>
          </p:nvPicPr>
          <p:blipFill>
            <a:blip r:embed="rId17" cstate="print"/>
            <a:stretch>
              <a:fillRect/>
            </a:stretch>
          </p:blipFill>
          <p:spPr>
            <a:xfrm>
              <a:off x="1441959" y="805163"/>
              <a:ext cx="196077" cy="200988"/>
            </a:xfrm>
            <a:prstGeom prst="rect">
              <a:avLst/>
            </a:prstGeom>
          </p:spPr>
        </p:pic>
        <p:pic>
          <p:nvPicPr>
            <p:cNvPr id="84" name="object 51">
              <a:extLst>
                <a:ext uri="{FF2B5EF4-FFF2-40B4-BE49-F238E27FC236}">
                  <a16:creationId xmlns:a16="http://schemas.microsoft.com/office/drawing/2014/main" id="{CB78BE05-6898-4111-9964-3FE132805CCC}"/>
                </a:ext>
              </a:extLst>
            </p:cNvPr>
            <p:cNvPicPr/>
            <p:nvPr/>
          </p:nvPicPr>
          <p:blipFill>
            <a:blip r:embed="rId18" cstate="print"/>
            <a:stretch>
              <a:fillRect/>
            </a:stretch>
          </p:blipFill>
          <p:spPr>
            <a:xfrm>
              <a:off x="1657642" y="805167"/>
              <a:ext cx="206234" cy="200988"/>
            </a:xfrm>
            <a:prstGeom prst="rect">
              <a:avLst/>
            </a:prstGeom>
          </p:spPr>
        </p:pic>
        <p:pic>
          <p:nvPicPr>
            <p:cNvPr id="85" name="object 52">
              <a:extLst>
                <a:ext uri="{FF2B5EF4-FFF2-40B4-BE49-F238E27FC236}">
                  <a16:creationId xmlns:a16="http://schemas.microsoft.com/office/drawing/2014/main" id="{261DE67E-8FBB-4079-B08C-AA58B6C04754}"/>
                </a:ext>
              </a:extLst>
            </p:cNvPr>
            <p:cNvPicPr/>
            <p:nvPr/>
          </p:nvPicPr>
          <p:blipFill>
            <a:blip r:embed="rId19" cstate="print"/>
            <a:stretch>
              <a:fillRect/>
            </a:stretch>
          </p:blipFill>
          <p:spPr>
            <a:xfrm>
              <a:off x="1907296" y="805869"/>
              <a:ext cx="121148" cy="197480"/>
            </a:xfrm>
            <a:prstGeom prst="rect">
              <a:avLst/>
            </a:prstGeom>
          </p:spPr>
        </p:pic>
        <p:pic>
          <p:nvPicPr>
            <p:cNvPr id="86" name="object 53">
              <a:extLst>
                <a:ext uri="{FF2B5EF4-FFF2-40B4-BE49-F238E27FC236}">
                  <a16:creationId xmlns:a16="http://schemas.microsoft.com/office/drawing/2014/main" id="{CE1FC6BC-5573-4ABE-82DE-88FCB793E371}"/>
                </a:ext>
              </a:extLst>
            </p:cNvPr>
            <p:cNvPicPr/>
            <p:nvPr/>
          </p:nvPicPr>
          <p:blipFill>
            <a:blip r:embed="rId20" cstate="print"/>
            <a:stretch>
              <a:fillRect/>
            </a:stretch>
          </p:blipFill>
          <p:spPr>
            <a:xfrm>
              <a:off x="2057155" y="805872"/>
              <a:ext cx="194329" cy="197480"/>
            </a:xfrm>
            <a:prstGeom prst="rect">
              <a:avLst/>
            </a:prstGeom>
          </p:spPr>
        </p:pic>
        <p:sp>
          <p:nvSpPr>
            <p:cNvPr id="87" name="object 54">
              <a:extLst>
                <a:ext uri="{FF2B5EF4-FFF2-40B4-BE49-F238E27FC236}">
                  <a16:creationId xmlns:a16="http://schemas.microsoft.com/office/drawing/2014/main" id="{7030875C-399A-4BDC-A95B-86C8C95D3188}"/>
                </a:ext>
              </a:extLst>
            </p:cNvPr>
            <p:cNvSpPr/>
            <p:nvPr/>
          </p:nvSpPr>
          <p:spPr>
            <a:xfrm>
              <a:off x="2287553" y="722889"/>
              <a:ext cx="71120" cy="280670"/>
            </a:xfrm>
            <a:custGeom>
              <a:avLst/>
              <a:gdLst/>
              <a:ahLst/>
              <a:cxnLst/>
              <a:rect l="l" t="t" r="r" b="b"/>
              <a:pathLst>
                <a:path w="71119" h="280669">
                  <a:moveTo>
                    <a:pt x="65474" y="85075"/>
                  </a:moveTo>
                  <a:lnTo>
                    <a:pt x="5601" y="85075"/>
                  </a:lnTo>
                  <a:lnTo>
                    <a:pt x="5601" y="280462"/>
                  </a:lnTo>
                  <a:lnTo>
                    <a:pt x="65474" y="280462"/>
                  </a:lnTo>
                  <a:lnTo>
                    <a:pt x="65474" y="85075"/>
                  </a:lnTo>
                  <a:close/>
                </a:path>
                <a:path w="71119" h="280669">
                  <a:moveTo>
                    <a:pt x="35716" y="0"/>
                  </a:moveTo>
                  <a:lnTo>
                    <a:pt x="0" y="23224"/>
                  </a:lnTo>
                  <a:lnTo>
                    <a:pt x="0" y="41663"/>
                  </a:lnTo>
                  <a:lnTo>
                    <a:pt x="35716" y="64772"/>
                  </a:lnTo>
                  <a:lnTo>
                    <a:pt x="43076" y="64193"/>
                  </a:lnTo>
                  <a:lnTo>
                    <a:pt x="71076" y="41663"/>
                  </a:lnTo>
                  <a:lnTo>
                    <a:pt x="71076" y="23224"/>
                  </a:lnTo>
                  <a:lnTo>
                    <a:pt x="43076" y="579"/>
                  </a:lnTo>
                  <a:lnTo>
                    <a:pt x="35716" y="0"/>
                  </a:lnTo>
                  <a:close/>
                </a:path>
              </a:pathLst>
            </a:custGeom>
            <a:solidFill>
              <a:srgbClr val="262261"/>
            </a:solidFill>
          </p:spPr>
          <p:txBody>
            <a:bodyPr wrap="square" lIns="0" tIns="0" rIns="0" bIns="0" rtlCol="0"/>
            <a:lstStyle/>
            <a:p>
              <a:endParaRPr sz="1092"/>
            </a:p>
          </p:txBody>
        </p:sp>
        <p:pic>
          <p:nvPicPr>
            <p:cNvPr id="88" name="object 55">
              <a:extLst>
                <a:ext uri="{FF2B5EF4-FFF2-40B4-BE49-F238E27FC236}">
                  <a16:creationId xmlns:a16="http://schemas.microsoft.com/office/drawing/2014/main" id="{2F29427F-2517-46F9-A2B6-5D348433DA7F}"/>
                </a:ext>
              </a:extLst>
            </p:cNvPr>
            <p:cNvPicPr/>
            <p:nvPr/>
          </p:nvPicPr>
          <p:blipFill>
            <a:blip r:embed="rId20" cstate="print"/>
            <a:stretch>
              <a:fillRect/>
            </a:stretch>
          </p:blipFill>
          <p:spPr>
            <a:xfrm>
              <a:off x="2396446" y="805872"/>
              <a:ext cx="194329" cy="197480"/>
            </a:xfrm>
            <a:prstGeom prst="rect">
              <a:avLst/>
            </a:prstGeom>
          </p:spPr>
        </p:pic>
        <p:sp>
          <p:nvSpPr>
            <p:cNvPr id="89" name="object 56">
              <a:extLst>
                <a:ext uri="{FF2B5EF4-FFF2-40B4-BE49-F238E27FC236}">
                  <a16:creationId xmlns:a16="http://schemas.microsoft.com/office/drawing/2014/main" id="{8125B627-948F-449F-B609-A0180ABE65CB}"/>
                </a:ext>
              </a:extLst>
            </p:cNvPr>
            <p:cNvSpPr/>
            <p:nvPr/>
          </p:nvSpPr>
          <p:spPr>
            <a:xfrm>
              <a:off x="2620536" y="805167"/>
              <a:ext cx="206375" cy="294640"/>
            </a:xfrm>
            <a:custGeom>
              <a:avLst/>
              <a:gdLst/>
              <a:ahLst/>
              <a:cxnLst/>
              <a:rect l="l" t="t" r="r" b="b"/>
              <a:pathLst>
                <a:path w="206375" h="294640">
                  <a:moveTo>
                    <a:pt x="66532" y="218495"/>
                  </a:moveTo>
                  <a:lnTo>
                    <a:pt x="7350" y="218495"/>
                  </a:lnTo>
                  <a:lnTo>
                    <a:pt x="10719" y="235093"/>
                  </a:lnTo>
                  <a:lnTo>
                    <a:pt x="38166" y="273991"/>
                  </a:lnTo>
                  <a:lnTo>
                    <a:pt x="87868" y="293192"/>
                  </a:lnTo>
                  <a:lnTo>
                    <a:pt x="108551" y="294472"/>
                  </a:lnTo>
                  <a:lnTo>
                    <a:pt x="124163" y="293662"/>
                  </a:lnTo>
                  <a:lnTo>
                    <a:pt x="163000" y="281520"/>
                  </a:lnTo>
                  <a:lnTo>
                    <a:pt x="195554" y="246683"/>
                  </a:lnTo>
                  <a:lnTo>
                    <a:pt x="197226" y="242652"/>
                  </a:lnTo>
                  <a:lnTo>
                    <a:pt x="105745" y="242652"/>
                  </a:lnTo>
                  <a:lnTo>
                    <a:pt x="98347" y="242247"/>
                  </a:lnTo>
                  <a:lnTo>
                    <a:pt x="68395" y="225961"/>
                  </a:lnTo>
                  <a:lnTo>
                    <a:pt x="66532" y="218495"/>
                  </a:lnTo>
                  <a:close/>
                </a:path>
                <a:path w="206375" h="294640">
                  <a:moveTo>
                    <a:pt x="206234" y="170172"/>
                  </a:moveTo>
                  <a:lnTo>
                    <a:pt x="146362" y="170172"/>
                  </a:lnTo>
                  <a:lnTo>
                    <a:pt x="146298" y="198843"/>
                  </a:lnTo>
                  <a:lnTo>
                    <a:pt x="145672" y="208764"/>
                  </a:lnTo>
                  <a:lnTo>
                    <a:pt x="122421" y="239982"/>
                  </a:lnTo>
                  <a:lnTo>
                    <a:pt x="105745" y="242652"/>
                  </a:lnTo>
                  <a:lnTo>
                    <a:pt x="197226" y="242652"/>
                  </a:lnTo>
                  <a:lnTo>
                    <a:pt x="200226" y="235420"/>
                  </a:lnTo>
                  <a:lnTo>
                    <a:pt x="203564" y="223524"/>
                  </a:lnTo>
                  <a:lnTo>
                    <a:pt x="205567" y="210996"/>
                  </a:lnTo>
                  <a:lnTo>
                    <a:pt x="206183" y="198843"/>
                  </a:lnTo>
                  <a:lnTo>
                    <a:pt x="206234" y="170172"/>
                  </a:lnTo>
                  <a:close/>
                </a:path>
                <a:path w="206375" h="294640">
                  <a:moveTo>
                    <a:pt x="86133" y="0"/>
                  </a:moveTo>
                  <a:lnTo>
                    <a:pt x="42365" y="12261"/>
                  </a:lnTo>
                  <a:lnTo>
                    <a:pt x="11381" y="47265"/>
                  </a:lnTo>
                  <a:lnTo>
                    <a:pt x="710" y="85548"/>
                  </a:lnTo>
                  <a:lnTo>
                    <a:pt x="0" y="100143"/>
                  </a:lnTo>
                  <a:lnTo>
                    <a:pt x="710" y="114754"/>
                  </a:lnTo>
                  <a:lnTo>
                    <a:pt x="11381" y="153189"/>
                  </a:lnTo>
                  <a:lnTo>
                    <a:pt x="42365" y="188559"/>
                  </a:lnTo>
                  <a:lnTo>
                    <a:pt x="86133" y="200988"/>
                  </a:lnTo>
                  <a:lnTo>
                    <a:pt x="96137" y="200452"/>
                  </a:lnTo>
                  <a:lnTo>
                    <a:pt x="135944" y="182555"/>
                  </a:lnTo>
                  <a:lnTo>
                    <a:pt x="146362" y="170172"/>
                  </a:lnTo>
                  <a:lnTo>
                    <a:pt x="206234" y="170172"/>
                  </a:lnTo>
                  <a:lnTo>
                    <a:pt x="206234" y="148812"/>
                  </a:lnTo>
                  <a:lnTo>
                    <a:pt x="103640" y="148812"/>
                  </a:lnTo>
                  <a:lnTo>
                    <a:pt x="95051" y="147991"/>
                  </a:lnTo>
                  <a:lnTo>
                    <a:pt x="64034" y="120233"/>
                  </a:lnTo>
                  <a:lnTo>
                    <a:pt x="60930" y="100143"/>
                  </a:lnTo>
                  <a:lnTo>
                    <a:pt x="61705" y="89544"/>
                  </a:lnTo>
                  <a:lnTo>
                    <a:pt x="87141" y="55371"/>
                  </a:lnTo>
                  <a:lnTo>
                    <a:pt x="206234" y="52176"/>
                  </a:lnTo>
                  <a:lnTo>
                    <a:pt x="206234" y="30459"/>
                  </a:lnTo>
                  <a:lnTo>
                    <a:pt x="146362" y="30459"/>
                  </a:lnTo>
                  <a:lnTo>
                    <a:pt x="141711" y="23963"/>
                  </a:lnTo>
                  <a:lnTo>
                    <a:pt x="136162" y="18122"/>
                  </a:lnTo>
                  <a:lnTo>
                    <a:pt x="96148" y="525"/>
                  </a:lnTo>
                  <a:lnTo>
                    <a:pt x="86133" y="0"/>
                  </a:lnTo>
                  <a:close/>
                </a:path>
                <a:path w="206375" h="294640">
                  <a:moveTo>
                    <a:pt x="206234" y="52176"/>
                  </a:moveTo>
                  <a:lnTo>
                    <a:pt x="103640" y="52176"/>
                  </a:lnTo>
                  <a:lnTo>
                    <a:pt x="112230" y="52985"/>
                  </a:lnTo>
                  <a:lnTo>
                    <a:pt x="120141" y="55413"/>
                  </a:lnTo>
                  <a:lnTo>
                    <a:pt x="145584" y="89879"/>
                  </a:lnTo>
                  <a:lnTo>
                    <a:pt x="146362" y="100489"/>
                  </a:lnTo>
                  <a:lnTo>
                    <a:pt x="145584" y="111104"/>
                  </a:lnTo>
                  <a:lnTo>
                    <a:pt x="120141" y="145575"/>
                  </a:lnTo>
                  <a:lnTo>
                    <a:pt x="103640" y="148812"/>
                  </a:lnTo>
                  <a:lnTo>
                    <a:pt x="206234" y="148812"/>
                  </a:lnTo>
                  <a:lnTo>
                    <a:pt x="206234" y="52176"/>
                  </a:lnTo>
                  <a:close/>
                </a:path>
                <a:path w="206375" h="294640">
                  <a:moveTo>
                    <a:pt x="206234" y="2806"/>
                  </a:moveTo>
                  <a:lnTo>
                    <a:pt x="146362" y="2806"/>
                  </a:lnTo>
                  <a:lnTo>
                    <a:pt x="146362" y="30459"/>
                  </a:lnTo>
                  <a:lnTo>
                    <a:pt x="206234" y="30459"/>
                  </a:lnTo>
                  <a:lnTo>
                    <a:pt x="206234" y="2806"/>
                  </a:lnTo>
                  <a:close/>
                </a:path>
              </a:pathLst>
            </a:custGeom>
            <a:solidFill>
              <a:srgbClr val="262261"/>
            </a:solidFill>
          </p:spPr>
          <p:txBody>
            <a:bodyPr wrap="square" lIns="0" tIns="0" rIns="0" bIns="0" rtlCol="0"/>
            <a:lstStyle/>
            <a:p>
              <a:endParaRPr sz="1092"/>
            </a:p>
          </p:txBody>
        </p:sp>
        <p:pic>
          <p:nvPicPr>
            <p:cNvPr id="90" name="object 57">
              <a:extLst>
                <a:ext uri="{FF2B5EF4-FFF2-40B4-BE49-F238E27FC236}">
                  <a16:creationId xmlns:a16="http://schemas.microsoft.com/office/drawing/2014/main" id="{074B874F-2509-4A4D-B16F-34FFD015A2B5}"/>
                </a:ext>
              </a:extLst>
            </p:cNvPr>
            <p:cNvPicPr/>
            <p:nvPr/>
          </p:nvPicPr>
          <p:blipFill>
            <a:blip r:embed="rId21" cstate="print"/>
            <a:stretch>
              <a:fillRect/>
            </a:stretch>
          </p:blipFill>
          <p:spPr>
            <a:xfrm>
              <a:off x="1286848" y="757531"/>
              <a:ext cx="138320" cy="245835"/>
            </a:xfrm>
            <a:prstGeom prst="rect">
              <a:avLst/>
            </a:prstGeom>
          </p:spPr>
        </p:pic>
      </p:grpSp>
      <p:grpSp>
        <p:nvGrpSpPr>
          <p:cNvPr id="91" name="object 58">
            <a:extLst>
              <a:ext uri="{FF2B5EF4-FFF2-40B4-BE49-F238E27FC236}">
                <a16:creationId xmlns:a16="http://schemas.microsoft.com/office/drawing/2014/main" id="{E03E994A-61BF-438F-A230-D636446B3304}"/>
              </a:ext>
            </a:extLst>
          </p:cNvPr>
          <p:cNvGrpSpPr/>
          <p:nvPr/>
        </p:nvGrpSpPr>
        <p:grpSpPr>
          <a:xfrm>
            <a:off x="1793997" y="316506"/>
            <a:ext cx="566045" cy="302660"/>
            <a:chOff x="2957728" y="521941"/>
            <a:chExt cx="933450" cy="499109"/>
          </a:xfrm>
        </p:grpSpPr>
        <p:sp>
          <p:nvSpPr>
            <p:cNvPr id="92" name="object 59">
              <a:extLst>
                <a:ext uri="{FF2B5EF4-FFF2-40B4-BE49-F238E27FC236}">
                  <a16:creationId xmlns:a16="http://schemas.microsoft.com/office/drawing/2014/main" id="{BF502332-4363-46FB-B19C-8F140C17DB9C}"/>
                </a:ext>
              </a:extLst>
            </p:cNvPr>
            <p:cNvSpPr/>
            <p:nvPr/>
          </p:nvSpPr>
          <p:spPr>
            <a:xfrm>
              <a:off x="2957728" y="521950"/>
              <a:ext cx="462280" cy="499109"/>
            </a:xfrm>
            <a:custGeom>
              <a:avLst/>
              <a:gdLst/>
              <a:ahLst/>
              <a:cxnLst/>
              <a:rect l="l" t="t" r="r" b="b"/>
              <a:pathLst>
                <a:path w="462279" h="499109">
                  <a:moveTo>
                    <a:pt x="448043" y="483870"/>
                  </a:moveTo>
                  <a:lnTo>
                    <a:pt x="330276" y="483870"/>
                  </a:lnTo>
                  <a:lnTo>
                    <a:pt x="330276" y="299720"/>
                  </a:lnTo>
                  <a:lnTo>
                    <a:pt x="330276" y="284480"/>
                  </a:lnTo>
                  <a:lnTo>
                    <a:pt x="131902" y="284480"/>
                  </a:lnTo>
                  <a:lnTo>
                    <a:pt x="131902" y="299720"/>
                  </a:lnTo>
                  <a:lnTo>
                    <a:pt x="131902" y="483870"/>
                  </a:lnTo>
                  <a:lnTo>
                    <a:pt x="29286" y="483870"/>
                  </a:lnTo>
                  <a:lnTo>
                    <a:pt x="29286" y="397789"/>
                  </a:lnTo>
                  <a:lnTo>
                    <a:pt x="30137" y="397611"/>
                  </a:lnTo>
                  <a:lnTo>
                    <a:pt x="37045" y="392950"/>
                  </a:lnTo>
                  <a:lnTo>
                    <a:pt x="38735" y="390436"/>
                  </a:lnTo>
                  <a:lnTo>
                    <a:pt x="41694" y="386054"/>
                  </a:lnTo>
                  <a:lnTo>
                    <a:pt x="43408" y="377609"/>
                  </a:lnTo>
                  <a:lnTo>
                    <a:pt x="41694" y="369163"/>
                  </a:lnTo>
                  <a:lnTo>
                    <a:pt x="38735" y="364782"/>
                  </a:lnTo>
                  <a:lnTo>
                    <a:pt x="37045" y="362267"/>
                  </a:lnTo>
                  <a:lnTo>
                    <a:pt x="34531" y="360578"/>
                  </a:lnTo>
                  <a:lnTo>
                    <a:pt x="34531" y="370522"/>
                  </a:lnTo>
                  <a:lnTo>
                    <a:pt x="34531" y="384683"/>
                  </a:lnTo>
                  <a:lnTo>
                    <a:pt x="28778" y="390436"/>
                  </a:lnTo>
                  <a:lnTo>
                    <a:pt x="14617" y="390436"/>
                  </a:lnTo>
                  <a:lnTo>
                    <a:pt x="8877" y="384683"/>
                  </a:lnTo>
                  <a:lnTo>
                    <a:pt x="8877" y="370522"/>
                  </a:lnTo>
                  <a:lnTo>
                    <a:pt x="14617" y="364782"/>
                  </a:lnTo>
                  <a:lnTo>
                    <a:pt x="28778" y="364782"/>
                  </a:lnTo>
                  <a:lnTo>
                    <a:pt x="34531" y="370522"/>
                  </a:lnTo>
                  <a:lnTo>
                    <a:pt x="34531" y="360578"/>
                  </a:lnTo>
                  <a:lnTo>
                    <a:pt x="30137" y="357606"/>
                  </a:lnTo>
                  <a:lnTo>
                    <a:pt x="21704" y="355904"/>
                  </a:lnTo>
                  <a:lnTo>
                    <a:pt x="13258" y="357606"/>
                  </a:lnTo>
                  <a:lnTo>
                    <a:pt x="6362" y="362267"/>
                  </a:lnTo>
                  <a:lnTo>
                    <a:pt x="1701" y="369163"/>
                  </a:lnTo>
                  <a:lnTo>
                    <a:pt x="0" y="377609"/>
                  </a:lnTo>
                  <a:lnTo>
                    <a:pt x="1701" y="386054"/>
                  </a:lnTo>
                  <a:lnTo>
                    <a:pt x="6362" y="392950"/>
                  </a:lnTo>
                  <a:lnTo>
                    <a:pt x="13258" y="397611"/>
                  </a:lnTo>
                  <a:lnTo>
                    <a:pt x="14109" y="397789"/>
                  </a:lnTo>
                  <a:lnTo>
                    <a:pt x="14109" y="483870"/>
                  </a:lnTo>
                  <a:lnTo>
                    <a:pt x="14109" y="499110"/>
                  </a:lnTo>
                  <a:lnTo>
                    <a:pt x="147066" y="499110"/>
                  </a:lnTo>
                  <a:lnTo>
                    <a:pt x="147066" y="483870"/>
                  </a:lnTo>
                  <a:lnTo>
                    <a:pt x="147066" y="299720"/>
                  </a:lnTo>
                  <a:lnTo>
                    <a:pt x="315112" y="299720"/>
                  </a:lnTo>
                  <a:lnTo>
                    <a:pt x="315112" y="483870"/>
                  </a:lnTo>
                  <a:lnTo>
                    <a:pt x="315112" y="499110"/>
                  </a:lnTo>
                  <a:lnTo>
                    <a:pt x="448043" y="499110"/>
                  </a:lnTo>
                  <a:lnTo>
                    <a:pt x="448043" y="483870"/>
                  </a:lnTo>
                  <a:close/>
                </a:path>
                <a:path w="462279" h="499109">
                  <a:moveTo>
                    <a:pt x="448043" y="199986"/>
                  </a:moveTo>
                  <a:lnTo>
                    <a:pt x="432879" y="199986"/>
                  </a:lnTo>
                  <a:lnTo>
                    <a:pt x="432879" y="483323"/>
                  </a:lnTo>
                  <a:lnTo>
                    <a:pt x="448043" y="483323"/>
                  </a:lnTo>
                  <a:lnTo>
                    <a:pt x="448043" y="199986"/>
                  </a:lnTo>
                  <a:close/>
                </a:path>
                <a:path w="462279" h="499109">
                  <a:moveTo>
                    <a:pt x="462178" y="110667"/>
                  </a:moveTo>
                  <a:lnTo>
                    <a:pt x="460463" y="102222"/>
                  </a:lnTo>
                  <a:lnTo>
                    <a:pt x="457504" y="97840"/>
                  </a:lnTo>
                  <a:lnTo>
                    <a:pt x="455803" y="95326"/>
                  </a:lnTo>
                  <a:lnTo>
                    <a:pt x="453288" y="93637"/>
                  </a:lnTo>
                  <a:lnTo>
                    <a:pt x="453288" y="103581"/>
                  </a:lnTo>
                  <a:lnTo>
                    <a:pt x="453288" y="117741"/>
                  </a:lnTo>
                  <a:lnTo>
                    <a:pt x="447548" y="123494"/>
                  </a:lnTo>
                  <a:lnTo>
                    <a:pt x="433387" y="123494"/>
                  </a:lnTo>
                  <a:lnTo>
                    <a:pt x="427634" y="117741"/>
                  </a:lnTo>
                  <a:lnTo>
                    <a:pt x="427634" y="103581"/>
                  </a:lnTo>
                  <a:lnTo>
                    <a:pt x="433387" y="97840"/>
                  </a:lnTo>
                  <a:lnTo>
                    <a:pt x="447548" y="97840"/>
                  </a:lnTo>
                  <a:lnTo>
                    <a:pt x="453288" y="103581"/>
                  </a:lnTo>
                  <a:lnTo>
                    <a:pt x="453288" y="93637"/>
                  </a:lnTo>
                  <a:lnTo>
                    <a:pt x="448906" y="90665"/>
                  </a:lnTo>
                  <a:lnTo>
                    <a:pt x="448043" y="90500"/>
                  </a:lnTo>
                  <a:lnTo>
                    <a:pt x="448043" y="15240"/>
                  </a:lnTo>
                  <a:lnTo>
                    <a:pt x="448043" y="14973"/>
                  </a:lnTo>
                  <a:lnTo>
                    <a:pt x="448043" y="0"/>
                  </a:lnTo>
                  <a:lnTo>
                    <a:pt x="315112" y="0"/>
                  </a:lnTo>
                  <a:lnTo>
                    <a:pt x="315112" y="15240"/>
                  </a:lnTo>
                  <a:lnTo>
                    <a:pt x="315112" y="189230"/>
                  </a:lnTo>
                  <a:lnTo>
                    <a:pt x="147066" y="189230"/>
                  </a:lnTo>
                  <a:lnTo>
                    <a:pt x="147066" y="15240"/>
                  </a:lnTo>
                  <a:lnTo>
                    <a:pt x="147066" y="0"/>
                  </a:lnTo>
                  <a:lnTo>
                    <a:pt x="14109" y="0"/>
                  </a:lnTo>
                  <a:lnTo>
                    <a:pt x="14109" y="15240"/>
                  </a:lnTo>
                  <a:lnTo>
                    <a:pt x="14109" y="288290"/>
                  </a:lnTo>
                  <a:lnTo>
                    <a:pt x="29286" y="288290"/>
                  </a:lnTo>
                  <a:lnTo>
                    <a:pt x="29286" y="15240"/>
                  </a:lnTo>
                  <a:lnTo>
                    <a:pt x="131902" y="15240"/>
                  </a:lnTo>
                  <a:lnTo>
                    <a:pt x="131902" y="189230"/>
                  </a:lnTo>
                  <a:lnTo>
                    <a:pt x="131902" y="204470"/>
                  </a:lnTo>
                  <a:lnTo>
                    <a:pt x="330276" y="204470"/>
                  </a:lnTo>
                  <a:lnTo>
                    <a:pt x="330276" y="189230"/>
                  </a:lnTo>
                  <a:lnTo>
                    <a:pt x="330276" y="15240"/>
                  </a:lnTo>
                  <a:lnTo>
                    <a:pt x="432879" y="15240"/>
                  </a:lnTo>
                  <a:lnTo>
                    <a:pt x="432879" y="90500"/>
                  </a:lnTo>
                  <a:lnTo>
                    <a:pt x="432028" y="90665"/>
                  </a:lnTo>
                  <a:lnTo>
                    <a:pt x="425119" y="95326"/>
                  </a:lnTo>
                  <a:lnTo>
                    <a:pt x="420471" y="102222"/>
                  </a:lnTo>
                  <a:lnTo>
                    <a:pt x="418757" y="110667"/>
                  </a:lnTo>
                  <a:lnTo>
                    <a:pt x="420471" y="119113"/>
                  </a:lnTo>
                  <a:lnTo>
                    <a:pt x="425119" y="126009"/>
                  </a:lnTo>
                  <a:lnTo>
                    <a:pt x="432028" y="130670"/>
                  </a:lnTo>
                  <a:lnTo>
                    <a:pt x="440461" y="132384"/>
                  </a:lnTo>
                  <a:lnTo>
                    <a:pt x="448906" y="130670"/>
                  </a:lnTo>
                  <a:lnTo>
                    <a:pt x="455803" y="126009"/>
                  </a:lnTo>
                  <a:lnTo>
                    <a:pt x="457504" y="123494"/>
                  </a:lnTo>
                  <a:lnTo>
                    <a:pt x="460463" y="119113"/>
                  </a:lnTo>
                  <a:lnTo>
                    <a:pt x="462178" y="110667"/>
                  </a:lnTo>
                  <a:close/>
                </a:path>
              </a:pathLst>
            </a:custGeom>
            <a:solidFill>
              <a:srgbClr val="00ADEE"/>
            </a:solidFill>
          </p:spPr>
          <p:txBody>
            <a:bodyPr wrap="square" lIns="0" tIns="0" rIns="0" bIns="0" rtlCol="0"/>
            <a:lstStyle/>
            <a:p>
              <a:endParaRPr sz="1092"/>
            </a:p>
          </p:txBody>
        </p:sp>
        <p:pic>
          <p:nvPicPr>
            <p:cNvPr id="93" name="object 60">
              <a:extLst>
                <a:ext uri="{FF2B5EF4-FFF2-40B4-BE49-F238E27FC236}">
                  <a16:creationId xmlns:a16="http://schemas.microsoft.com/office/drawing/2014/main" id="{C44175E0-C8D2-4314-87F3-99870A484C17}"/>
                </a:ext>
              </a:extLst>
            </p:cNvPr>
            <p:cNvPicPr/>
            <p:nvPr/>
          </p:nvPicPr>
          <p:blipFill>
            <a:blip r:embed="rId22" cstate="print"/>
            <a:stretch>
              <a:fillRect/>
            </a:stretch>
          </p:blipFill>
          <p:spPr>
            <a:xfrm>
              <a:off x="3446586" y="807970"/>
              <a:ext cx="194685" cy="197480"/>
            </a:xfrm>
            <a:prstGeom prst="rect">
              <a:avLst/>
            </a:prstGeom>
          </p:spPr>
        </p:pic>
        <p:sp>
          <p:nvSpPr>
            <p:cNvPr id="94" name="object 61">
              <a:extLst>
                <a:ext uri="{FF2B5EF4-FFF2-40B4-BE49-F238E27FC236}">
                  <a16:creationId xmlns:a16="http://schemas.microsoft.com/office/drawing/2014/main" id="{F9141E1C-876B-4305-A2B8-32FFF49F7C73}"/>
                </a:ext>
              </a:extLst>
            </p:cNvPr>
            <p:cNvSpPr/>
            <p:nvPr/>
          </p:nvSpPr>
          <p:spPr>
            <a:xfrm>
              <a:off x="2957728" y="700220"/>
              <a:ext cx="933450" cy="306070"/>
            </a:xfrm>
            <a:custGeom>
              <a:avLst/>
              <a:gdLst/>
              <a:ahLst/>
              <a:cxnLst/>
              <a:rect l="l" t="t" r="r" b="b"/>
              <a:pathLst>
                <a:path w="933450" h="306069">
                  <a:moveTo>
                    <a:pt x="43408" y="110020"/>
                  </a:moveTo>
                  <a:lnTo>
                    <a:pt x="41694" y="101574"/>
                  </a:lnTo>
                  <a:lnTo>
                    <a:pt x="37045" y="94665"/>
                  </a:lnTo>
                  <a:lnTo>
                    <a:pt x="30137" y="90017"/>
                  </a:lnTo>
                  <a:lnTo>
                    <a:pt x="21704" y="88303"/>
                  </a:lnTo>
                  <a:lnTo>
                    <a:pt x="13258" y="90017"/>
                  </a:lnTo>
                  <a:lnTo>
                    <a:pt x="6362" y="94665"/>
                  </a:lnTo>
                  <a:lnTo>
                    <a:pt x="1701" y="101574"/>
                  </a:lnTo>
                  <a:lnTo>
                    <a:pt x="0" y="110020"/>
                  </a:lnTo>
                  <a:lnTo>
                    <a:pt x="1701" y="118465"/>
                  </a:lnTo>
                  <a:lnTo>
                    <a:pt x="6362" y="125361"/>
                  </a:lnTo>
                  <a:lnTo>
                    <a:pt x="13258" y="130022"/>
                  </a:lnTo>
                  <a:lnTo>
                    <a:pt x="21704" y="131724"/>
                  </a:lnTo>
                  <a:lnTo>
                    <a:pt x="30137" y="130022"/>
                  </a:lnTo>
                  <a:lnTo>
                    <a:pt x="37045" y="125361"/>
                  </a:lnTo>
                  <a:lnTo>
                    <a:pt x="41694" y="118465"/>
                  </a:lnTo>
                  <a:lnTo>
                    <a:pt x="43408" y="110020"/>
                  </a:lnTo>
                  <a:close/>
                </a:path>
                <a:path w="933450" h="306069">
                  <a:moveTo>
                    <a:pt x="462178" y="21717"/>
                  </a:moveTo>
                  <a:lnTo>
                    <a:pt x="460463" y="13271"/>
                  </a:lnTo>
                  <a:lnTo>
                    <a:pt x="455803" y="6375"/>
                  </a:lnTo>
                  <a:lnTo>
                    <a:pt x="448906" y="1714"/>
                  </a:lnTo>
                  <a:lnTo>
                    <a:pt x="440461" y="0"/>
                  </a:lnTo>
                  <a:lnTo>
                    <a:pt x="432028" y="1714"/>
                  </a:lnTo>
                  <a:lnTo>
                    <a:pt x="425119" y="6375"/>
                  </a:lnTo>
                  <a:lnTo>
                    <a:pt x="420471" y="13271"/>
                  </a:lnTo>
                  <a:lnTo>
                    <a:pt x="418757" y="21717"/>
                  </a:lnTo>
                  <a:lnTo>
                    <a:pt x="420471" y="30162"/>
                  </a:lnTo>
                  <a:lnTo>
                    <a:pt x="425119" y="37058"/>
                  </a:lnTo>
                  <a:lnTo>
                    <a:pt x="432028" y="41719"/>
                  </a:lnTo>
                  <a:lnTo>
                    <a:pt x="440461" y="43434"/>
                  </a:lnTo>
                  <a:lnTo>
                    <a:pt x="448906" y="41719"/>
                  </a:lnTo>
                  <a:lnTo>
                    <a:pt x="455803" y="37058"/>
                  </a:lnTo>
                  <a:lnTo>
                    <a:pt x="460463" y="30162"/>
                  </a:lnTo>
                  <a:lnTo>
                    <a:pt x="462178" y="21717"/>
                  </a:lnTo>
                  <a:close/>
                </a:path>
                <a:path w="933450" h="306069">
                  <a:moveTo>
                    <a:pt x="932840" y="205105"/>
                  </a:moveTo>
                  <a:lnTo>
                    <a:pt x="932129" y="190500"/>
                  </a:lnTo>
                  <a:lnTo>
                    <a:pt x="929995" y="176822"/>
                  </a:lnTo>
                  <a:lnTo>
                    <a:pt x="926439" y="164071"/>
                  </a:lnTo>
                  <a:lnTo>
                    <a:pt x="923518" y="157124"/>
                  </a:lnTo>
                  <a:lnTo>
                    <a:pt x="921461" y="152222"/>
                  </a:lnTo>
                  <a:lnTo>
                    <a:pt x="915250" y="141503"/>
                  </a:lnTo>
                  <a:lnTo>
                    <a:pt x="910577" y="135420"/>
                  </a:lnTo>
                  <a:lnTo>
                    <a:pt x="908024" y="132092"/>
                  </a:lnTo>
                  <a:lnTo>
                    <a:pt x="899756" y="123990"/>
                  </a:lnTo>
                  <a:lnTo>
                    <a:pt x="890473" y="117208"/>
                  </a:lnTo>
                  <a:lnTo>
                    <a:pt x="880376" y="111848"/>
                  </a:lnTo>
                  <a:lnTo>
                    <a:pt x="871918" y="108813"/>
                  </a:lnTo>
                  <a:lnTo>
                    <a:pt x="871918" y="205105"/>
                  </a:lnTo>
                  <a:lnTo>
                    <a:pt x="871131" y="215722"/>
                  </a:lnTo>
                  <a:lnTo>
                    <a:pt x="845388" y="250482"/>
                  </a:lnTo>
                  <a:lnTo>
                    <a:pt x="828852" y="253771"/>
                  </a:lnTo>
                  <a:lnTo>
                    <a:pt x="820216" y="252945"/>
                  </a:lnTo>
                  <a:lnTo>
                    <a:pt x="789228" y="225488"/>
                  </a:lnTo>
                  <a:lnTo>
                    <a:pt x="786130" y="205447"/>
                  </a:lnTo>
                  <a:lnTo>
                    <a:pt x="786904" y="194830"/>
                  </a:lnTo>
                  <a:lnTo>
                    <a:pt x="812342" y="160362"/>
                  </a:lnTo>
                  <a:lnTo>
                    <a:pt x="828852" y="157124"/>
                  </a:lnTo>
                  <a:lnTo>
                    <a:pt x="837628" y="157937"/>
                  </a:lnTo>
                  <a:lnTo>
                    <a:pt x="868807" y="185089"/>
                  </a:lnTo>
                  <a:lnTo>
                    <a:pt x="871918" y="205105"/>
                  </a:lnTo>
                  <a:lnTo>
                    <a:pt x="871918" y="108813"/>
                  </a:lnTo>
                  <a:lnTo>
                    <a:pt x="869721" y="108013"/>
                  </a:lnTo>
                  <a:lnTo>
                    <a:pt x="858494" y="105727"/>
                  </a:lnTo>
                  <a:lnTo>
                    <a:pt x="846696" y="104952"/>
                  </a:lnTo>
                  <a:lnTo>
                    <a:pt x="836828" y="105486"/>
                  </a:lnTo>
                  <a:lnTo>
                    <a:pt x="796721" y="123075"/>
                  </a:lnTo>
                  <a:lnTo>
                    <a:pt x="786485" y="135420"/>
                  </a:lnTo>
                  <a:lnTo>
                    <a:pt x="786485" y="44030"/>
                  </a:lnTo>
                  <a:lnTo>
                    <a:pt x="726605" y="44030"/>
                  </a:lnTo>
                  <a:lnTo>
                    <a:pt x="726605" y="303136"/>
                  </a:lnTo>
                  <a:lnTo>
                    <a:pt x="786485" y="303136"/>
                  </a:lnTo>
                  <a:lnTo>
                    <a:pt x="786485" y="275831"/>
                  </a:lnTo>
                  <a:lnTo>
                    <a:pt x="791273" y="282321"/>
                  </a:lnTo>
                  <a:lnTo>
                    <a:pt x="827354" y="303872"/>
                  </a:lnTo>
                  <a:lnTo>
                    <a:pt x="846696" y="305930"/>
                  </a:lnTo>
                  <a:lnTo>
                    <a:pt x="858494" y="305155"/>
                  </a:lnTo>
                  <a:lnTo>
                    <a:pt x="899756" y="286639"/>
                  </a:lnTo>
                  <a:lnTo>
                    <a:pt x="923290" y="253771"/>
                  </a:lnTo>
                  <a:lnTo>
                    <a:pt x="932129" y="219710"/>
                  </a:lnTo>
                  <a:lnTo>
                    <a:pt x="932840" y="205105"/>
                  </a:lnTo>
                  <a:close/>
                </a:path>
              </a:pathLst>
            </a:custGeom>
            <a:solidFill>
              <a:srgbClr val="00ADEE"/>
            </a:solidFill>
          </p:spPr>
          <p:txBody>
            <a:bodyPr wrap="square" lIns="0" tIns="0" rIns="0" bIns="0" rtlCol="0"/>
            <a:lstStyle/>
            <a:p>
              <a:endParaRPr sz="1092"/>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a:lnSpc>
                <a:spcPct val="120100"/>
              </a:lnSpc>
              <a:spcBef>
                <a:spcPts val="58"/>
              </a:spcBef>
              <a:tabLst>
                <a:tab pos="628010"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8115" y="1744389"/>
            <a:ext cx="6639350" cy="3369222"/>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433" y="2970883"/>
            <a:ext cx="6094130" cy="707886"/>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Component in Angular</a:t>
            </a:r>
          </a:p>
        </p:txBody>
      </p:sp>
    </p:spTree>
    <p:extLst>
      <p:ext uri="{BB962C8B-B14F-4D97-AF65-F5344CB8AC3E}">
        <p14:creationId xmlns:p14="http://schemas.microsoft.com/office/powerpoint/2010/main" val="1421077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970318"/>
          </a:xfrm>
          <a:prstGeom prst="rect">
            <a:avLst/>
          </a:prstGeom>
          <a:noFill/>
        </p:spPr>
        <p:txBody>
          <a:bodyPr wrap="square">
            <a:spAutoFit/>
          </a:bodyPr>
          <a:lstStyle/>
          <a:p>
            <a:pPr algn="just"/>
            <a:r>
              <a:rPr lang="en-US" sz="2400" b="1" dirty="0">
                <a:solidFill>
                  <a:srgbClr val="DB0934"/>
                </a:solidFill>
              </a:rPr>
              <a:t>Overview of Angular Component </a:t>
            </a:r>
          </a:p>
          <a:p>
            <a:pPr algn="just"/>
            <a:endParaRPr lang="en-US" sz="2400" b="1" dirty="0">
              <a:solidFill>
                <a:srgbClr val="DB0934"/>
              </a:solidFill>
            </a:endParaRPr>
          </a:p>
          <a:p>
            <a:pPr lvl="0" algn="just" eaLnBrk="0" fontAlgn="base" hangingPunct="0">
              <a:spcBef>
                <a:spcPct val="0"/>
              </a:spcBef>
              <a:spcAft>
                <a:spcPct val="0"/>
              </a:spcAft>
            </a:pPr>
            <a:r>
              <a:rPr lang="en-GB" altLang="en-US" sz="2000" dirty="0"/>
              <a:t>Components are the basic building blocks of an Angular application. </a:t>
            </a:r>
          </a:p>
          <a:p>
            <a:pPr lvl="0" algn="just" eaLnBrk="0" fontAlgn="base" hangingPunct="0">
              <a:spcBef>
                <a:spcPct val="0"/>
              </a:spcBef>
              <a:spcAft>
                <a:spcPct val="0"/>
              </a:spcAft>
            </a:pPr>
            <a:endParaRPr lang="en-GB" altLang="en-US" sz="2000" dirty="0"/>
          </a:p>
          <a:p>
            <a:pPr lvl="0" algn="just" eaLnBrk="0" fontAlgn="base" hangingPunct="0">
              <a:spcBef>
                <a:spcPct val="0"/>
              </a:spcBef>
              <a:spcAft>
                <a:spcPct val="0"/>
              </a:spcAft>
            </a:pPr>
            <a:r>
              <a:rPr lang="en-GB" altLang="en-US" sz="2000" dirty="0"/>
              <a:t>The Component defines the View and its data, which determine how the View appears and behaves.  </a:t>
            </a:r>
          </a:p>
          <a:p>
            <a:pPr lvl="0" algn="just" eaLnBrk="0" fontAlgn="base" hangingPunct="0">
              <a:spcBef>
                <a:spcPct val="0"/>
              </a:spcBef>
              <a:spcAft>
                <a:spcPct val="0"/>
              </a:spcAft>
            </a:pPr>
            <a:endParaRPr lang="en-GB" altLang="en-US" sz="2000" dirty="0"/>
          </a:p>
          <a:p>
            <a:pPr lvl="0" algn="just" eaLnBrk="0" fontAlgn="base" hangingPunct="0">
              <a:spcBef>
                <a:spcPct val="0"/>
              </a:spcBef>
              <a:spcAft>
                <a:spcPct val="0"/>
              </a:spcAft>
            </a:pPr>
            <a:r>
              <a:rPr lang="en-GB" altLang="en-US" sz="2000" dirty="0"/>
              <a:t>Components in Angular are JavaScript/TypeScript classes that are defined using @component Decorators. </a:t>
            </a:r>
          </a:p>
          <a:p>
            <a:pPr lvl="0" algn="just" eaLnBrk="0" fontAlgn="base" hangingPunct="0">
              <a:spcBef>
                <a:spcPct val="0"/>
              </a:spcBef>
              <a:spcAft>
                <a:spcPct val="0"/>
              </a:spcAft>
            </a:pPr>
            <a:endParaRPr lang="en-GB" altLang="en-US" sz="2000" dirty="0"/>
          </a:p>
          <a:p>
            <a:pPr lvl="0" algn="just" eaLnBrk="0" fontAlgn="base" hangingPunct="0">
              <a:spcBef>
                <a:spcPct val="0"/>
              </a:spcBef>
              <a:spcAft>
                <a:spcPct val="0"/>
              </a:spcAft>
            </a:pPr>
            <a:r>
              <a:rPr lang="en-GB" altLang="en-US" sz="2000" dirty="0"/>
              <a:t>Using the Decorator, the component can display a View &amp; get metadata about the class.</a:t>
            </a:r>
            <a:endParaRPr lang="en-US" altLang="en-US" sz="2000" dirty="0"/>
          </a:p>
          <a:p>
            <a:endParaRPr lang="en-US" sz="2400" b="1" dirty="0">
              <a:solidFill>
                <a:srgbClr val="DB0934"/>
              </a:solidFill>
            </a:endParaRPr>
          </a:p>
        </p:txBody>
      </p:sp>
    </p:spTree>
    <p:extLst>
      <p:ext uri="{BB962C8B-B14F-4D97-AF65-F5344CB8AC3E}">
        <p14:creationId xmlns:p14="http://schemas.microsoft.com/office/powerpoint/2010/main" val="3732496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046988"/>
          </a:xfrm>
          <a:prstGeom prst="rect">
            <a:avLst/>
          </a:prstGeom>
          <a:noFill/>
        </p:spPr>
        <p:txBody>
          <a:bodyPr wrap="square">
            <a:spAutoFit/>
          </a:bodyPr>
          <a:lstStyle/>
          <a:p>
            <a:pPr algn="just"/>
            <a:r>
              <a:rPr lang="en-US" sz="2400" b="1" dirty="0">
                <a:solidFill>
                  <a:srgbClr val="DB0934"/>
                </a:solidFill>
              </a:rPr>
              <a:t>Overview of Angular Component </a:t>
            </a:r>
          </a:p>
          <a:p>
            <a:pPr algn="just"/>
            <a:endParaRPr lang="en-US" sz="2400" b="1" dirty="0">
              <a:solidFill>
                <a:srgbClr val="DB0934"/>
              </a:solidFill>
            </a:endParaRPr>
          </a:p>
          <a:p>
            <a:pPr lvl="0" algn="just" eaLnBrk="0" fontAlgn="base" hangingPunct="0">
              <a:spcBef>
                <a:spcPct val="0"/>
              </a:spcBef>
              <a:spcAft>
                <a:spcPct val="0"/>
              </a:spcAft>
            </a:pPr>
            <a:r>
              <a:rPr lang="en-GB" sz="2000" dirty="0"/>
              <a:t>Data Binding is the process used by the component to pass data to the view. </a:t>
            </a:r>
          </a:p>
          <a:p>
            <a:pPr lvl="0" algn="just" eaLnBrk="0" fontAlgn="base" hangingPunct="0">
              <a:spcBef>
                <a:spcPct val="0"/>
              </a:spcBef>
              <a:spcAft>
                <a:spcPct val="0"/>
              </a:spcAft>
            </a:pPr>
            <a:endParaRPr lang="en-GB" sz="2000" dirty="0"/>
          </a:p>
          <a:p>
            <a:pPr lvl="0" algn="just" eaLnBrk="0" fontAlgn="base" hangingPunct="0">
              <a:spcBef>
                <a:spcPct val="0"/>
              </a:spcBef>
              <a:spcAft>
                <a:spcPct val="0"/>
              </a:spcAft>
            </a:pPr>
            <a:r>
              <a:rPr lang="en-GB" sz="2000" dirty="0"/>
              <a:t>The DOM elements are bound to the component properties through DOM Binding. </a:t>
            </a:r>
          </a:p>
          <a:p>
            <a:pPr lvl="0" algn="just" eaLnBrk="0" fontAlgn="base" hangingPunct="0">
              <a:spcBef>
                <a:spcPct val="0"/>
              </a:spcBef>
              <a:spcAft>
                <a:spcPct val="0"/>
              </a:spcAft>
            </a:pPr>
            <a:endParaRPr lang="en-GB" sz="2000" dirty="0"/>
          </a:p>
          <a:p>
            <a:pPr lvl="0" algn="just" eaLnBrk="0" fontAlgn="base" hangingPunct="0">
              <a:spcBef>
                <a:spcPct val="0"/>
              </a:spcBef>
              <a:spcAft>
                <a:spcPct val="0"/>
              </a:spcAft>
            </a:pPr>
            <a:r>
              <a:rPr lang="en-GB" sz="2000" dirty="0"/>
              <a:t>Component class bindings are used to display the value of component class properties, change element styles, and respond to user events.</a:t>
            </a:r>
          </a:p>
          <a:p>
            <a:endParaRPr lang="en-US" sz="2400" b="1" dirty="0">
              <a:solidFill>
                <a:srgbClr val="DB0934"/>
              </a:solidFill>
            </a:endParaRPr>
          </a:p>
        </p:txBody>
      </p:sp>
    </p:spTree>
    <p:extLst>
      <p:ext uri="{BB962C8B-B14F-4D97-AF65-F5344CB8AC3E}">
        <p14:creationId xmlns:p14="http://schemas.microsoft.com/office/powerpoint/2010/main" val="4056163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a:lnSpc>
                <a:spcPct val="120100"/>
              </a:lnSpc>
              <a:spcBef>
                <a:spcPts val="58"/>
              </a:spcBef>
              <a:tabLst>
                <a:tab pos="628010"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8115" y="1744389"/>
            <a:ext cx="6639350" cy="3369222"/>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755" y="2574643"/>
            <a:ext cx="6094130" cy="1323439"/>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Generate a new component</a:t>
            </a:r>
          </a:p>
        </p:txBody>
      </p:sp>
    </p:spTree>
    <p:extLst>
      <p:ext uri="{BB962C8B-B14F-4D97-AF65-F5344CB8AC3E}">
        <p14:creationId xmlns:p14="http://schemas.microsoft.com/office/powerpoint/2010/main" val="416462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477875"/>
          </a:xfrm>
          <a:prstGeom prst="rect">
            <a:avLst/>
          </a:prstGeom>
          <a:noFill/>
        </p:spPr>
        <p:txBody>
          <a:bodyPr wrap="square">
            <a:spAutoFit/>
          </a:bodyPr>
          <a:lstStyle/>
          <a:p>
            <a:pPr algn="just"/>
            <a:r>
              <a:rPr lang="en-GB" sz="2400" b="1" dirty="0">
                <a:solidFill>
                  <a:srgbClr val="DB0934"/>
                </a:solidFill>
              </a:rPr>
              <a:t>How to generate a new component</a:t>
            </a:r>
          </a:p>
          <a:p>
            <a:pPr algn="just"/>
            <a:endParaRPr lang="en-GB" sz="2400" b="1" dirty="0">
              <a:solidFill>
                <a:srgbClr val="DB0934"/>
              </a:solidFill>
            </a:endParaRPr>
          </a:p>
          <a:p>
            <a:r>
              <a:rPr lang="en-US" sz="2000" dirty="0"/>
              <a:t>To add </a:t>
            </a:r>
            <a:r>
              <a:rPr lang="ar-JO" sz="2000" dirty="0"/>
              <a:t>a </a:t>
            </a:r>
            <a:r>
              <a:rPr lang="en-US" sz="2000" dirty="0"/>
              <a:t>new component, use this command: </a:t>
            </a:r>
          </a:p>
          <a:p>
            <a:r>
              <a:rPr lang="en-US" sz="2000" dirty="0">
                <a:solidFill>
                  <a:srgbClr val="DB0934"/>
                </a:solidFill>
              </a:rPr>
              <a:t>ng generate component </a:t>
            </a:r>
            <a:r>
              <a:rPr lang="en-US" sz="2000" dirty="0" err="1">
                <a:solidFill>
                  <a:srgbClr val="DB0934"/>
                </a:solidFill>
              </a:rPr>
              <a:t>component_name</a:t>
            </a:r>
            <a:endParaRPr lang="en-US" sz="2000" dirty="0">
              <a:solidFill>
                <a:srgbClr val="DB0934"/>
              </a:solidFill>
            </a:endParaRPr>
          </a:p>
          <a:p>
            <a:r>
              <a:rPr lang="en-US" sz="2000" dirty="0"/>
              <a:t>or</a:t>
            </a:r>
            <a:br>
              <a:rPr lang="en-US" sz="2000" dirty="0"/>
            </a:br>
            <a:r>
              <a:rPr lang="en-US" sz="2000" dirty="0">
                <a:solidFill>
                  <a:srgbClr val="DB0934"/>
                </a:solidFill>
              </a:rPr>
              <a:t>ng g c </a:t>
            </a:r>
            <a:r>
              <a:rPr lang="en-US" sz="2000" dirty="0" err="1">
                <a:solidFill>
                  <a:srgbClr val="DB0934"/>
                </a:solidFill>
              </a:rPr>
              <a:t>component_name</a:t>
            </a:r>
            <a:endParaRPr lang="en-US" sz="2000" dirty="0">
              <a:solidFill>
                <a:srgbClr val="DB0934"/>
              </a:solidFill>
            </a:endParaRPr>
          </a:p>
          <a:p>
            <a:endParaRPr lang="en-US" sz="2000" dirty="0">
              <a:solidFill>
                <a:srgbClr val="DB0934"/>
              </a:solidFill>
            </a:endParaRPr>
          </a:p>
          <a:p>
            <a:pPr algn="just"/>
            <a:r>
              <a:rPr lang="en-GB" sz="2400" b="1" dirty="0">
                <a:solidFill>
                  <a:srgbClr val="DB0934"/>
                </a:solidFill>
              </a:rPr>
              <a:t> </a:t>
            </a:r>
          </a:p>
          <a:p>
            <a:pPr algn="just"/>
            <a:endParaRPr lang="en-US" sz="2400" b="1" dirty="0">
              <a:solidFill>
                <a:srgbClr val="DB0934"/>
              </a:solidFill>
            </a:endParaRPr>
          </a:p>
          <a:p>
            <a:endParaRPr lang="en-US" sz="2400" b="1" dirty="0">
              <a:solidFill>
                <a:srgbClr val="DB0934"/>
              </a:solidFill>
            </a:endParaRPr>
          </a:p>
        </p:txBody>
      </p:sp>
    </p:spTree>
    <p:extLst>
      <p:ext uri="{BB962C8B-B14F-4D97-AF65-F5344CB8AC3E}">
        <p14:creationId xmlns:p14="http://schemas.microsoft.com/office/powerpoint/2010/main" val="274199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5201424"/>
          </a:xfrm>
          <a:prstGeom prst="rect">
            <a:avLst/>
          </a:prstGeom>
          <a:noFill/>
        </p:spPr>
        <p:txBody>
          <a:bodyPr wrap="square">
            <a:spAutoFit/>
          </a:bodyPr>
          <a:lstStyle/>
          <a:p>
            <a:r>
              <a:rPr lang="en-US" sz="2000" dirty="0"/>
              <a:t>By default, this </a:t>
            </a:r>
            <a:r>
              <a:rPr lang="ar-JO" sz="2000" dirty="0"/>
              <a:t>generates</a:t>
            </a:r>
            <a:r>
              <a:rPr lang="en-US" sz="2000" dirty="0"/>
              <a:t> four files: </a:t>
            </a:r>
          </a:p>
          <a:p>
            <a:endParaRPr lang="en-US" sz="2000" dirty="0"/>
          </a:p>
          <a:p>
            <a:pPr marL="342900" indent="-342900">
              <a:buFont typeface="Courier New" panose="02070309020205020404" pitchFamily="49" charset="0"/>
              <a:buChar char="o"/>
            </a:pPr>
            <a:r>
              <a:rPr lang="en-US" sz="2000" dirty="0"/>
              <a:t>componentName.component.css </a:t>
            </a:r>
          </a:p>
          <a:p>
            <a:pPr marL="342900" indent="-342900">
              <a:buFont typeface="Courier New" panose="02070309020205020404" pitchFamily="49" charset="0"/>
              <a:buChar char="o"/>
            </a:pPr>
            <a:r>
              <a:rPr lang="en-US" sz="2000" dirty="0"/>
              <a:t>componentName.component.html </a:t>
            </a:r>
          </a:p>
          <a:p>
            <a:pPr marL="342900" indent="-342900">
              <a:buFont typeface="Courier New" panose="02070309020205020404" pitchFamily="49" charset="0"/>
              <a:buChar char="o"/>
            </a:pPr>
            <a:r>
              <a:rPr lang="en-US" sz="2000" dirty="0" err="1"/>
              <a:t>componentName.component.spec.ts</a:t>
            </a:r>
            <a:endParaRPr lang="en-US" sz="2000" dirty="0"/>
          </a:p>
          <a:p>
            <a:pPr marL="342900" indent="-342900">
              <a:buFont typeface="Courier New" panose="02070309020205020404" pitchFamily="49" charset="0"/>
              <a:buChar char="o"/>
            </a:pPr>
            <a:r>
              <a:rPr lang="en-US" sz="2000" dirty="0" err="1"/>
              <a:t>componentName.component.ts</a:t>
            </a:r>
            <a:r>
              <a:rPr lang="en-US" sz="2000" dirty="0"/>
              <a:t>   </a:t>
            </a:r>
          </a:p>
          <a:p>
            <a:pPr marL="342900" indent="-342900">
              <a:buFont typeface="Courier New" panose="02070309020205020404" pitchFamily="49" charset="0"/>
              <a:buChar char="o"/>
            </a:pPr>
            <a:endParaRPr lang="en-US" sz="2000" dirty="0">
              <a:solidFill>
                <a:srgbClr val="C00000"/>
              </a:solidFill>
            </a:endParaRPr>
          </a:p>
          <a:p>
            <a:r>
              <a:rPr lang="en-US" sz="2000" dirty="0"/>
              <a:t>The spec files are unit tests for your source files. </a:t>
            </a:r>
          </a:p>
          <a:p>
            <a:pPr lvl="1"/>
            <a:endParaRPr lang="en-US" sz="2000" dirty="0"/>
          </a:p>
          <a:p>
            <a:r>
              <a:rPr lang="en-US" sz="2000" dirty="0"/>
              <a:t>To skip the spec file:</a:t>
            </a:r>
          </a:p>
          <a:p>
            <a:r>
              <a:rPr lang="en-US" sz="2000" dirty="0">
                <a:solidFill>
                  <a:srgbClr val="DB0934"/>
                </a:solidFill>
              </a:rPr>
              <a:t>ng g c --skip-tests=true </a:t>
            </a:r>
            <a:r>
              <a:rPr lang="en-US" sz="2000" dirty="0" err="1">
                <a:solidFill>
                  <a:srgbClr val="DB0934"/>
                </a:solidFill>
              </a:rPr>
              <a:t>component_name</a:t>
            </a:r>
            <a:endParaRPr lang="en-US" sz="2000" dirty="0">
              <a:solidFill>
                <a:srgbClr val="DB0934"/>
              </a:solidFill>
            </a:endParaRPr>
          </a:p>
          <a:p>
            <a:pPr marL="342900" indent="-342900">
              <a:buFont typeface="Courier New" panose="02070309020205020404" pitchFamily="49" charset="0"/>
              <a:buChar char="o"/>
            </a:pPr>
            <a:endParaRPr lang="en-US" sz="2000" dirty="0">
              <a:solidFill>
                <a:srgbClr val="C00000"/>
              </a:solidFill>
            </a:endParaRPr>
          </a:p>
          <a:p>
            <a:endParaRPr lang="en-US" sz="2000" dirty="0">
              <a:solidFill>
                <a:srgbClr val="DB0934"/>
              </a:solidFill>
            </a:endParaRPr>
          </a:p>
          <a:p>
            <a:pPr algn="just"/>
            <a:r>
              <a:rPr lang="en-GB" sz="2400" b="1" dirty="0">
                <a:solidFill>
                  <a:srgbClr val="DB0934"/>
                </a:solidFill>
              </a:rPr>
              <a:t> </a:t>
            </a:r>
          </a:p>
          <a:p>
            <a:pPr algn="just"/>
            <a:endParaRPr lang="en-US" sz="2400" b="1" dirty="0">
              <a:solidFill>
                <a:srgbClr val="DB0934"/>
              </a:solidFill>
            </a:endParaRPr>
          </a:p>
          <a:p>
            <a:endParaRPr lang="en-US" sz="2400" b="1" dirty="0">
              <a:solidFill>
                <a:srgbClr val="DB0934"/>
              </a:solidFill>
            </a:endParaRPr>
          </a:p>
        </p:txBody>
      </p:sp>
    </p:spTree>
    <p:extLst>
      <p:ext uri="{BB962C8B-B14F-4D97-AF65-F5344CB8AC3E}">
        <p14:creationId xmlns:p14="http://schemas.microsoft.com/office/powerpoint/2010/main" val="1617130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246769"/>
          </a:xfrm>
          <a:prstGeom prst="rect">
            <a:avLst/>
          </a:prstGeom>
          <a:noFill/>
        </p:spPr>
        <p:txBody>
          <a:bodyPr wrap="square">
            <a:spAutoFit/>
          </a:bodyPr>
          <a:lstStyle/>
          <a:p>
            <a:pPr algn="just"/>
            <a:r>
              <a:rPr lang="en-GB" sz="2400" b="1" dirty="0">
                <a:solidFill>
                  <a:srgbClr val="DB0934"/>
                </a:solidFill>
              </a:rPr>
              <a:t>Example of generating a new component</a:t>
            </a:r>
          </a:p>
          <a:p>
            <a:pPr algn="just"/>
            <a:endParaRPr lang="en-GB" sz="2400" b="1" dirty="0">
              <a:solidFill>
                <a:srgbClr val="DB0934"/>
              </a:solidFill>
            </a:endParaRPr>
          </a:p>
          <a:p>
            <a:endParaRPr lang="en-US" sz="2000" dirty="0">
              <a:solidFill>
                <a:srgbClr val="DB0934"/>
              </a:solidFill>
            </a:endParaRPr>
          </a:p>
          <a:p>
            <a:pPr algn="just"/>
            <a:r>
              <a:rPr lang="en-GB" sz="2400" b="1" dirty="0">
                <a:solidFill>
                  <a:srgbClr val="DB0934"/>
                </a:solidFill>
              </a:rPr>
              <a:t> </a:t>
            </a:r>
          </a:p>
          <a:p>
            <a:pPr algn="just"/>
            <a:endParaRPr lang="en-US" sz="2400" b="1" dirty="0">
              <a:solidFill>
                <a:srgbClr val="DB0934"/>
              </a:solidFill>
            </a:endParaRPr>
          </a:p>
          <a:p>
            <a:endParaRPr lang="en-US" sz="2400" b="1" dirty="0">
              <a:solidFill>
                <a:srgbClr val="DB0934"/>
              </a:solidFill>
            </a:endParaRPr>
          </a:p>
        </p:txBody>
      </p:sp>
      <p:pic>
        <p:nvPicPr>
          <p:cNvPr id="61" name="Picture 60">
            <a:extLst>
              <a:ext uri="{FF2B5EF4-FFF2-40B4-BE49-F238E27FC236}">
                <a16:creationId xmlns:a16="http://schemas.microsoft.com/office/drawing/2014/main" id="{C2949A6F-EBA7-4A0C-9DF6-245B6EBC431C}"/>
              </a:ext>
            </a:extLst>
          </p:cNvPr>
          <p:cNvPicPr>
            <a:picLocks noChangeAspect="1"/>
          </p:cNvPicPr>
          <p:nvPr/>
        </p:nvPicPr>
        <p:blipFill>
          <a:blip r:embed="rId20"/>
          <a:stretch>
            <a:fillRect/>
          </a:stretch>
        </p:blipFill>
        <p:spPr>
          <a:xfrm>
            <a:off x="1109799" y="2714262"/>
            <a:ext cx="6355599" cy="25496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263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40524" y="1850047"/>
            <a:ext cx="10217842" cy="3231654"/>
          </a:xfrm>
          <a:prstGeom prst="rect">
            <a:avLst/>
          </a:prstGeom>
          <a:noFill/>
        </p:spPr>
        <p:txBody>
          <a:bodyPr wrap="square">
            <a:spAutoFit/>
          </a:bodyPr>
          <a:lstStyle/>
          <a:p>
            <a:pPr algn="just"/>
            <a:r>
              <a:rPr lang="en-US" sz="2400" b="1" dirty="0">
                <a:solidFill>
                  <a:srgbClr val="DB0934"/>
                </a:solidFill>
              </a:rPr>
              <a:t>The Objective of this lecture  </a:t>
            </a:r>
          </a:p>
          <a:p>
            <a:pPr algn="just">
              <a:lnSpc>
                <a:spcPct val="200000"/>
              </a:lnSpc>
            </a:pPr>
            <a:endParaRPr lang="ar-JO" sz="2000" dirty="0"/>
          </a:p>
          <a:p>
            <a:pPr marL="342900" indent="-342900" algn="just">
              <a:buFont typeface="Courier New" panose="02070309020205020404" pitchFamily="49" charset="0"/>
              <a:buChar char="o"/>
            </a:pPr>
            <a:r>
              <a:rPr lang="en-GB" sz="2000" dirty="0">
                <a:solidFill>
                  <a:srgbClr val="000000"/>
                </a:solidFill>
              </a:rPr>
              <a:t>Find out what Angular is in all versions</a:t>
            </a:r>
            <a:r>
              <a:rPr lang="ar-JO" sz="2000" dirty="0">
                <a:solidFill>
                  <a:srgbClr val="000000"/>
                </a:solidFill>
              </a:rPr>
              <a:t>.</a:t>
            </a:r>
            <a:endParaRPr lang="en-GB" sz="2000" dirty="0">
              <a:solidFill>
                <a:srgbClr val="000000"/>
              </a:solidFill>
            </a:endParaRPr>
          </a:p>
          <a:p>
            <a:pPr marL="342900" indent="-342900" algn="just">
              <a:buFont typeface="Courier New" panose="02070309020205020404" pitchFamily="49" charset="0"/>
              <a:buChar char="o"/>
            </a:pPr>
            <a:endParaRPr lang="en-GB" sz="2000" dirty="0">
              <a:solidFill>
                <a:srgbClr val="000000"/>
              </a:solidFill>
            </a:endParaRPr>
          </a:p>
          <a:p>
            <a:pPr marL="342900" indent="-342900" algn="just">
              <a:buFont typeface="Courier New" panose="02070309020205020404" pitchFamily="49" charset="0"/>
              <a:buChar char="o"/>
            </a:pPr>
            <a:r>
              <a:rPr lang="en-GB" sz="2000" dirty="0">
                <a:solidFill>
                  <a:srgbClr val="000000"/>
                </a:solidFill>
              </a:rPr>
              <a:t>Distinguish between the concept of a single-page application and a multi-page application.</a:t>
            </a:r>
          </a:p>
          <a:p>
            <a:pPr marL="342900" indent="-342900" algn="just">
              <a:buFont typeface="Courier New" panose="02070309020205020404" pitchFamily="49" charset="0"/>
              <a:buChar char="o"/>
            </a:pPr>
            <a:endParaRPr lang="en-GB" sz="2000" dirty="0">
              <a:solidFill>
                <a:srgbClr val="000000"/>
              </a:solidFill>
            </a:endParaRPr>
          </a:p>
          <a:p>
            <a:pPr marL="342900" indent="-342900" algn="just">
              <a:buFont typeface="Courier New" panose="02070309020205020404" pitchFamily="49" charset="0"/>
              <a:buChar char="o"/>
            </a:pPr>
            <a:r>
              <a:rPr lang="en-GB" sz="2000" dirty="0">
                <a:solidFill>
                  <a:srgbClr val="000000"/>
                </a:solidFill>
              </a:rPr>
              <a:t>Download the Angular package and create your first project with Angular.</a:t>
            </a:r>
          </a:p>
          <a:p>
            <a:pPr marL="342900" indent="-342900" algn="just">
              <a:buFont typeface="Courier New" panose="02070309020205020404" pitchFamily="49" charset="0"/>
              <a:buChar char="o"/>
            </a:pPr>
            <a:endParaRPr lang="en-GB" sz="2000" dirty="0">
              <a:solidFill>
                <a:srgbClr val="000000"/>
              </a:solidFill>
            </a:endParaRPr>
          </a:p>
          <a:p>
            <a:pPr marL="342900" indent="-342900" algn="just">
              <a:buFont typeface="Courier New" panose="02070309020205020404" pitchFamily="49" charset="0"/>
              <a:buChar char="o"/>
            </a:pPr>
            <a:r>
              <a:rPr lang="en-GB" sz="2000" dirty="0">
                <a:solidFill>
                  <a:srgbClr val="000000"/>
                </a:solidFill>
              </a:rPr>
              <a:t> Understanding the component and how to create it using the terminal.</a:t>
            </a:r>
            <a:endParaRPr lang="en-US" sz="2000" dirty="0">
              <a:solidFill>
                <a:srgbClr val="000000"/>
              </a:solidFill>
            </a:endParaRPr>
          </a:p>
        </p:txBody>
      </p:sp>
    </p:spTree>
    <p:extLst>
      <p:ext uri="{BB962C8B-B14F-4D97-AF65-F5344CB8AC3E}">
        <p14:creationId xmlns:p14="http://schemas.microsoft.com/office/powerpoint/2010/main" val="2589448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616101"/>
          </a:xfrm>
          <a:prstGeom prst="rect">
            <a:avLst/>
          </a:prstGeom>
          <a:noFill/>
        </p:spPr>
        <p:txBody>
          <a:bodyPr wrap="square">
            <a:spAutoFit/>
          </a:bodyPr>
          <a:lstStyle/>
          <a:p>
            <a:pPr algn="just"/>
            <a:r>
              <a:rPr lang="en-GB" sz="2400" b="1" dirty="0">
                <a:solidFill>
                  <a:srgbClr val="DB0934"/>
                </a:solidFill>
              </a:rPr>
              <a:t>Example of generating a new component</a:t>
            </a:r>
          </a:p>
          <a:p>
            <a:endParaRPr lang="en-US" sz="2000" dirty="0">
              <a:solidFill>
                <a:srgbClr val="DB0934"/>
              </a:solidFill>
            </a:endParaRPr>
          </a:p>
          <a:p>
            <a:r>
              <a:rPr lang="en-GB" sz="2400" b="1" dirty="0">
                <a:solidFill>
                  <a:srgbClr val="DB0934"/>
                </a:solidFill>
              </a:rPr>
              <a:t> </a:t>
            </a:r>
            <a:r>
              <a:rPr lang="en-US" sz="2400" dirty="0"/>
              <a:t>Use this link to add the navbar from our template:</a:t>
            </a:r>
          </a:p>
          <a:p>
            <a:br>
              <a:rPr lang="en-US" sz="2400" u="sng" dirty="0">
                <a:solidFill>
                  <a:srgbClr val="9399F5"/>
                </a:solidFill>
                <a:hlinkClick r:id="rId20" tooltip="https://designhooks.com/freebies/free-education-website-html-template-2/">
                  <a:extLst>
                    <a:ext uri="{A12FA001-AC4F-418D-AE19-62706E023703}">
                      <ahyp:hlinkClr xmlns:ahyp="http://schemas.microsoft.com/office/drawing/2018/hyperlinkcolor" val="tx"/>
                    </a:ext>
                  </a:extLst>
                </a:hlinkClick>
              </a:rPr>
            </a:br>
            <a:r>
              <a:rPr lang="en-US" sz="2400" u="sng" dirty="0">
                <a:solidFill>
                  <a:srgbClr val="9399F5"/>
                </a:solidFill>
                <a:hlinkClick r:id="rId20" tooltip="https://designhooks.com/freebies/free-education-website-html-template-2/">
                  <a:extLst>
                    <a:ext uri="{A12FA001-AC4F-418D-AE19-62706E023703}">
                      <ahyp:hlinkClr xmlns:ahyp="http://schemas.microsoft.com/office/drawing/2018/hyperlinkcolor" val="tx"/>
                    </a:ext>
                  </a:extLst>
                </a:hlinkClick>
              </a:rPr>
              <a:t>https://designhooks.com/freebies/free-education-website-html-template-2/</a:t>
            </a:r>
            <a:endParaRPr lang="en-US" sz="2400" dirty="0"/>
          </a:p>
          <a:p>
            <a:pPr algn="just"/>
            <a:endParaRPr lang="en-US" sz="2400" b="1" dirty="0">
              <a:solidFill>
                <a:srgbClr val="DB0934"/>
              </a:solidFill>
            </a:endParaRPr>
          </a:p>
          <a:p>
            <a:endParaRPr lang="en-US" sz="2400" b="1" dirty="0">
              <a:solidFill>
                <a:srgbClr val="DB0934"/>
              </a:solidFill>
            </a:endParaRPr>
          </a:p>
        </p:txBody>
      </p:sp>
    </p:spTree>
    <p:extLst>
      <p:ext uri="{BB962C8B-B14F-4D97-AF65-F5344CB8AC3E}">
        <p14:creationId xmlns:p14="http://schemas.microsoft.com/office/powerpoint/2010/main" val="315730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246769"/>
          </a:xfrm>
          <a:prstGeom prst="rect">
            <a:avLst/>
          </a:prstGeom>
          <a:noFill/>
        </p:spPr>
        <p:txBody>
          <a:bodyPr wrap="square">
            <a:spAutoFit/>
          </a:bodyPr>
          <a:lstStyle/>
          <a:p>
            <a:pPr algn="just"/>
            <a:r>
              <a:rPr lang="en-GB" sz="2400" b="1" dirty="0">
                <a:solidFill>
                  <a:srgbClr val="DB0934"/>
                </a:solidFill>
              </a:rPr>
              <a:t>The Output :  </a:t>
            </a:r>
          </a:p>
          <a:p>
            <a:pPr algn="just"/>
            <a:endParaRPr lang="en-GB" sz="2400" b="1" dirty="0">
              <a:solidFill>
                <a:srgbClr val="DB0934"/>
              </a:solidFill>
            </a:endParaRPr>
          </a:p>
          <a:p>
            <a:pPr algn="just"/>
            <a:endParaRPr lang="en-GB" sz="2400" b="1" dirty="0">
              <a:solidFill>
                <a:srgbClr val="DB0934"/>
              </a:solidFill>
            </a:endParaRPr>
          </a:p>
          <a:p>
            <a:endParaRPr lang="en-US" sz="2000" dirty="0">
              <a:solidFill>
                <a:srgbClr val="DB0934"/>
              </a:solidFill>
            </a:endParaRPr>
          </a:p>
          <a:p>
            <a:pPr algn="just"/>
            <a:endParaRPr lang="en-US" sz="2400" b="1" dirty="0">
              <a:solidFill>
                <a:srgbClr val="DB0934"/>
              </a:solidFill>
            </a:endParaRPr>
          </a:p>
          <a:p>
            <a:endParaRPr lang="en-US" sz="2400" b="1" dirty="0">
              <a:solidFill>
                <a:srgbClr val="DB0934"/>
              </a:solidFill>
            </a:endParaRPr>
          </a:p>
        </p:txBody>
      </p:sp>
      <p:pic>
        <p:nvPicPr>
          <p:cNvPr id="61" name="Picture 60">
            <a:extLst>
              <a:ext uri="{FF2B5EF4-FFF2-40B4-BE49-F238E27FC236}">
                <a16:creationId xmlns:a16="http://schemas.microsoft.com/office/drawing/2014/main" id="{4B1CD26C-5428-4B9F-BB17-F460BFA6DA36}"/>
              </a:ext>
            </a:extLst>
          </p:cNvPr>
          <p:cNvPicPr>
            <a:picLocks noChangeAspect="1"/>
          </p:cNvPicPr>
          <p:nvPr/>
        </p:nvPicPr>
        <p:blipFill>
          <a:blip r:embed="rId20"/>
          <a:stretch>
            <a:fillRect/>
          </a:stretch>
        </p:blipFill>
        <p:spPr>
          <a:xfrm>
            <a:off x="1064792" y="2534267"/>
            <a:ext cx="8064680" cy="13626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4929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981474" y="2003891"/>
            <a:ext cx="7773420" cy="1754326"/>
          </a:xfrm>
          <a:prstGeom prst="rect">
            <a:avLst/>
          </a:prstGeom>
          <a:noFill/>
        </p:spPr>
        <p:txBody>
          <a:bodyPr wrap="square">
            <a:spAutoFit/>
          </a:bodyPr>
          <a:lstStyle/>
          <a:p>
            <a:pPr algn="just"/>
            <a:r>
              <a:rPr lang="en-US" sz="2400" b="1" dirty="0">
                <a:solidFill>
                  <a:srgbClr val="DB0934"/>
                </a:solidFill>
              </a:rPr>
              <a:t>Exercises</a:t>
            </a:r>
          </a:p>
          <a:p>
            <a:pPr algn="just"/>
            <a:endParaRPr lang="en-US" sz="2400" b="1" dirty="0">
              <a:solidFill>
                <a:srgbClr val="DB0934"/>
              </a:solidFill>
            </a:endParaRPr>
          </a:p>
          <a:p>
            <a:r>
              <a:rPr lang="en-US" sz="2000" dirty="0"/>
              <a:t>Generate a new component called a footer and write the copyright statement with the current year ex. Copyright @2022 EdTech and do the style for it.</a:t>
            </a:r>
          </a:p>
        </p:txBody>
      </p:sp>
      <p:pic>
        <p:nvPicPr>
          <p:cNvPr id="61" name="Picture 60">
            <a:extLst>
              <a:ext uri="{FF2B5EF4-FFF2-40B4-BE49-F238E27FC236}">
                <a16:creationId xmlns:a16="http://schemas.microsoft.com/office/drawing/2014/main" id="{D0E1EE2D-FD1D-4F1A-87EC-1098F993D341}"/>
              </a:ext>
            </a:extLst>
          </p:cNvPr>
          <p:cNvPicPr>
            <a:picLocks noChangeAspect="1"/>
          </p:cNvPicPr>
          <p:nvPr/>
        </p:nvPicPr>
        <p:blipFill>
          <a:blip r:embed="rId21"/>
          <a:stretch>
            <a:fillRect/>
          </a:stretch>
        </p:blipFill>
        <p:spPr>
          <a:xfrm>
            <a:off x="9243406" y="2130205"/>
            <a:ext cx="2200275" cy="3409950"/>
          </a:xfrm>
          <a:prstGeom prst="rect">
            <a:avLst/>
          </a:prstGeom>
        </p:spPr>
      </p:pic>
    </p:spTree>
    <p:extLst>
      <p:ext uri="{BB962C8B-B14F-4D97-AF65-F5344CB8AC3E}">
        <p14:creationId xmlns:p14="http://schemas.microsoft.com/office/powerpoint/2010/main" val="2828632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1508105"/>
          </a:xfrm>
          <a:prstGeom prst="rect">
            <a:avLst/>
          </a:prstGeom>
          <a:noFill/>
        </p:spPr>
        <p:txBody>
          <a:bodyPr wrap="square">
            <a:spAutoFit/>
          </a:bodyPr>
          <a:lstStyle/>
          <a:p>
            <a:pPr algn="just"/>
            <a:r>
              <a:rPr lang="en-US" sz="2400" b="1" dirty="0">
                <a:solidFill>
                  <a:srgbClr val="DB0934"/>
                </a:solidFill>
              </a:rPr>
              <a:t>Exercise Solution : </a:t>
            </a:r>
          </a:p>
          <a:p>
            <a:pPr algn="just"/>
            <a:endParaRPr lang="en-US" sz="2400" b="1" dirty="0">
              <a:solidFill>
                <a:srgbClr val="DB0934"/>
              </a:solidFill>
            </a:endParaRPr>
          </a:p>
          <a:p>
            <a:endParaRPr lang="en-US" sz="2400" b="1" dirty="0">
              <a:solidFill>
                <a:srgbClr val="DB0934"/>
              </a:solidFill>
            </a:endParaRPr>
          </a:p>
          <a:p>
            <a:endParaRPr lang="en-GB" sz="2000" b="0" dirty="0">
              <a:solidFill>
                <a:srgbClr val="000000"/>
              </a:solidFill>
              <a:effectLst/>
              <a:latin typeface="Consolas" panose="020B0609020204030204" pitchFamily="49" charset="0"/>
            </a:endParaRPr>
          </a:p>
        </p:txBody>
      </p:sp>
      <p:pic>
        <p:nvPicPr>
          <p:cNvPr id="61" name="Picture 60">
            <a:extLst>
              <a:ext uri="{FF2B5EF4-FFF2-40B4-BE49-F238E27FC236}">
                <a16:creationId xmlns:a16="http://schemas.microsoft.com/office/drawing/2014/main" id="{E5672336-7A35-4BEE-9ECA-920C258D7F1B}"/>
              </a:ext>
            </a:extLst>
          </p:cNvPr>
          <p:cNvPicPr>
            <a:picLocks noChangeAspect="1"/>
          </p:cNvPicPr>
          <p:nvPr/>
        </p:nvPicPr>
        <p:blipFill>
          <a:blip r:embed="rId20"/>
          <a:stretch>
            <a:fillRect/>
          </a:stretch>
        </p:blipFill>
        <p:spPr>
          <a:xfrm>
            <a:off x="8541263" y="4140104"/>
            <a:ext cx="3650737" cy="2717542"/>
          </a:xfrm>
          <a:prstGeom prst="rect">
            <a:avLst/>
          </a:prstGeom>
        </p:spPr>
      </p:pic>
      <p:pic>
        <p:nvPicPr>
          <p:cNvPr id="63" name="Picture 62">
            <a:extLst>
              <a:ext uri="{FF2B5EF4-FFF2-40B4-BE49-F238E27FC236}">
                <a16:creationId xmlns:a16="http://schemas.microsoft.com/office/drawing/2014/main" id="{0F686597-2AFD-4AC1-AF75-510D821D8201}"/>
              </a:ext>
            </a:extLst>
          </p:cNvPr>
          <p:cNvPicPr>
            <a:picLocks noChangeAspect="1"/>
          </p:cNvPicPr>
          <p:nvPr/>
        </p:nvPicPr>
        <p:blipFill>
          <a:blip r:embed="rId21"/>
          <a:stretch>
            <a:fillRect/>
          </a:stretch>
        </p:blipFill>
        <p:spPr>
          <a:xfrm>
            <a:off x="1058799" y="2534266"/>
            <a:ext cx="7184938" cy="25965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54993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739211"/>
          </a:xfrm>
          <a:prstGeom prst="rect">
            <a:avLst/>
          </a:prstGeom>
          <a:noFill/>
        </p:spPr>
        <p:txBody>
          <a:bodyPr wrap="square">
            <a:spAutoFit/>
          </a:bodyPr>
          <a:lstStyle/>
          <a:p>
            <a:pPr algn="just"/>
            <a:r>
              <a:rPr lang="en-US" sz="2400" b="1" dirty="0">
                <a:solidFill>
                  <a:srgbClr val="DB0934"/>
                </a:solidFill>
              </a:rPr>
              <a:t>Exercise Solution : </a:t>
            </a:r>
          </a:p>
          <a:p>
            <a:pPr algn="just"/>
            <a:endParaRPr lang="en-US" sz="2400" b="1" dirty="0">
              <a:solidFill>
                <a:srgbClr val="DB0934"/>
              </a:solidFill>
            </a:endParaRPr>
          </a:p>
          <a:p>
            <a:r>
              <a:rPr lang="en-US" sz="2000" dirty="0"/>
              <a:t>Use this link to add the footer from our template:</a:t>
            </a:r>
          </a:p>
          <a:p>
            <a:br>
              <a:rPr lang="en-US" sz="2000" u="sng" dirty="0">
                <a:solidFill>
                  <a:srgbClr val="9399F5"/>
                </a:solidFill>
                <a:hlinkClick r:id="rId20" tooltip="https://designhooks.com/freebies/free-education-website-html-template-2/">
                  <a:extLst>
                    <a:ext uri="{A12FA001-AC4F-418D-AE19-62706E023703}">
                      <ahyp:hlinkClr xmlns:ahyp="http://schemas.microsoft.com/office/drawing/2018/hyperlinkcolor" val="tx"/>
                    </a:ext>
                  </a:extLst>
                </a:hlinkClick>
              </a:rPr>
            </a:br>
            <a:r>
              <a:rPr lang="en-US" sz="2000" u="sng" dirty="0">
                <a:solidFill>
                  <a:srgbClr val="9399F5"/>
                </a:solidFill>
                <a:hlinkClick r:id="rId20" tooltip="https://designhooks.com/freebies/free-education-website-html-template-2/">
                  <a:extLst>
                    <a:ext uri="{A12FA001-AC4F-418D-AE19-62706E023703}">
                      <ahyp:hlinkClr xmlns:ahyp="http://schemas.microsoft.com/office/drawing/2018/hyperlinkcolor" val="tx"/>
                    </a:ext>
                  </a:extLst>
                </a:hlinkClick>
              </a:rPr>
              <a:t>https://designhooks.com/freebies/free-education-website-html-template-2/</a:t>
            </a:r>
            <a:endParaRPr lang="en-US" sz="2000" dirty="0"/>
          </a:p>
          <a:p>
            <a:pPr algn="just"/>
            <a:endParaRPr lang="en-US" sz="2000" b="1" dirty="0">
              <a:solidFill>
                <a:srgbClr val="DB0934"/>
              </a:solidFill>
            </a:endParaRPr>
          </a:p>
          <a:p>
            <a:endParaRPr lang="en-US" sz="2400" b="1" dirty="0">
              <a:solidFill>
                <a:srgbClr val="DB0934"/>
              </a:solidFill>
            </a:endParaRPr>
          </a:p>
          <a:p>
            <a:endParaRPr lang="en-GB" sz="2000" b="0" dirty="0">
              <a:solidFill>
                <a:srgbClr val="000000"/>
              </a:solidFill>
              <a:effectLst/>
              <a:latin typeface="Consolas" panose="020B0609020204030204" pitchFamily="49" charset="0"/>
            </a:endParaRPr>
          </a:p>
        </p:txBody>
      </p:sp>
      <p:pic>
        <p:nvPicPr>
          <p:cNvPr id="61" name="Picture 60">
            <a:extLst>
              <a:ext uri="{FF2B5EF4-FFF2-40B4-BE49-F238E27FC236}">
                <a16:creationId xmlns:a16="http://schemas.microsoft.com/office/drawing/2014/main" id="{E5672336-7A35-4BEE-9ECA-920C258D7F1B}"/>
              </a:ext>
            </a:extLst>
          </p:cNvPr>
          <p:cNvPicPr>
            <a:picLocks noChangeAspect="1"/>
          </p:cNvPicPr>
          <p:nvPr/>
        </p:nvPicPr>
        <p:blipFill>
          <a:blip r:embed="rId21"/>
          <a:stretch>
            <a:fillRect/>
          </a:stretch>
        </p:blipFill>
        <p:spPr>
          <a:xfrm>
            <a:off x="8541263" y="4140104"/>
            <a:ext cx="3650737" cy="2717542"/>
          </a:xfrm>
          <a:prstGeom prst="rect">
            <a:avLst/>
          </a:prstGeom>
        </p:spPr>
      </p:pic>
    </p:spTree>
    <p:extLst>
      <p:ext uri="{BB962C8B-B14F-4D97-AF65-F5344CB8AC3E}">
        <p14:creationId xmlns:p14="http://schemas.microsoft.com/office/powerpoint/2010/main" val="3473798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954655"/>
          </a:xfrm>
          <a:prstGeom prst="rect">
            <a:avLst/>
          </a:prstGeom>
          <a:noFill/>
        </p:spPr>
        <p:txBody>
          <a:bodyPr wrap="square">
            <a:spAutoFit/>
          </a:bodyPr>
          <a:lstStyle/>
          <a:p>
            <a:pPr algn="just"/>
            <a:r>
              <a:rPr lang="en-US" sz="2400" b="1" dirty="0">
                <a:solidFill>
                  <a:srgbClr val="DB0934"/>
                </a:solidFill>
              </a:rPr>
              <a:t>Exercise Solution :</a:t>
            </a:r>
          </a:p>
          <a:p>
            <a:pPr algn="just"/>
            <a:endParaRPr lang="en-US" sz="2400" b="1" dirty="0">
              <a:solidFill>
                <a:srgbClr val="DB0934"/>
              </a:solidFill>
            </a:endParaRPr>
          </a:p>
          <a:p>
            <a:r>
              <a:rPr lang="en-US" sz="2000" dirty="0"/>
              <a:t>In TypeScript file:</a:t>
            </a:r>
          </a:p>
          <a:p>
            <a:endParaRPr lang="en-US" sz="2000" dirty="0"/>
          </a:p>
          <a:p>
            <a:pPr lvl="1"/>
            <a:r>
              <a:rPr lang="en-US" dirty="0">
                <a:solidFill>
                  <a:srgbClr val="800000"/>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800000"/>
                </a:solidFill>
                <a:latin typeface="Consolas" panose="020B0609020204030204" pitchFamily="49" charset="0"/>
              </a:rPr>
              <a:t>FooterComponent</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800000"/>
                </a:solidFill>
                <a:latin typeface="Consolas" panose="020B0609020204030204" pitchFamily="49" charset="0"/>
              </a:rPr>
              <a:t>OnInit</a:t>
            </a:r>
            <a:r>
              <a:rPr lang="en-US" dirty="0">
                <a:solidFill>
                  <a:srgbClr val="000000"/>
                </a:solidFill>
                <a:latin typeface="Consolas" panose="020B0609020204030204" pitchFamily="49" charset="0"/>
              </a:rPr>
              <a:t> {</a:t>
            </a:r>
          </a:p>
          <a:p>
            <a:r>
              <a:rPr lang="en-US" b="0" dirty="0">
                <a:solidFill>
                  <a:srgbClr val="001080"/>
                </a:solidFill>
                <a:effectLst/>
                <a:latin typeface="Consolas" panose="020B0609020204030204" pitchFamily="49" charset="0"/>
              </a:rPr>
              <a:t>        year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Date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getFullYear</a:t>
            </a:r>
            <a:r>
              <a:rPr lang="en-US" b="0" dirty="0">
                <a:solidFill>
                  <a:srgbClr val="000000"/>
                </a:solidFill>
                <a:effectLst/>
                <a:latin typeface="Consolas" panose="020B0609020204030204" pitchFamily="49" charset="0"/>
              </a:rPr>
              <a:t>()</a:t>
            </a:r>
          </a:p>
          <a:p>
            <a:pPr lvl="1"/>
            <a:r>
              <a:rPr lang="en-US" dirty="0">
                <a:solidFill>
                  <a:srgbClr val="000000"/>
                </a:solidFill>
                <a:latin typeface="Consolas" panose="020B0609020204030204" pitchFamily="49" charset="0"/>
              </a:rPr>
              <a:t>}</a:t>
            </a:r>
            <a:endParaRPr lang="en-US" b="1" dirty="0">
              <a:solidFill>
                <a:srgbClr val="DB0934"/>
              </a:solidFill>
              <a:latin typeface="Consolas" panose="020B0609020204030204" pitchFamily="49" charset="0"/>
            </a:endParaRPr>
          </a:p>
          <a:p>
            <a:endParaRPr lang="en-US" sz="2400" b="1" dirty="0">
              <a:solidFill>
                <a:srgbClr val="DB0934"/>
              </a:solidFill>
            </a:endParaRPr>
          </a:p>
          <a:p>
            <a:endParaRPr lang="en-GB" sz="2000" b="0" dirty="0">
              <a:solidFill>
                <a:srgbClr val="000000"/>
              </a:solidFill>
              <a:effectLst/>
              <a:latin typeface="Consolas" panose="020B0609020204030204" pitchFamily="49" charset="0"/>
            </a:endParaRPr>
          </a:p>
        </p:txBody>
      </p:sp>
      <p:pic>
        <p:nvPicPr>
          <p:cNvPr id="61" name="Picture 60">
            <a:extLst>
              <a:ext uri="{FF2B5EF4-FFF2-40B4-BE49-F238E27FC236}">
                <a16:creationId xmlns:a16="http://schemas.microsoft.com/office/drawing/2014/main" id="{E5672336-7A35-4BEE-9ECA-920C258D7F1B}"/>
              </a:ext>
            </a:extLst>
          </p:cNvPr>
          <p:cNvPicPr>
            <a:picLocks noChangeAspect="1"/>
          </p:cNvPicPr>
          <p:nvPr/>
        </p:nvPicPr>
        <p:blipFill>
          <a:blip r:embed="rId20"/>
          <a:stretch>
            <a:fillRect/>
          </a:stretch>
        </p:blipFill>
        <p:spPr>
          <a:xfrm>
            <a:off x="8541263" y="4140104"/>
            <a:ext cx="3650737" cy="2717542"/>
          </a:xfrm>
          <a:prstGeom prst="rect">
            <a:avLst/>
          </a:prstGeom>
        </p:spPr>
      </p:pic>
    </p:spTree>
    <p:extLst>
      <p:ext uri="{BB962C8B-B14F-4D97-AF65-F5344CB8AC3E}">
        <p14:creationId xmlns:p14="http://schemas.microsoft.com/office/powerpoint/2010/main" val="939015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1508105"/>
          </a:xfrm>
          <a:prstGeom prst="rect">
            <a:avLst/>
          </a:prstGeom>
          <a:noFill/>
        </p:spPr>
        <p:txBody>
          <a:bodyPr wrap="square">
            <a:spAutoFit/>
          </a:bodyPr>
          <a:lstStyle/>
          <a:p>
            <a:pPr algn="just"/>
            <a:r>
              <a:rPr lang="en-US" sz="2400" b="1" dirty="0">
                <a:solidFill>
                  <a:srgbClr val="DB0934"/>
                </a:solidFill>
              </a:rPr>
              <a:t>The Output: </a:t>
            </a:r>
          </a:p>
          <a:p>
            <a:pPr algn="just"/>
            <a:endParaRPr lang="en-US" sz="2400" b="1" dirty="0">
              <a:solidFill>
                <a:srgbClr val="DB0934"/>
              </a:solidFill>
            </a:endParaRPr>
          </a:p>
          <a:p>
            <a:endParaRPr lang="en-US" sz="2400" b="1" dirty="0">
              <a:solidFill>
                <a:srgbClr val="DB0934"/>
              </a:solidFill>
            </a:endParaRPr>
          </a:p>
          <a:p>
            <a:endParaRPr lang="en-GB" sz="2000" b="0" dirty="0">
              <a:solidFill>
                <a:srgbClr val="000000"/>
              </a:solidFill>
              <a:effectLst/>
              <a:latin typeface="Consolas" panose="020B0609020204030204" pitchFamily="49" charset="0"/>
            </a:endParaRPr>
          </a:p>
        </p:txBody>
      </p:sp>
      <p:pic>
        <p:nvPicPr>
          <p:cNvPr id="61" name="Picture 60">
            <a:extLst>
              <a:ext uri="{FF2B5EF4-FFF2-40B4-BE49-F238E27FC236}">
                <a16:creationId xmlns:a16="http://schemas.microsoft.com/office/drawing/2014/main" id="{E5672336-7A35-4BEE-9ECA-920C258D7F1B}"/>
              </a:ext>
            </a:extLst>
          </p:cNvPr>
          <p:cNvPicPr>
            <a:picLocks noChangeAspect="1"/>
          </p:cNvPicPr>
          <p:nvPr/>
        </p:nvPicPr>
        <p:blipFill>
          <a:blip r:embed="rId20"/>
          <a:stretch>
            <a:fillRect/>
          </a:stretch>
        </p:blipFill>
        <p:spPr>
          <a:xfrm>
            <a:off x="8541263" y="4140104"/>
            <a:ext cx="3650737" cy="2717542"/>
          </a:xfrm>
          <a:prstGeom prst="rect">
            <a:avLst/>
          </a:prstGeom>
        </p:spPr>
      </p:pic>
      <p:pic>
        <p:nvPicPr>
          <p:cNvPr id="63" name="Picture 62">
            <a:extLst>
              <a:ext uri="{FF2B5EF4-FFF2-40B4-BE49-F238E27FC236}">
                <a16:creationId xmlns:a16="http://schemas.microsoft.com/office/drawing/2014/main" id="{DD6BB3F7-895F-4380-BA3A-D76CFC84CC3F}"/>
              </a:ext>
            </a:extLst>
          </p:cNvPr>
          <p:cNvPicPr>
            <a:picLocks noChangeAspect="1"/>
          </p:cNvPicPr>
          <p:nvPr/>
        </p:nvPicPr>
        <p:blipFill>
          <a:blip r:embed="rId21"/>
          <a:stretch>
            <a:fillRect/>
          </a:stretch>
        </p:blipFill>
        <p:spPr>
          <a:xfrm>
            <a:off x="1109799" y="2661624"/>
            <a:ext cx="7361012" cy="2447180"/>
          </a:xfrm>
          <a:prstGeom prst="rect">
            <a:avLst/>
          </a:prstGeom>
        </p:spPr>
      </p:pic>
    </p:spTree>
    <p:extLst>
      <p:ext uri="{BB962C8B-B14F-4D97-AF65-F5344CB8AC3E}">
        <p14:creationId xmlns:p14="http://schemas.microsoft.com/office/powerpoint/2010/main" val="892908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defTabSz="554492"/>
            <a:endParaRPr sz="1092">
              <a:solidFill>
                <a:prstClr val="black"/>
              </a:solidFill>
              <a:latin typeface="Calibri"/>
            </a:endParaRPr>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defTabSz="554492">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solidFill>
                <a:prstClr val="black"/>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defTabSz="554492"/>
            <a:endParaRPr sz="1092">
              <a:solidFill>
                <a:prstClr val="black"/>
              </a:solidFill>
              <a:latin typeface="Calibri"/>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defTabSz="554492"/>
              <a:endParaRPr sz="1092">
                <a:solidFill>
                  <a:prstClr val="black"/>
                </a:solidFill>
                <a:latin typeface="Calibri"/>
              </a:endParaRPr>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defTabSz="554492"/>
              <a:endParaRPr sz="1092">
                <a:solidFill>
                  <a:prstClr val="black"/>
                </a:solidFill>
                <a:latin typeface="Calibri"/>
              </a:endParaRPr>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defTabSz="554492"/>
              <a:endParaRPr sz="1092">
                <a:solidFill>
                  <a:prstClr val="black"/>
                </a:solidFill>
                <a:latin typeface="Calibri"/>
              </a:endParaRPr>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defTabSz="554492"/>
              <a:endParaRPr sz="1092">
                <a:solidFill>
                  <a:prstClr val="black"/>
                </a:solidFill>
                <a:latin typeface="Calibri"/>
              </a:endParaRPr>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defTabSz="554492"/>
              <a:endParaRPr sz="1092">
                <a:solidFill>
                  <a:prstClr val="black"/>
                </a:solidFill>
                <a:latin typeface="Calibri"/>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defTabSz="554492">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solidFill>
                <a:prstClr val="black"/>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defTabSz="554492"/>
              <a:endParaRPr sz="1092">
                <a:solidFill>
                  <a:prstClr val="black"/>
                </a:solidFill>
                <a:latin typeface="Calibri"/>
              </a:endParaRPr>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defTabSz="554492"/>
              <a:endParaRPr sz="1092">
                <a:solidFill>
                  <a:prstClr val="black"/>
                </a:solidFill>
                <a:latin typeface="Calibri"/>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defTabSz="554492"/>
              <a:endParaRPr sz="1092">
                <a:solidFill>
                  <a:prstClr val="black"/>
                </a:solidFill>
                <a:latin typeface="Calibri"/>
              </a:endParaRPr>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defTabSz="554492"/>
              <a:endParaRPr sz="1092">
                <a:solidFill>
                  <a:prstClr val="black"/>
                </a:solidFill>
                <a:latin typeface="Calibri"/>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defTabSz="554492"/>
              <a:endParaRPr sz="1092">
                <a:solidFill>
                  <a:prstClr val="black"/>
                </a:solidFill>
                <a:latin typeface="Calibri"/>
              </a:endParaRPr>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defTabSz="554492"/>
              <a:endParaRPr sz="1092">
                <a:solidFill>
                  <a:prstClr val="black"/>
                </a:solidFill>
                <a:latin typeface="Calibri"/>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defTabSz="554492"/>
              <a:endParaRPr sz="1092">
                <a:solidFill>
                  <a:prstClr val="black"/>
                </a:solidFill>
                <a:latin typeface="Calibri"/>
              </a:endParaRPr>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defTabSz="554492"/>
              <a:endParaRPr sz="1092">
                <a:solidFill>
                  <a:prstClr val="black"/>
                </a:solidFill>
                <a:latin typeface="Calibri"/>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defTabSz="554492"/>
              <a:endParaRPr sz="1092">
                <a:solidFill>
                  <a:prstClr val="black"/>
                </a:solidFill>
                <a:latin typeface="Calibri"/>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defTabSz="554492"/>
              <a:endParaRPr sz="1092">
                <a:solidFill>
                  <a:prstClr val="black"/>
                </a:solidFill>
                <a:latin typeface="Calibri"/>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defTabSz="554492"/>
              <a:endParaRPr sz="1092">
                <a:solidFill>
                  <a:prstClr val="black"/>
                </a:solidFill>
                <a:latin typeface="Calibri"/>
              </a:endParaRPr>
            </a:p>
          </p:txBody>
        </p:sp>
      </p:grpSp>
      <p:sp>
        <p:nvSpPr>
          <p:cNvPr id="82" name="TextBox 81">
            <a:extLst>
              <a:ext uri="{FF2B5EF4-FFF2-40B4-BE49-F238E27FC236}">
                <a16:creationId xmlns:a16="http://schemas.microsoft.com/office/drawing/2014/main" id="{918825B7-F09C-465A-BC73-7392816327A0}"/>
              </a:ext>
            </a:extLst>
          </p:cNvPr>
          <p:cNvSpPr txBox="1"/>
          <p:nvPr/>
        </p:nvSpPr>
        <p:spPr>
          <a:xfrm>
            <a:off x="3230524" y="3024116"/>
            <a:ext cx="6094558" cy="652166"/>
          </a:xfrm>
          <a:prstGeom prst="rect">
            <a:avLst/>
          </a:prstGeom>
          <a:noFill/>
        </p:spPr>
        <p:txBody>
          <a:bodyPr wrap="square">
            <a:spAutoFit/>
          </a:bodyPr>
          <a:lstStyle/>
          <a:p>
            <a:pPr marL="7701" algn="ctr" defTabSz="554492">
              <a:spcBef>
                <a:spcPts val="82"/>
              </a:spcBef>
            </a:pPr>
            <a:r>
              <a:rPr lang="en-US" sz="3638" spc="-36" dirty="0">
                <a:solidFill>
                  <a:prstClr val="white"/>
                </a:solidFill>
                <a:latin typeface="Trebuchet MS"/>
              </a:rPr>
              <a:t>Overview of Database</a:t>
            </a:r>
          </a:p>
        </p:txBody>
      </p:sp>
      <p:sp>
        <p:nvSpPr>
          <p:cNvPr id="63" name="TextBox 62">
            <a:extLst>
              <a:ext uri="{FF2B5EF4-FFF2-40B4-BE49-F238E27FC236}">
                <a16:creationId xmlns:a16="http://schemas.microsoft.com/office/drawing/2014/main" id="{95615A22-550F-40E5-AE0C-5D7765E992B9}"/>
              </a:ext>
            </a:extLst>
          </p:cNvPr>
          <p:cNvSpPr txBox="1"/>
          <p:nvPr/>
        </p:nvSpPr>
        <p:spPr>
          <a:xfrm>
            <a:off x="989028" y="1988964"/>
            <a:ext cx="7542922" cy="4711290"/>
          </a:xfrm>
          <a:prstGeom prst="rect">
            <a:avLst/>
          </a:prstGeom>
          <a:noFill/>
        </p:spPr>
        <p:txBody>
          <a:bodyPr wrap="square">
            <a:spAutoFit/>
          </a:bodyPr>
          <a:lstStyle/>
          <a:p>
            <a:pPr>
              <a:lnSpc>
                <a:spcPct val="150000"/>
              </a:lnSpc>
            </a:pPr>
            <a:endParaRPr lang="en-GB" sz="1800" dirty="0">
              <a:effectLst/>
              <a:latin typeface="Times New Roman" panose="02020603050405020304" pitchFamily="18" charset="0"/>
            </a:endParaRPr>
          </a:p>
          <a:p>
            <a:r>
              <a:rPr lang="en-GB" sz="1600" dirty="0">
                <a:effectLst/>
                <a:latin typeface="Times New Roman" panose="02020603050405020304" pitchFamily="18" charset="0"/>
              </a:rPr>
              <a:t>[1]</a:t>
            </a:r>
            <a:r>
              <a:rPr lang="en-GB" sz="1600" dirty="0">
                <a:latin typeface="Times New Roman" panose="02020603050405020304" pitchFamily="18" charset="0"/>
              </a:rPr>
              <a:t> </a:t>
            </a:r>
            <a:r>
              <a:rPr lang="en-GB" sz="1600" dirty="0">
                <a:effectLst/>
                <a:latin typeface="Times New Roman" panose="02020603050405020304" pitchFamily="18" charset="0"/>
              </a:rPr>
              <a:t>Angular, “Angular,” </a:t>
            </a:r>
            <a:r>
              <a:rPr lang="en-GB" sz="1600" i="1" dirty="0">
                <a:effectLst/>
                <a:latin typeface="Times New Roman" panose="02020603050405020304" pitchFamily="18" charset="0"/>
              </a:rPr>
              <a:t>Angular.io</a:t>
            </a:r>
            <a:r>
              <a:rPr lang="en-GB" sz="1600" dirty="0">
                <a:effectLst/>
                <a:latin typeface="Times New Roman" panose="02020603050405020304" pitchFamily="18" charset="0"/>
              </a:rPr>
              <a:t>, 2019. </a:t>
            </a:r>
            <a:r>
              <a:rPr lang="en-GB" sz="1600" dirty="0">
                <a:effectLst/>
                <a:latin typeface="Times New Roman" panose="02020603050405020304" pitchFamily="18" charset="0"/>
                <a:hlinkClick r:id="rId21"/>
              </a:rPr>
              <a:t>https://angular.io/</a:t>
            </a:r>
            <a:endParaRPr lang="en-GB" sz="1600" dirty="0">
              <a:effectLst/>
              <a:latin typeface="Times New Roman" panose="02020603050405020304" pitchFamily="18" charset="0"/>
            </a:endParaRPr>
          </a:p>
          <a:p>
            <a:pPr>
              <a:lnSpc>
                <a:spcPct val="150000"/>
              </a:lnSpc>
            </a:pPr>
            <a:endParaRPr lang="en-GB" sz="1800" dirty="0">
              <a:effectLst/>
              <a:latin typeface="Times New Roman" panose="02020603050405020304" pitchFamily="18" charset="0"/>
            </a:endParaRPr>
          </a:p>
          <a:p>
            <a:r>
              <a:rPr lang="en-GB" sz="1800" dirty="0">
                <a:effectLst/>
                <a:latin typeface="Times New Roman" panose="02020603050405020304" pitchFamily="18" charset="0"/>
              </a:rPr>
              <a:t>[2]</a:t>
            </a:r>
            <a:r>
              <a:rPr lang="en-GB" dirty="0">
                <a:latin typeface="Times New Roman" panose="02020603050405020304" pitchFamily="18" charset="0"/>
              </a:rPr>
              <a:t>  </a:t>
            </a:r>
            <a:r>
              <a:rPr lang="en-GB" sz="1800" dirty="0">
                <a:effectLst/>
                <a:latin typeface="Times New Roman" panose="02020603050405020304" pitchFamily="18" charset="0"/>
              </a:rPr>
              <a:t>“Complete Angular Tutorial For Beginners,” </a:t>
            </a:r>
            <a:r>
              <a:rPr lang="en-GB" sz="1800" i="1" dirty="0" err="1">
                <a:effectLst/>
                <a:latin typeface="Times New Roman" panose="02020603050405020304" pitchFamily="18" charset="0"/>
              </a:rPr>
              <a:t>TekTutorialsHub</a:t>
            </a:r>
            <a:r>
              <a:rPr lang="en-GB" sz="1800" dirty="0">
                <a:effectLst/>
                <a:latin typeface="Times New Roman" panose="02020603050405020304" pitchFamily="18" charset="0"/>
              </a:rPr>
              <a:t>. </a:t>
            </a:r>
            <a:r>
              <a:rPr lang="en-GB" sz="1800" dirty="0">
                <a:effectLst/>
                <a:latin typeface="Times New Roman" panose="02020603050405020304" pitchFamily="18" charset="0"/>
                <a:hlinkClick r:id="rId22"/>
              </a:rPr>
              <a:t>https://www.tektutorialshub.com/angular-tutorial/</a:t>
            </a:r>
            <a:endParaRPr lang="en-GB" sz="1800" dirty="0">
              <a:effectLst/>
              <a:latin typeface="Times New Roman" panose="02020603050405020304" pitchFamily="18" charset="0"/>
            </a:endParaRPr>
          </a:p>
          <a:p>
            <a:pPr>
              <a:lnSpc>
                <a:spcPct val="150000"/>
              </a:lnSpc>
            </a:pPr>
            <a:endParaRPr lang="en-GB" sz="1800" dirty="0">
              <a:effectLst/>
              <a:latin typeface="Times New Roman" panose="02020603050405020304" pitchFamily="18" charset="0"/>
            </a:endParaRPr>
          </a:p>
          <a:p>
            <a:r>
              <a:rPr lang="en-GB" sz="1800" dirty="0">
                <a:effectLst/>
                <a:latin typeface="Times New Roman" panose="02020603050405020304" pitchFamily="18" charset="0"/>
              </a:rPr>
              <a:t>[3]“</a:t>
            </a:r>
            <a:r>
              <a:rPr lang="en-GB" sz="1800" dirty="0" err="1">
                <a:effectLst/>
                <a:latin typeface="Times New Roman" panose="02020603050405020304" pitchFamily="18" charset="0"/>
              </a:rPr>
              <a:t>npm</a:t>
            </a:r>
            <a:r>
              <a:rPr lang="en-GB" sz="1800" dirty="0">
                <a:effectLst/>
                <a:latin typeface="Times New Roman" panose="02020603050405020304" pitchFamily="18" charset="0"/>
              </a:rPr>
              <a:t> | build amazing things,” </a:t>
            </a:r>
            <a:r>
              <a:rPr lang="en-GB" sz="1800" i="1" dirty="0">
                <a:effectLst/>
                <a:latin typeface="Times New Roman" panose="02020603050405020304" pitchFamily="18" charset="0"/>
              </a:rPr>
              <a:t>Npmjs.com</a:t>
            </a:r>
            <a:r>
              <a:rPr lang="en-GB" sz="1800" dirty="0">
                <a:effectLst/>
                <a:latin typeface="Times New Roman" panose="02020603050405020304" pitchFamily="18" charset="0"/>
              </a:rPr>
              <a:t>, 2019. https://www.npmjs.com/</a:t>
            </a:r>
          </a:p>
          <a:p>
            <a:pPr>
              <a:lnSpc>
                <a:spcPct val="150000"/>
              </a:lnSpc>
            </a:pPr>
            <a:endParaRPr lang="en-GB" sz="1800" dirty="0">
              <a:effectLst/>
              <a:latin typeface="Times New Roman" panose="02020603050405020304" pitchFamily="18" charset="0"/>
            </a:endParaRPr>
          </a:p>
          <a:p>
            <a:r>
              <a:rPr lang="en-GB" sz="1800" dirty="0">
                <a:effectLst/>
                <a:latin typeface="Times New Roman" panose="02020603050405020304" pitchFamily="18" charset="0"/>
              </a:rPr>
              <a:t>[4]“Angular Tutorial for Beginners | </a:t>
            </a:r>
            <a:r>
              <a:rPr lang="en-GB" sz="1800" dirty="0" err="1">
                <a:effectLst/>
                <a:latin typeface="Times New Roman" panose="02020603050405020304" pitchFamily="18" charset="0"/>
              </a:rPr>
              <a:t>Simplilearn</a:t>
            </a:r>
            <a:r>
              <a:rPr lang="en-GB" sz="1800" dirty="0">
                <a:effectLst/>
                <a:latin typeface="Times New Roman" panose="02020603050405020304" pitchFamily="18" charset="0"/>
              </a:rPr>
              <a:t>,” </a:t>
            </a:r>
            <a:r>
              <a:rPr lang="en-GB" sz="1800" i="1" dirty="0">
                <a:effectLst/>
                <a:latin typeface="Times New Roman" panose="02020603050405020304" pitchFamily="18" charset="0"/>
              </a:rPr>
              <a:t>Simplilearn.com</a:t>
            </a:r>
            <a:r>
              <a:rPr lang="en-GB" sz="1800" dirty="0">
                <a:effectLst/>
                <a:latin typeface="Times New Roman" panose="02020603050405020304" pitchFamily="18" charset="0"/>
              </a:rPr>
              <a:t>. https://www.simplilearn.com/tutorials/angular-tutorial (accessed Aug. 19, 2022).</a:t>
            </a:r>
          </a:p>
          <a:p>
            <a:endParaRPr lang="en-GB" sz="1600" dirty="0">
              <a:effectLst/>
              <a:latin typeface="Times New Roman" panose="02020603050405020304" pitchFamily="18" charset="0"/>
            </a:endParaRPr>
          </a:p>
          <a:p>
            <a:pPr marL="342900" indent="-342900" algn="just" defTabSz="554492">
              <a:lnSpc>
                <a:spcPct val="150000"/>
              </a:lnSpc>
              <a:buFont typeface="+mj-lt"/>
              <a:buAutoNum type="arabicPeriod"/>
            </a:pPr>
            <a:endParaRPr lang="en-US" sz="1698" dirty="0">
              <a:solidFill>
                <a:prstClr val="black"/>
              </a:solidFill>
              <a:latin typeface="Calibri"/>
            </a:endParaRPr>
          </a:p>
          <a:p>
            <a:pPr algn="just" defTabSz="554492" fontAlgn="base"/>
            <a:endParaRPr lang="en-US" sz="2668" dirty="0">
              <a:solidFill>
                <a:prstClr val="black"/>
              </a:solidFill>
              <a:latin typeface="Calibri"/>
            </a:endParaRPr>
          </a:p>
        </p:txBody>
      </p:sp>
      <p:grpSp>
        <p:nvGrpSpPr>
          <p:cNvPr id="62" name="Group 61">
            <a:extLst>
              <a:ext uri="{FF2B5EF4-FFF2-40B4-BE49-F238E27FC236}">
                <a16:creationId xmlns:a16="http://schemas.microsoft.com/office/drawing/2014/main" id="{73F7DE70-A272-447B-990C-CFAB8412B8B1}"/>
              </a:ext>
            </a:extLst>
          </p:cNvPr>
          <p:cNvGrpSpPr/>
          <p:nvPr/>
        </p:nvGrpSpPr>
        <p:grpSpPr>
          <a:xfrm>
            <a:off x="8113803" y="1950638"/>
            <a:ext cx="4079253" cy="5204305"/>
            <a:chOff x="6641219" y="0"/>
            <a:chExt cx="5552795" cy="7251483"/>
          </a:xfrm>
        </p:grpSpPr>
        <p:grpSp>
          <p:nvGrpSpPr>
            <p:cNvPr id="64" name="Group 63">
              <a:extLst>
                <a:ext uri="{FF2B5EF4-FFF2-40B4-BE49-F238E27FC236}">
                  <a16:creationId xmlns:a16="http://schemas.microsoft.com/office/drawing/2014/main" id="{6C572613-9F49-4177-8605-4427B7298A60}"/>
                </a:ext>
              </a:extLst>
            </p:cNvPr>
            <p:cNvGrpSpPr/>
            <p:nvPr/>
          </p:nvGrpSpPr>
          <p:grpSpPr>
            <a:xfrm>
              <a:off x="9294736" y="0"/>
              <a:ext cx="2899278" cy="6855505"/>
              <a:chOff x="9294736" y="0"/>
              <a:chExt cx="2899278" cy="6855505"/>
            </a:xfrm>
          </p:grpSpPr>
          <p:sp>
            <p:nvSpPr>
              <p:cNvPr id="87" name="Freeform: Shape 86">
                <a:extLst>
                  <a:ext uri="{FF2B5EF4-FFF2-40B4-BE49-F238E27FC236}">
                    <a16:creationId xmlns:a16="http://schemas.microsoft.com/office/drawing/2014/main" id="{381E6FED-7880-4FFB-9D97-AB47B414ABCE}"/>
                  </a:ext>
                </a:extLst>
              </p:cNvPr>
              <p:cNvSpPr/>
              <p:nvPr/>
            </p:nvSpPr>
            <p:spPr>
              <a:xfrm>
                <a:off x="9294736" y="0"/>
                <a:ext cx="2899278" cy="6855505"/>
              </a:xfrm>
              <a:custGeom>
                <a:avLst/>
                <a:gdLst>
                  <a:gd name="connsiteX0" fmla="*/ 0 w 2218926"/>
                  <a:gd name="connsiteY0" fmla="*/ 0 h 2285893"/>
                  <a:gd name="connsiteX1" fmla="*/ 2218926 w 2218926"/>
                  <a:gd name="connsiteY1" fmla="*/ 0 h 2285893"/>
                  <a:gd name="connsiteX2" fmla="*/ 2218926 w 2218926"/>
                  <a:gd name="connsiteY2" fmla="*/ 2285893 h 2285893"/>
                  <a:gd name="connsiteX3" fmla="*/ 0 w 2218926"/>
                  <a:gd name="connsiteY3" fmla="*/ 2285893 h 2285893"/>
                </a:gdLst>
                <a:ahLst/>
                <a:cxnLst>
                  <a:cxn ang="0">
                    <a:pos x="connsiteX0" y="connsiteY0"/>
                  </a:cxn>
                  <a:cxn ang="0">
                    <a:pos x="connsiteX1" y="connsiteY1"/>
                  </a:cxn>
                  <a:cxn ang="0">
                    <a:pos x="connsiteX2" y="connsiteY2"/>
                  </a:cxn>
                  <a:cxn ang="0">
                    <a:pos x="connsiteX3" y="connsiteY3"/>
                  </a:cxn>
                </a:cxnLst>
                <a:rect l="l" t="t" r="r" b="b"/>
                <a:pathLst>
                  <a:path w="2218926" h="2285893">
                    <a:moveTo>
                      <a:pt x="0" y="0"/>
                    </a:moveTo>
                    <a:lnTo>
                      <a:pt x="2218926" y="0"/>
                    </a:lnTo>
                    <a:lnTo>
                      <a:pt x="2218926" y="2285893"/>
                    </a:lnTo>
                    <a:lnTo>
                      <a:pt x="0" y="2285893"/>
                    </a:lnTo>
                    <a:close/>
                  </a:path>
                </a:pathLst>
              </a:custGeom>
              <a:solidFill>
                <a:srgbClr val="9D4E24"/>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88" name="Rectangle 87">
                <a:extLst>
                  <a:ext uri="{FF2B5EF4-FFF2-40B4-BE49-F238E27FC236}">
                    <a16:creationId xmlns:a16="http://schemas.microsoft.com/office/drawing/2014/main" id="{38E1E7F2-F41A-4381-9218-4980B20BA4AA}"/>
                  </a:ext>
                </a:extLst>
              </p:cNvPr>
              <p:cNvSpPr/>
              <p:nvPr/>
            </p:nvSpPr>
            <p:spPr>
              <a:xfrm>
                <a:off x="9513787" y="0"/>
                <a:ext cx="2461096" cy="2416804"/>
              </a:xfrm>
              <a:prstGeom prst="rect">
                <a:avLst/>
              </a:prstGeom>
              <a:solidFill>
                <a:srgbClr val="723016"/>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89" name="Freeform: Shape 88">
                <a:extLst>
                  <a:ext uri="{FF2B5EF4-FFF2-40B4-BE49-F238E27FC236}">
                    <a16:creationId xmlns:a16="http://schemas.microsoft.com/office/drawing/2014/main" id="{5C16EBCB-B2C9-46A8-A0F9-FF55F12F056E}"/>
                  </a:ext>
                </a:extLst>
              </p:cNvPr>
              <p:cNvSpPr/>
              <p:nvPr/>
            </p:nvSpPr>
            <p:spPr>
              <a:xfrm>
                <a:off x="9493161" y="2551316"/>
                <a:ext cx="2495913" cy="3376237"/>
              </a:xfrm>
              <a:custGeom>
                <a:avLst/>
                <a:gdLst>
                  <a:gd name="connsiteX0" fmla="*/ 113 w 1325788"/>
                  <a:gd name="connsiteY0" fmla="*/ 3493 h 1793402"/>
                  <a:gd name="connsiteX1" fmla="*/ 0 w 1325788"/>
                  <a:gd name="connsiteY1" fmla="*/ 1489248 h 1793402"/>
                  <a:gd name="connsiteX2" fmla="*/ 1325789 w 1325788"/>
                  <a:gd name="connsiteY2" fmla="*/ 1793403 h 1793402"/>
                  <a:gd name="connsiteX3" fmla="*/ 1314323 w 1325788"/>
                  <a:gd name="connsiteY3" fmla="*/ 0 h 1793402"/>
                </a:gdLst>
                <a:ahLst/>
                <a:cxnLst>
                  <a:cxn ang="0">
                    <a:pos x="connsiteX0" y="connsiteY0"/>
                  </a:cxn>
                  <a:cxn ang="0">
                    <a:pos x="connsiteX1" y="connsiteY1"/>
                  </a:cxn>
                  <a:cxn ang="0">
                    <a:pos x="connsiteX2" y="connsiteY2"/>
                  </a:cxn>
                  <a:cxn ang="0">
                    <a:pos x="connsiteX3" y="connsiteY3"/>
                  </a:cxn>
                </a:cxnLst>
                <a:rect l="l" t="t" r="r" b="b"/>
                <a:pathLst>
                  <a:path w="1325788" h="1793402">
                    <a:moveTo>
                      <a:pt x="113" y="3493"/>
                    </a:moveTo>
                    <a:lnTo>
                      <a:pt x="0" y="1489248"/>
                    </a:lnTo>
                    <a:lnTo>
                      <a:pt x="1325789" y="1793403"/>
                    </a:lnTo>
                    <a:lnTo>
                      <a:pt x="1314323" y="0"/>
                    </a:lnTo>
                    <a:close/>
                  </a:path>
                </a:pathLst>
              </a:custGeom>
              <a:solidFill>
                <a:srgbClr val="723016"/>
              </a:solidFill>
              <a:ln w="2811" cap="flat">
                <a:noFill/>
                <a:prstDash val="solid"/>
                <a:miter/>
              </a:ln>
            </p:spPr>
            <p:txBody>
              <a:bodyPr rtlCol="0" anchor="ctr"/>
              <a:lstStyle/>
              <a:p>
                <a:pPr defTabSz="554492"/>
                <a:endParaRPr lang="en-US" sz="1092" dirty="0">
                  <a:solidFill>
                    <a:prstClr val="black"/>
                  </a:solidFill>
                  <a:latin typeface="Calibri"/>
                </a:endParaRPr>
              </a:p>
            </p:txBody>
          </p:sp>
          <p:sp>
            <p:nvSpPr>
              <p:cNvPr id="90" name="Freeform: Shape 89">
                <a:extLst>
                  <a:ext uri="{FF2B5EF4-FFF2-40B4-BE49-F238E27FC236}">
                    <a16:creationId xmlns:a16="http://schemas.microsoft.com/office/drawing/2014/main" id="{CAB09CF8-582D-4B2D-92B0-FFD3ECD07E7B}"/>
                  </a:ext>
                </a:extLst>
              </p:cNvPr>
              <p:cNvSpPr/>
              <p:nvPr/>
            </p:nvSpPr>
            <p:spPr>
              <a:xfrm>
                <a:off x="9495178" y="5565439"/>
                <a:ext cx="2479705" cy="1290066"/>
              </a:xfrm>
              <a:custGeom>
                <a:avLst/>
                <a:gdLst>
                  <a:gd name="connsiteX0" fmla="*/ 1313674 w 1317179"/>
                  <a:gd name="connsiteY0" fmla="*/ 685263 h 685262"/>
                  <a:gd name="connsiteX1" fmla="*/ 3662 w 1317179"/>
                  <a:gd name="connsiteY1" fmla="*/ 685263 h 685262"/>
                  <a:gd name="connsiteX2" fmla="*/ 56 w 1317179"/>
                  <a:gd name="connsiteY2" fmla="*/ 675486 h 685262"/>
                  <a:gd name="connsiteX3" fmla="*/ 0 w 1317179"/>
                  <a:gd name="connsiteY3" fmla="*/ 666556 h 685262"/>
                  <a:gd name="connsiteX4" fmla="*/ 0 w 1317179"/>
                  <a:gd name="connsiteY4" fmla="*/ 21086 h 685262"/>
                  <a:gd name="connsiteX5" fmla="*/ 23496 w 1317179"/>
                  <a:gd name="connsiteY5" fmla="*/ 2943 h 685262"/>
                  <a:gd name="connsiteX6" fmla="*/ 1076628 w 1317179"/>
                  <a:gd name="connsiteY6" fmla="*/ 280164 h 685262"/>
                  <a:gd name="connsiteX7" fmla="*/ 1300630 w 1317179"/>
                  <a:gd name="connsiteY7" fmla="*/ 339017 h 685262"/>
                  <a:gd name="connsiteX8" fmla="*/ 1317112 w 1317179"/>
                  <a:gd name="connsiteY8" fmla="*/ 360654 h 685262"/>
                  <a:gd name="connsiteX9" fmla="*/ 1317083 w 1317179"/>
                  <a:gd name="connsiteY9" fmla="*/ 670049 h 685262"/>
                  <a:gd name="connsiteX10" fmla="*/ 1313674 w 1317179"/>
                  <a:gd name="connsiteY10" fmla="*/ 685263 h 68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7179" h="685262">
                    <a:moveTo>
                      <a:pt x="1313674" y="685263"/>
                    </a:moveTo>
                    <a:cubicBezTo>
                      <a:pt x="876994" y="685263"/>
                      <a:pt x="440343" y="685263"/>
                      <a:pt x="3662" y="685263"/>
                    </a:cubicBezTo>
                    <a:cubicBezTo>
                      <a:pt x="901" y="682586"/>
                      <a:pt x="84" y="679177"/>
                      <a:pt x="56" y="675486"/>
                    </a:cubicBezTo>
                    <a:cubicBezTo>
                      <a:pt x="28" y="672500"/>
                      <a:pt x="0" y="669514"/>
                      <a:pt x="0" y="666556"/>
                    </a:cubicBezTo>
                    <a:cubicBezTo>
                      <a:pt x="0" y="451399"/>
                      <a:pt x="0" y="236243"/>
                      <a:pt x="0" y="21086"/>
                    </a:cubicBezTo>
                    <a:cubicBezTo>
                      <a:pt x="0" y="-1649"/>
                      <a:pt x="1549" y="-2861"/>
                      <a:pt x="23496" y="2943"/>
                    </a:cubicBezTo>
                    <a:cubicBezTo>
                      <a:pt x="52852" y="10690"/>
                      <a:pt x="953258" y="247709"/>
                      <a:pt x="1076628" y="280164"/>
                    </a:cubicBezTo>
                    <a:cubicBezTo>
                      <a:pt x="1151286" y="299801"/>
                      <a:pt x="1225944" y="319437"/>
                      <a:pt x="1300630" y="339017"/>
                    </a:cubicBezTo>
                    <a:cubicBezTo>
                      <a:pt x="1315675" y="342962"/>
                      <a:pt x="1317112" y="344708"/>
                      <a:pt x="1317112" y="360654"/>
                    </a:cubicBezTo>
                    <a:cubicBezTo>
                      <a:pt x="1317140" y="463795"/>
                      <a:pt x="1317140" y="566936"/>
                      <a:pt x="1317083" y="670049"/>
                    </a:cubicBezTo>
                    <a:cubicBezTo>
                      <a:pt x="1317112" y="675317"/>
                      <a:pt x="1318013" y="680896"/>
                      <a:pt x="1313674" y="685263"/>
                    </a:cubicBezTo>
                    <a:close/>
                  </a:path>
                </a:pathLst>
              </a:custGeom>
              <a:solidFill>
                <a:srgbClr val="723016"/>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1" name="Freeform: Shape 90">
                <a:extLst>
                  <a:ext uri="{FF2B5EF4-FFF2-40B4-BE49-F238E27FC236}">
                    <a16:creationId xmlns:a16="http://schemas.microsoft.com/office/drawing/2014/main" id="{11EEAF50-7713-43C0-8A9A-67E0DB947859}"/>
                  </a:ext>
                </a:extLst>
              </p:cNvPr>
              <p:cNvSpPr/>
              <p:nvPr/>
            </p:nvSpPr>
            <p:spPr>
              <a:xfrm>
                <a:off x="11364923" y="3015604"/>
                <a:ext cx="512661" cy="2848066"/>
              </a:xfrm>
              <a:custGeom>
                <a:avLst/>
                <a:gdLst>
                  <a:gd name="connsiteX0" fmla="*/ 267926 w 272317"/>
                  <a:gd name="connsiteY0" fmla="*/ 1492293 h 1512846"/>
                  <a:gd name="connsiteX1" fmla="*/ 266883 w 272317"/>
                  <a:gd name="connsiteY1" fmla="*/ 1492744 h 1512846"/>
                  <a:gd name="connsiteX2" fmla="*/ 256544 w 272317"/>
                  <a:gd name="connsiteY2" fmla="*/ 1497506 h 1512846"/>
                  <a:gd name="connsiteX3" fmla="*/ 191436 w 272317"/>
                  <a:gd name="connsiteY3" fmla="*/ 1508437 h 1512846"/>
                  <a:gd name="connsiteX4" fmla="*/ 172053 w 272317"/>
                  <a:gd name="connsiteY4" fmla="*/ 1508747 h 1512846"/>
                  <a:gd name="connsiteX5" fmla="*/ 161516 w 272317"/>
                  <a:gd name="connsiteY5" fmla="*/ 1510240 h 1512846"/>
                  <a:gd name="connsiteX6" fmla="*/ 98296 w 272317"/>
                  <a:gd name="connsiteY6" fmla="*/ 1502154 h 1512846"/>
                  <a:gd name="connsiteX7" fmla="*/ 21779 w 272317"/>
                  <a:gd name="connsiteY7" fmla="*/ 1481419 h 1512846"/>
                  <a:gd name="connsiteX8" fmla="*/ 14172 w 272317"/>
                  <a:gd name="connsiteY8" fmla="*/ 1472601 h 1512846"/>
                  <a:gd name="connsiteX9" fmla="*/ 11467 w 272317"/>
                  <a:gd name="connsiteY9" fmla="*/ 1450541 h 1512846"/>
                  <a:gd name="connsiteX10" fmla="*/ 10763 w 272317"/>
                  <a:gd name="connsiteY10" fmla="*/ 1432708 h 1512846"/>
                  <a:gd name="connsiteX11" fmla="*/ 8369 w 272317"/>
                  <a:gd name="connsiteY11" fmla="*/ 1129793 h 1512846"/>
                  <a:gd name="connsiteX12" fmla="*/ 6847 w 272317"/>
                  <a:gd name="connsiteY12" fmla="*/ 883195 h 1512846"/>
                  <a:gd name="connsiteX13" fmla="*/ 5072 w 272317"/>
                  <a:gd name="connsiteY13" fmla="*/ 692014 h 1512846"/>
                  <a:gd name="connsiteX14" fmla="*/ 3748 w 272317"/>
                  <a:gd name="connsiteY14" fmla="*/ 507960 h 1512846"/>
                  <a:gd name="connsiteX15" fmla="*/ 1213 w 272317"/>
                  <a:gd name="connsiteY15" fmla="*/ 225611 h 1512846"/>
                  <a:gd name="connsiteX16" fmla="*/ 57 w 272317"/>
                  <a:gd name="connsiteY16" fmla="*/ 53193 h 1512846"/>
                  <a:gd name="connsiteX17" fmla="*/ 565 w 272317"/>
                  <a:gd name="connsiteY17" fmla="*/ 40713 h 1512846"/>
                  <a:gd name="connsiteX18" fmla="*/ 15609 w 272317"/>
                  <a:gd name="connsiteY18" fmla="*/ 21499 h 1512846"/>
                  <a:gd name="connsiteX19" fmla="*/ 89281 w 272317"/>
                  <a:gd name="connsiteY19" fmla="*/ 10455 h 1512846"/>
                  <a:gd name="connsiteX20" fmla="*/ 142669 w 272317"/>
                  <a:gd name="connsiteY20" fmla="*/ 1580 h 1512846"/>
                  <a:gd name="connsiteX21" fmla="*/ 155966 w 272317"/>
                  <a:gd name="connsiteY21" fmla="*/ 341 h 1512846"/>
                  <a:gd name="connsiteX22" fmla="*/ 205917 w 272317"/>
                  <a:gd name="connsiteY22" fmla="*/ 623 h 1512846"/>
                  <a:gd name="connsiteX23" fmla="*/ 254515 w 272317"/>
                  <a:gd name="connsiteY23" fmla="*/ 5158 h 1512846"/>
                  <a:gd name="connsiteX24" fmla="*/ 257727 w 272317"/>
                  <a:gd name="connsiteY24" fmla="*/ 6539 h 1512846"/>
                  <a:gd name="connsiteX25" fmla="*/ 261502 w 272317"/>
                  <a:gd name="connsiteY25" fmla="*/ 21611 h 1512846"/>
                  <a:gd name="connsiteX26" fmla="*/ 261530 w 272317"/>
                  <a:gd name="connsiteY26" fmla="*/ 200425 h 1512846"/>
                  <a:gd name="connsiteX27" fmla="*/ 262094 w 272317"/>
                  <a:gd name="connsiteY27" fmla="*/ 338979 h 1512846"/>
                  <a:gd name="connsiteX28" fmla="*/ 264883 w 272317"/>
                  <a:gd name="connsiteY28" fmla="*/ 596987 h 1512846"/>
                  <a:gd name="connsiteX29" fmla="*/ 265981 w 272317"/>
                  <a:gd name="connsiteY29" fmla="*/ 855332 h 1512846"/>
                  <a:gd name="connsiteX30" fmla="*/ 268461 w 272317"/>
                  <a:gd name="connsiteY30" fmla="*/ 1112438 h 1512846"/>
                  <a:gd name="connsiteX31" fmla="*/ 269559 w 272317"/>
                  <a:gd name="connsiteY31" fmla="*/ 1369910 h 1512846"/>
                  <a:gd name="connsiteX32" fmla="*/ 272180 w 272317"/>
                  <a:gd name="connsiteY32" fmla="*/ 1478601 h 1512846"/>
                  <a:gd name="connsiteX33" fmla="*/ 267926 w 272317"/>
                  <a:gd name="connsiteY33" fmla="*/ 1492293 h 151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2317" h="1512846">
                    <a:moveTo>
                      <a:pt x="267926" y="1492293"/>
                    </a:moveTo>
                    <a:cubicBezTo>
                      <a:pt x="267559" y="1492406"/>
                      <a:pt x="267221" y="1492547"/>
                      <a:pt x="266883" y="1492744"/>
                    </a:cubicBezTo>
                    <a:cubicBezTo>
                      <a:pt x="263953" y="1495477"/>
                      <a:pt x="260488" y="1496857"/>
                      <a:pt x="256544" y="1497506"/>
                    </a:cubicBezTo>
                    <a:cubicBezTo>
                      <a:pt x="234851" y="1501196"/>
                      <a:pt x="213214" y="1505140"/>
                      <a:pt x="191436" y="1508437"/>
                    </a:cubicBezTo>
                    <a:cubicBezTo>
                      <a:pt x="184984" y="1509423"/>
                      <a:pt x="178505" y="1508634"/>
                      <a:pt x="172053" y="1508747"/>
                    </a:cubicBezTo>
                    <a:cubicBezTo>
                      <a:pt x="168531" y="1509197"/>
                      <a:pt x="164841" y="1509113"/>
                      <a:pt x="161516" y="1510240"/>
                    </a:cubicBezTo>
                    <a:cubicBezTo>
                      <a:pt x="139119" y="1517705"/>
                      <a:pt x="118975" y="1507281"/>
                      <a:pt x="98296" y="1502154"/>
                    </a:cubicBezTo>
                    <a:cubicBezTo>
                      <a:pt x="72659" y="1495815"/>
                      <a:pt x="47303" y="1488237"/>
                      <a:pt x="21779" y="1481419"/>
                    </a:cubicBezTo>
                    <a:cubicBezTo>
                      <a:pt x="16933" y="1480123"/>
                      <a:pt x="13468" y="1478348"/>
                      <a:pt x="14172" y="1472601"/>
                    </a:cubicBezTo>
                    <a:cubicBezTo>
                      <a:pt x="8904" y="1465783"/>
                      <a:pt x="11073" y="1458063"/>
                      <a:pt x="11467" y="1450541"/>
                    </a:cubicBezTo>
                    <a:cubicBezTo>
                      <a:pt x="10876" y="1444597"/>
                      <a:pt x="10763" y="1438652"/>
                      <a:pt x="10763" y="1432708"/>
                    </a:cubicBezTo>
                    <a:cubicBezTo>
                      <a:pt x="11214" y="1331736"/>
                      <a:pt x="9580" y="1230736"/>
                      <a:pt x="8369" y="1129793"/>
                    </a:cubicBezTo>
                    <a:cubicBezTo>
                      <a:pt x="7382" y="1047584"/>
                      <a:pt x="9383" y="965347"/>
                      <a:pt x="6847" y="883195"/>
                    </a:cubicBezTo>
                    <a:cubicBezTo>
                      <a:pt x="4875" y="819440"/>
                      <a:pt x="7495" y="755685"/>
                      <a:pt x="5072" y="692014"/>
                    </a:cubicBezTo>
                    <a:cubicBezTo>
                      <a:pt x="2734" y="630653"/>
                      <a:pt x="4143" y="569321"/>
                      <a:pt x="3748" y="507960"/>
                    </a:cubicBezTo>
                    <a:cubicBezTo>
                      <a:pt x="3156" y="413835"/>
                      <a:pt x="2255" y="319709"/>
                      <a:pt x="1213" y="225611"/>
                    </a:cubicBezTo>
                    <a:cubicBezTo>
                      <a:pt x="593" y="168139"/>
                      <a:pt x="1015" y="110666"/>
                      <a:pt x="57" y="53193"/>
                    </a:cubicBezTo>
                    <a:cubicBezTo>
                      <a:pt x="1" y="49024"/>
                      <a:pt x="-168" y="44854"/>
                      <a:pt x="565" y="40713"/>
                    </a:cubicBezTo>
                    <a:cubicBezTo>
                      <a:pt x="-253" y="25415"/>
                      <a:pt x="593" y="24260"/>
                      <a:pt x="15609" y="21499"/>
                    </a:cubicBezTo>
                    <a:cubicBezTo>
                      <a:pt x="40035" y="17019"/>
                      <a:pt x="64686" y="14005"/>
                      <a:pt x="89281" y="10455"/>
                    </a:cubicBezTo>
                    <a:cubicBezTo>
                      <a:pt x="107086" y="7891"/>
                      <a:pt x="124976" y="5187"/>
                      <a:pt x="142669" y="1580"/>
                    </a:cubicBezTo>
                    <a:cubicBezTo>
                      <a:pt x="147064" y="679"/>
                      <a:pt x="151487" y="341"/>
                      <a:pt x="155966" y="341"/>
                    </a:cubicBezTo>
                    <a:cubicBezTo>
                      <a:pt x="172617" y="341"/>
                      <a:pt x="189351" y="-589"/>
                      <a:pt x="205917" y="623"/>
                    </a:cubicBezTo>
                    <a:cubicBezTo>
                      <a:pt x="222116" y="1806"/>
                      <a:pt x="238259" y="3947"/>
                      <a:pt x="254515" y="5158"/>
                    </a:cubicBezTo>
                    <a:cubicBezTo>
                      <a:pt x="255670" y="5440"/>
                      <a:pt x="256741" y="5891"/>
                      <a:pt x="257727" y="6539"/>
                    </a:cubicBezTo>
                    <a:cubicBezTo>
                      <a:pt x="262263" y="10737"/>
                      <a:pt x="261502" y="16315"/>
                      <a:pt x="261502" y="21611"/>
                    </a:cubicBezTo>
                    <a:cubicBezTo>
                      <a:pt x="261587" y="81225"/>
                      <a:pt x="261530" y="140811"/>
                      <a:pt x="261530" y="200425"/>
                    </a:cubicBezTo>
                    <a:cubicBezTo>
                      <a:pt x="261530" y="246628"/>
                      <a:pt x="258938" y="293001"/>
                      <a:pt x="262094" y="338979"/>
                    </a:cubicBezTo>
                    <a:cubicBezTo>
                      <a:pt x="268010" y="425019"/>
                      <a:pt x="263868" y="511003"/>
                      <a:pt x="264883" y="596987"/>
                    </a:cubicBezTo>
                    <a:cubicBezTo>
                      <a:pt x="265897" y="683111"/>
                      <a:pt x="262009" y="769377"/>
                      <a:pt x="265981" y="855332"/>
                    </a:cubicBezTo>
                    <a:cubicBezTo>
                      <a:pt x="269926" y="941119"/>
                      <a:pt x="267418" y="1026764"/>
                      <a:pt x="268461" y="1112438"/>
                    </a:cubicBezTo>
                    <a:cubicBezTo>
                      <a:pt x="269503" y="1198253"/>
                      <a:pt x="266855" y="1284152"/>
                      <a:pt x="269559" y="1369910"/>
                    </a:cubicBezTo>
                    <a:cubicBezTo>
                      <a:pt x="270686" y="1406113"/>
                      <a:pt x="271391" y="1442371"/>
                      <a:pt x="272180" y="1478601"/>
                    </a:cubicBezTo>
                    <a:cubicBezTo>
                      <a:pt x="272292" y="1483475"/>
                      <a:pt x="273250" y="1488941"/>
                      <a:pt x="267926" y="1492293"/>
                    </a:cubicBezTo>
                    <a:close/>
                  </a:path>
                </a:pathLst>
              </a:custGeom>
              <a:solidFill>
                <a:srgbClr val="CAC45D"/>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2" name="Freeform: Shape 91">
                <a:extLst>
                  <a:ext uri="{FF2B5EF4-FFF2-40B4-BE49-F238E27FC236}">
                    <a16:creationId xmlns:a16="http://schemas.microsoft.com/office/drawing/2014/main" id="{ACB68653-5917-40ED-9198-4836F1241F8A}"/>
                  </a:ext>
                </a:extLst>
              </p:cNvPr>
              <p:cNvSpPr/>
              <p:nvPr/>
            </p:nvSpPr>
            <p:spPr>
              <a:xfrm>
                <a:off x="10771548" y="2760809"/>
                <a:ext cx="1185547" cy="2942500"/>
              </a:xfrm>
              <a:custGeom>
                <a:avLst/>
                <a:gdLst>
                  <a:gd name="connsiteX0" fmla="*/ 569171 w 629743"/>
                  <a:gd name="connsiteY0" fmla="*/ 142671 h 1563008"/>
                  <a:gd name="connsiteX1" fmla="*/ 491780 w 629743"/>
                  <a:gd name="connsiteY1" fmla="*/ 138868 h 1563008"/>
                  <a:gd name="connsiteX2" fmla="*/ 428475 w 629743"/>
                  <a:gd name="connsiteY2" fmla="*/ 145545 h 1563008"/>
                  <a:gd name="connsiteX3" fmla="*/ 397147 w 629743"/>
                  <a:gd name="connsiteY3" fmla="*/ 150419 h 1563008"/>
                  <a:gd name="connsiteX4" fmla="*/ 335195 w 629743"/>
                  <a:gd name="connsiteY4" fmla="*/ 159913 h 1563008"/>
                  <a:gd name="connsiteX5" fmla="*/ 332574 w 629743"/>
                  <a:gd name="connsiteY5" fmla="*/ 160307 h 1563008"/>
                  <a:gd name="connsiteX6" fmla="*/ 318009 w 629743"/>
                  <a:gd name="connsiteY6" fmla="*/ 174929 h 1563008"/>
                  <a:gd name="connsiteX7" fmla="*/ 308430 w 629743"/>
                  <a:gd name="connsiteY7" fmla="*/ 178676 h 1563008"/>
                  <a:gd name="connsiteX8" fmla="*/ 264650 w 629743"/>
                  <a:gd name="connsiteY8" fmla="*/ 178113 h 1563008"/>
                  <a:gd name="connsiteX9" fmla="*/ 262959 w 629743"/>
                  <a:gd name="connsiteY9" fmla="*/ 177690 h 1563008"/>
                  <a:gd name="connsiteX10" fmla="*/ 232645 w 629743"/>
                  <a:gd name="connsiteY10" fmla="*/ 182508 h 1563008"/>
                  <a:gd name="connsiteX11" fmla="*/ 226137 w 629743"/>
                  <a:gd name="connsiteY11" fmla="*/ 189579 h 1563008"/>
                  <a:gd name="connsiteX12" fmla="*/ 225968 w 629743"/>
                  <a:gd name="connsiteY12" fmla="*/ 202088 h 1563008"/>
                  <a:gd name="connsiteX13" fmla="*/ 225968 w 629743"/>
                  <a:gd name="connsiteY13" fmla="*/ 925568 h 1563008"/>
                  <a:gd name="connsiteX14" fmla="*/ 225799 w 629743"/>
                  <a:gd name="connsiteY14" fmla="*/ 938978 h 1563008"/>
                  <a:gd name="connsiteX15" fmla="*/ 219742 w 629743"/>
                  <a:gd name="connsiteY15" fmla="*/ 948670 h 1563008"/>
                  <a:gd name="connsiteX16" fmla="*/ 219601 w 629743"/>
                  <a:gd name="connsiteY16" fmla="*/ 900438 h 1563008"/>
                  <a:gd name="connsiteX17" fmla="*/ 221883 w 629743"/>
                  <a:gd name="connsiteY17" fmla="*/ 952248 h 1563008"/>
                  <a:gd name="connsiteX18" fmla="*/ 222362 w 629743"/>
                  <a:gd name="connsiteY18" fmla="*/ 961151 h 1563008"/>
                  <a:gd name="connsiteX19" fmla="*/ 222362 w 629743"/>
                  <a:gd name="connsiteY19" fmla="*/ 1528130 h 1563008"/>
                  <a:gd name="connsiteX20" fmla="*/ 220953 w 629743"/>
                  <a:gd name="connsiteY20" fmla="*/ 1540470 h 1563008"/>
                  <a:gd name="connsiteX21" fmla="*/ 210360 w 629743"/>
                  <a:gd name="connsiteY21" fmla="*/ 1547795 h 1563008"/>
                  <a:gd name="connsiteX22" fmla="*/ 142745 w 629743"/>
                  <a:gd name="connsiteY22" fmla="*/ 1562163 h 1563008"/>
                  <a:gd name="connsiteX23" fmla="*/ 125194 w 629743"/>
                  <a:gd name="connsiteY23" fmla="*/ 1563008 h 1563008"/>
                  <a:gd name="connsiteX24" fmla="*/ 112657 w 629743"/>
                  <a:gd name="connsiteY24" fmla="*/ 1559599 h 1563008"/>
                  <a:gd name="connsiteX25" fmla="*/ 58875 w 629743"/>
                  <a:gd name="connsiteY25" fmla="*/ 1549739 h 1563008"/>
                  <a:gd name="connsiteX26" fmla="*/ 40900 w 629743"/>
                  <a:gd name="connsiteY26" fmla="*/ 1546640 h 1563008"/>
                  <a:gd name="connsiteX27" fmla="*/ 31913 w 629743"/>
                  <a:gd name="connsiteY27" fmla="*/ 1534497 h 1563008"/>
                  <a:gd name="connsiteX28" fmla="*/ 29913 w 629743"/>
                  <a:gd name="connsiteY28" fmla="*/ 1527229 h 1563008"/>
                  <a:gd name="connsiteX29" fmla="*/ 25236 w 629743"/>
                  <a:gd name="connsiteY29" fmla="*/ 1499366 h 1563008"/>
                  <a:gd name="connsiteX30" fmla="*/ 24616 w 629743"/>
                  <a:gd name="connsiteY30" fmla="*/ 1315256 h 1563008"/>
                  <a:gd name="connsiteX31" fmla="*/ 20982 w 629743"/>
                  <a:gd name="connsiteY31" fmla="*/ 1102043 h 1563008"/>
                  <a:gd name="connsiteX32" fmla="*/ 17827 w 629743"/>
                  <a:gd name="connsiteY32" fmla="*/ 899536 h 1563008"/>
                  <a:gd name="connsiteX33" fmla="*/ 13742 w 629743"/>
                  <a:gd name="connsiteY33" fmla="*/ 672942 h 1563008"/>
                  <a:gd name="connsiteX34" fmla="*/ 10389 w 629743"/>
                  <a:gd name="connsiteY34" fmla="*/ 452573 h 1563008"/>
                  <a:gd name="connsiteX35" fmla="*/ 6783 w 629743"/>
                  <a:gd name="connsiteY35" fmla="*/ 271534 h 1563008"/>
                  <a:gd name="connsiteX36" fmla="*/ 3881 w 629743"/>
                  <a:gd name="connsiteY36" fmla="*/ 215611 h 1563008"/>
                  <a:gd name="connsiteX37" fmla="*/ 4445 w 629743"/>
                  <a:gd name="connsiteY37" fmla="*/ 204032 h 1563008"/>
                  <a:gd name="connsiteX38" fmla="*/ 4247 w 629743"/>
                  <a:gd name="connsiteY38" fmla="*/ 94186 h 1563008"/>
                  <a:gd name="connsiteX39" fmla="*/ 303 w 629743"/>
                  <a:gd name="connsiteY39" fmla="*/ 32064 h 1563008"/>
                  <a:gd name="connsiteX40" fmla="*/ 9572 w 629743"/>
                  <a:gd name="connsiteY40" fmla="*/ 15442 h 1563008"/>
                  <a:gd name="connsiteX41" fmla="*/ 19602 w 629743"/>
                  <a:gd name="connsiteY41" fmla="*/ 14259 h 1563008"/>
                  <a:gd name="connsiteX42" fmla="*/ 44507 w 629743"/>
                  <a:gd name="connsiteY42" fmla="*/ 11357 h 1563008"/>
                  <a:gd name="connsiteX43" fmla="*/ 112460 w 629743"/>
                  <a:gd name="connsiteY43" fmla="*/ 2624 h 1563008"/>
                  <a:gd name="connsiteX44" fmla="*/ 187907 w 629743"/>
                  <a:gd name="connsiteY44" fmla="*/ 3074 h 1563008"/>
                  <a:gd name="connsiteX45" fmla="*/ 199514 w 629743"/>
                  <a:gd name="connsiteY45" fmla="*/ 3328 h 1563008"/>
                  <a:gd name="connsiteX46" fmla="*/ 348859 w 629743"/>
                  <a:gd name="connsiteY46" fmla="*/ 3553 h 1563008"/>
                  <a:gd name="connsiteX47" fmla="*/ 546238 w 629743"/>
                  <a:gd name="connsiteY47" fmla="*/ 6991 h 1563008"/>
                  <a:gd name="connsiteX48" fmla="*/ 555028 w 629743"/>
                  <a:gd name="connsiteY48" fmla="*/ 8343 h 1563008"/>
                  <a:gd name="connsiteX49" fmla="*/ 568579 w 629743"/>
                  <a:gd name="connsiteY49" fmla="*/ 11526 h 1563008"/>
                  <a:gd name="connsiteX50" fmla="*/ 623685 w 629743"/>
                  <a:gd name="connsiteY50" fmla="*/ 11526 h 1563008"/>
                  <a:gd name="connsiteX51" fmla="*/ 628446 w 629743"/>
                  <a:gd name="connsiteY51" fmla="*/ 23246 h 1563008"/>
                  <a:gd name="connsiteX52" fmla="*/ 584469 w 629743"/>
                  <a:gd name="connsiteY52" fmla="*/ 42066 h 1563008"/>
                  <a:gd name="connsiteX53" fmla="*/ 573988 w 629743"/>
                  <a:gd name="connsiteY53" fmla="*/ 48320 h 1563008"/>
                  <a:gd name="connsiteX54" fmla="*/ 572213 w 629743"/>
                  <a:gd name="connsiteY54" fmla="*/ 59674 h 1563008"/>
                  <a:gd name="connsiteX55" fmla="*/ 572185 w 629743"/>
                  <a:gd name="connsiteY55" fmla="*/ 131149 h 1563008"/>
                  <a:gd name="connsiteX56" fmla="*/ 569171 w 629743"/>
                  <a:gd name="connsiteY56" fmla="*/ 142671 h 156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29743" h="1563008">
                    <a:moveTo>
                      <a:pt x="569171" y="142671"/>
                    </a:moveTo>
                    <a:cubicBezTo>
                      <a:pt x="543252" y="143967"/>
                      <a:pt x="517727" y="138502"/>
                      <a:pt x="491780" y="138868"/>
                    </a:cubicBezTo>
                    <a:cubicBezTo>
                      <a:pt x="470340" y="139150"/>
                      <a:pt x="449520" y="142446"/>
                      <a:pt x="428475" y="145545"/>
                    </a:cubicBezTo>
                    <a:cubicBezTo>
                      <a:pt x="418051" y="147066"/>
                      <a:pt x="407627" y="149066"/>
                      <a:pt x="397147" y="150419"/>
                    </a:cubicBezTo>
                    <a:cubicBezTo>
                      <a:pt x="376440" y="153123"/>
                      <a:pt x="355592" y="155067"/>
                      <a:pt x="335195" y="159913"/>
                    </a:cubicBezTo>
                    <a:cubicBezTo>
                      <a:pt x="334321" y="160110"/>
                      <a:pt x="333392" y="160448"/>
                      <a:pt x="332574" y="160307"/>
                    </a:cubicBezTo>
                    <a:cubicBezTo>
                      <a:pt x="320770" y="158307"/>
                      <a:pt x="316967" y="164167"/>
                      <a:pt x="318009" y="174929"/>
                    </a:cubicBezTo>
                    <a:cubicBezTo>
                      <a:pt x="315643" y="178282"/>
                      <a:pt x="312037" y="178704"/>
                      <a:pt x="308430" y="178676"/>
                    </a:cubicBezTo>
                    <a:cubicBezTo>
                      <a:pt x="293837" y="178564"/>
                      <a:pt x="279215" y="179493"/>
                      <a:pt x="264650" y="178113"/>
                    </a:cubicBezTo>
                    <a:cubicBezTo>
                      <a:pt x="264058" y="178056"/>
                      <a:pt x="263241" y="177465"/>
                      <a:pt x="262959" y="177690"/>
                    </a:cubicBezTo>
                    <a:cubicBezTo>
                      <a:pt x="253888" y="185832"/>
                      <a:pt x="242759" y="181043"/>
                      <a:pt x="232645" y="182508"/>
                    </a:cubicBezTo>
                    <a:cubicBezTo>
                      <a:pt x="228335" y="183128"/>
                      <a:pt x="226391" y="185438"/>
                      <a:pt x="226137" y="189579"/>
                    </a:cubicBezTo>
                    <a:cubicBezTo>
                      <a:pt x="225884" y="193749"/>
                      <a:pt x="225968" y="197918"/>
                      <a:pt x="225968" y="202088"/>
                    </a:cubicBezTo>
                    <a:cubicBezTo>
                      <a:pt x="225968" y="443248"/>
                      <a:pt x="225968" y="684408"/>
                      <a:pt x="225968" y="925568"/>
                    </a:cubicBezTo>
                    <a:cubicBezTo>
                      <a:pt x="225968" y="930048"/>
                      <a:pt x="226109" y="934527"/>
                      <a:pt x="225799" y="938978"/>
                    </a:cubicBezTo>
                    <a:cubicBezTo>
                      <a:pt x="225546" y="942500"/>
                      <a:pt x="224982" y="945965"/>
                      <a:pt x="219742" y="948670"/>
                    </a:cubicBezTo>
                    <a:cubicBezTo>
                      <a:pt x="219460" y="931175"/>
                      <a:pt x="219714" y="914806"/>
                      <a:pt x="219601" y="900438"/>
                    </a:cubicBezTo>
                    <a:cubicBezTo>
                      <a:pt x="221094" y="916356"/>
                      <a:pt x="216812" y="934414"/>
                      <a:pt x="221883" y="952248"/>
                    </a:cubicBezTo>
                    <a:cubicBezTo>
                      <a:pt x="222700" y="955121"/>
                      <a:pt x="222362" y="958164"/>
                      <a:pt x="222362" y="961151"/>
                    </a:cubicBezTo>
                    <a:cubicBezTo>
                      <a:pt x="222390" y="1150134"/>
                      <a:pt x="222390" y="1339118"/>
                      <a:pt x="222362" y="1528130"/>
                    </a:cubicBezTo>
                    <a:cubicBezTo>
                      <a:pt x="222362" y="1532272"/>
                      <a:pt x="222728" y="1536498"/>
                      <a:pt x="220953" y="1540470"/>
                    </a:cubicBezTo>
                    <a:cubicBezTo>
                      <a:pt x="218643" y="1544668"/>
                      <a:pt x="214812" y="1546950"/>
                      <a:pt x="210360" y="1547795"/>
                    </a:cubicBezTo>
                    <a:cubicBezTo>
                      <a:pt x="187709" y="1552077"/>
                      <a:pt x="165340" y="1557684"/>
                      <a:pt x="142745" y="1562163"/>
                    </a:cubicBezTo>
                    <a:cubicBezTo>
                      <a:pt x="136942" y="1563318"/>
                      <a:pt x="130941" y="1560445"/>
                      <a:pt x="125194" y="1563008"/>
                    </a:cubicBezTo>
                    <a:cubicBezTo>
                      <a:pt x="121390" y="1560445"/>
                      <a:pt x="116967" y="1560445"/>
                      <a:pt x="112657" y="1559599"/>
                    </a:cubicBezTo>
                    <a:cubicBezTo>
                      <a:pt x="94767" y="1556162"/>
                      <a:pt x="76511" y="1554725"/>
                      <a:pt x="58875" y="1549739"/>
                    </a:cubicBezTo>
                    <a:cubicBezTo>
                      <a:pt x="53015" y="1548077"/>
                      <a:pt x="46591" y="1547063"/>
                      <a:pt x="40900" y="1546640"/>
                    </a:cubicBezTo>
                    <a:cubicBezTo>
                      <a:pt x="31096" y="1545907"/>
                      <a:pt x="31998" y="1540695"/>
                      <a:pt x="31913" y="1534497"/>
                    </a:cubicBezTo>
                    <a:cubicBezTo>
                      <a:pt x="31885" y="1531962"/>
                      <a:pt x="32787" y="1529032"/>
                      <a:pt x="29913" y="1527229"/>
                    </a:cubicBezTo>
                    <a:cubicBezTo>
                      <a:pt x="25743" y="1518383"/>
                      <a:pt x="25236" y="1509001"/>
                      <a:pt x="25236" y="1499366"/>
                    </a:cubicBezTo>
                    <a:cubicBezTo>
                      <a:pt x="25405" y="1437977"/>
                      <a:pt x="27997" y="1376447"/>
                      <a:pt x="24616" y="1315256"/>
                    </a:cubicBezTo>
                    <a:cubicBezTo>
                      <a:pt x="20672" y="1244119"/>
                      <a:pt x="25687" y="1172898"/>
                      <a:pt x="20982" y="1102043"/>
                    </a:cubicBezTo>
                    <a:cubicBezTo>
                      <a:pt x="16503" y="1034456"/>
                      <a:pt x="21517" y="966926"/>
                      <a:pt x="17827" y="899536"/>
                    </a:cubicBezTo>
                    <a:cubicBezTo>
                      <a:pt x="13685" y="823977"/>
                      <a:pt x="17996" y="748276"/>
                      <a:pt x="13742" y="672942"/>
                    </a:cubicBezTo>
                    <a:cubicBezTo>
                      <a:pt x="9572" y="599382"/>
                      <a:pt x="15150" y="525851"/>
                      <a:pt x="10389" y="452573"/>
                    </a:cubicBezTo>
                    <a:cubicBezTo>
                      <a:pt x="6473" y="392142"/>
                      <a:pt x="9966" y="331768"/>
                      <a:pt x="6783" y="271534"/>
                    </a:cubicBezTo>
                    <a:cubicBezTo>
                      <a:pt x="5797" y="252940"/>
                      <a:pt x="4078" y="234290"/>
                      <a:pt x="3881" y="215611"/>
                    </a:cubicBezTo>
                    <a:cubicBezTo>
                      <a:pt x="3825" y="211723"/>
                      <a:pt x="3881" y="207863"/>
                      <a:pt x="4445" y="204032"/>
                    </a:cubicBezTo>
                    <a:cubicBezTo>
                      <a:pt x="3261" y="167407"/>
                      <a:pt x="3346" y="130782"/>
                      <a:pt x="4247" y="94186"/>
                    </a:cubicBezTo>
                    <a:cubicBezTo>
                      <a:pt x="4755" y="73225"/>
                      <a:pt x="-1415" y="52969"/>
                      <a:pt x="303" y="32064"/>
                    </a:cubicBezTo>
                    <a:cubicBezTo>
                      <a:pt x="895" y="24908"/>
                      <a:pt x="1627" y="18288"/>
                      <a:pt x="9572" y="15442"/>
                    </a:cubicBezTo>
                    <a:cubicBezTo>
                      <a:pt x="12868" y="14710"/>
                      <a:pt x="16165" y="13808"/>
                      <a:pt x="19602" y="14259"/>
                    </a:cubicBezTo>
                    <a:cubicBezTo>
                      <a:pt x="28194" y="15780"/>
                      <a:pt x="36590" y="15696"/>
                      <a:pt x="44507" y="11357"/>
                    </a:cubicBezTo>
                    <a:cubicBezTo>
                      <a:pt x="67383" y="10202"/>
                      <a:pt x="89921" y="5892"/>
                      <a:pt x="112460" y="2624"/>
                    </a:cubicBezTo>
                    <a:cubicBezTo>
                      <a:pt x="137900" y="-1095"/>
                      <a:pt x="162776" y="-785"/>
                      <a:pt x="187907" y="3074"/>
                    </a:cubicBezTo>
                    <a:cubicBezTo>
                      <a:pt x="191738" y="3666"/>
                      <a:pt x="195654" y="3328"/>
                      <a:pt x="199514" y="3328"/>
                    </a:cubicBezTo>
                    <a:cubicBezTo>
                      <a:pt x="249295" y="3328"/>
                      <a:pt x="299077" y="2483"/>
                      <a:pt x="348859" y="3553"/>
                    </a:cubicBezTo>
                    <a:cubicBezTo>
                      <a:pt x="414642" y="4962"/>
                      <a:pt x="480398" y="8286"/>
                      <a:pt x="546238" y="6991"/>
                    </a:cubicBezTo>
                    <a:cubicBezTo>
                      <a:pt x="549224" y="6934"/>
                      <a:pt x="552183" y="7244"/>
                      <a:pt x="555028" y="8343"/>
                    </a:cubicBezTo>
                    <a:cubicBezTo>
                      <a:pt x="559113" y="11188"/>
                      <a:pt x="563762" y="11526"/>
                      <a:pt x="568579" y="11526"/>
                    </a:cubicBezTo>
                    <a:cubicBezTo>
                      <a:pt x="586948" y="11442"/>
                      <a:pt x="605317" y="11442"/>
                      <a:pt x="623685" y="11526"/>
                    </a:cubicBezTo>
                    <a:cubicBezTo>
                      <a:pt x="627460" y="11555"/>
                      <a:pt x="632024" y="21669"/>
                      <a:pt x="628446" y="23246"/>
                    </a:cubicBezTo>
                    <a:cubicBezTo>
                      <a:pt x="613825" y="29642"/>
                      <a:pt x="599316" y="36234"/>
                      <a:pt x="584469" y="42066"/>
                    </a:cubicBezTo>
                    <a:cubicBezTo>
                      <a:pt x="580665" y="43559"/>
                      <a:pt x="576524" y="44630"/>
                      <a:pt x="573988" y="48320"/>
                    </a:cubicBezTo>
                    <a:cubicBezTo>
                      <a:pt x="571904" y="51898"/>
                      <a:pt x="572213" y="55814"/>
                      <a:pt x="572213" y="59674"/>
                    </a:cubicBezTo>
                    <a:cubicBezTo>
                      <a:pt x="572213" y="83508"/>
                      <a:pt x="572270" y="107314"/>
                      <a:pt x="572185" y="131149"/>
                    </a:cubicBezTo>
                    <a:cubicBezTo>
                      <a:pt x="572072" y="135093"/>
                      <a:pt x="573002" y="139516"/>
                      <a:pt x="569171" y="142671"/>
                    </a:cubicBezTo>
                    <a:close/>
                  </a:path>
                </a:pathLst>
              </a:custGeom>
              <a:solidFill>
                <a:srgbClr val="9C2689"/>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3" name="Freeform: Shape 92">
                <a:extLst>
                  <a:ext uri="{FF2B5EF4-FFF2-40B4-BE49-F238E27FC236}">
                    <a16:creationId xmlns:a16="http://schemas.microsoft.com/office/drawing/2014/main" id="{45E61EF1-86A4-42BF-BE2B-89337D710D01}"/>
                  </a:ext>
                </a:extLst>
              </p:cNvPr>
              <p:cNvSpPr/>
              <p:nvPr/>
            </p:nvSpPr>
            <p:spPr>
              <a:xfrm>
                <a:off x="10569416" y="3133761"/>
                <a:ext cx="262834" cy="2516787"/>
              </a:xfrm>
              <a:custGeom>
                <a:avLst/>
                <a:gdLst>
                  <a:gd name="connsiteX0" fmla="*/ 114744 w 139613"/>
                  <a:gd name="connsiteY0" fmla="*/ 5503 h 1336876"/>
                  <a:gd name="connsiteX1" fmla="*/ 115336 w 139613"/>
                  <a:gd name="connsiteY1" fmla="*/ 33197 h 1336876"/>
                  <a:gd name="connsiteX2" fmla="*/ 119393 w 139613"/>
                  <a:gd name="connsiteY2" fmla="*/ 226773 h 1336876"/>
                  <a:gd name="connsiteX3" fmla="*/ 123112 w 139613"/>
                  <a:gd name="connsiteY3" fmla="*/ 455988 h 1336876"/>
                  <a:gd name="connsiteX4" fmla="*/ 126464 w 139613"/>
                  <a:gd name="connsiteY4" fmla="*/ 656664 h 1336876"/>
                  <a:gd name="connsiteX5" fmla="*/ 130324 w 139613"/>
                  <a:gd name="connsiteY5" fmla="*/ 884977 h 1336876"/>
                  <a:gd name="connsiteX6" fmla="*/ 133733 w 139613"/>
                  <a:gd name="connsiteY6" fmla="*/ 1085709 h 1336876"/>
                  <a:gd name="connsiteX7" fmla="*/ 136832 w 139613"/>
                  <a:gd name="connsiteY7" fmla="*/ 1312388 h 1336876"/>
                  <a:gd name="connsiteX8" fmla="*/ 137311 w 139613"/>
                  <a:gd name="connsiteY8" fmla="*/ 1329151 h 1336876"/>
                  <a:gd name="connsiteX9" fmla="*/ 119646 w 139613"/>
                  <a:gd name="connsiteY9" fmla="*/ 1333856 h 1336876"/>
                  <a:gd name="connsiteX10" fmla="*/ 76429 w 139613"/>
                  <a:gd name="connsiteY10" fmla="*/ 1331574 h 1336876"/>
                  <a:gd name="connsiteX11" fmla="*/ 40988 w 139613"/>
                  <a:gd name="connsiteY11" fmla="*/ 1322418 h 1336876"/>
                  <a:gd name="connsiteX12" fmla="*/ 21408 w 139613"/>
                  <a:gd name="connsiteY12" fmla="*/ 1317910 h 1336876"/>
                  <a:gd name="connsiteX13" fmla="*/ 14364 w 139613"/>
                  <a:gd name="connsiteY13" fmla="*/ 1309261 h 1336876"/>
                  <a:gd name="connsiteX14" fmla="*/ 14477 w 139613"/>
                  <a:gd name="connsiteY14" fmla="*/ 1295879 h 1336876"/>
                  <a:gd name="connsiteX15" fmla="*/ 12618 w 139613"/>
                  <a:gd name="connsiteY15" fmla="*/ 1134307 h 1336876"/>
                  <a:gd name="connsiteX16" fmla="*/ 11406 w 139613"/>
                  <a:gd name="connsiteY16" fmla="*/ 1125630 h 1336876"/>
                  <a:gd name="connsiteX17" fmla="*/ 10786 w 139613"/>
                  <a:gd name="connsiteY17" fmla="*/ 1075369 h 1336876"/>
                  <a:gd name="connsiteX18" fmla="*/ 7490 w 139613"/>
                  <a:gd name="connsiteY18" fmla="*/ 1066438 h 1336876"/>
                  <a:gd name="connsiteX19" fmla="*/ 8025 w 139613"/>
                  <a:gd name="connsiteY19" fmla="*/ 1009614 h 1336876"/>
                  <a:gd name="connsiteX20" fmla="*/ 8392 w 139613"/>
                  <a:gd name="connsiteY20" fmla="*/ 925743 h 1336876"/>
                  <a:gd name="connsiteX21" fmla="*/ 7490 w 139613"/>
                  <a:gd name="connsiteY21" fmla="*/ 904360 h 1336876"/>
                  <a:gd name="connsiteX22" fmla="*/ 6504 w 139613"/>
                  <a:gd name="connsiteY22" fmla="*/ 901176 h 1336876"/>
                  <a:gd name="connsiteX23" fmla="*/ 6307 w 139613"/>
                  <a:gd name="connsiteY23" fmla="*/ 878215 h 1336876"/>
                  <a:gd name="connsiteX24" fmla="*/ 6307 w 139613"/>
                  <a:gd name="connsiteY24" fmla="*/ 850070 h 1336876"/>
                  <a:gd name="connsiteX25" fmla="*/ 6307 w 139613"/>
                  <a:gd name="connsiteY25" fmla="*/ 824969 h 1336876"/>
                  <a:gd name="connsiteX26" fmla="*/ 6251 w 139613"/>
                  <a:gd name="connsiteY26" fmla="*/ 796288 h 1336876"/>
                  <a:gd name="connsiteX27" fmla="*/ 6589 w 139613"/>
                  <a:gd name="connsiteY27" fmla="*/ 768792 h 1336876"/>
                  <a:gd name="connsiteX28" fmla="*/ 4757 w 139613"/>
                  <a:gd name="connsiteY28" fmla="*/ 719940 h 1336876"/>
                  <a:gd name="connsiteX29" fmla="*/ 4391 w 139613"/>
                  <a:gd name="connsiteY29" fmla="*/ 691232 h 1336876"/>
                  <a:gd name="connsiteX30" fmla="*/ 4110 w 139613"/>
                  <a:gd name="connsiteY30" fmla="*/ 679286 h 1336876"/>
                  <a:gd name="connsiteX31" fmla="*/ 3828 w 139613"/>
                  <a:gd name="connsiteY31" fmla="*/ 630406 h 1336876"/>
                  <a:gd name="connsiteX32" fmla="*/ 3912 w 139613"/>
                  <a:gd name="connsiteY32" fmla="*/ 607248 h 1336876"/>
                  <a:gd name="connsiteX33" fmla="*/ 7293 w 139613"/>
                  <a:gd name="connsiteY33" fmla="*/ 596599 h 1336876"/>
                  <a:gd name="connsiteX34" fmla="*/ 6983 w 139613"/>
                  <a:gd name="connsiteY34" fmla="*/ 450663 h 1336876"/>
                  <a:gd name="connsiteX35" fmla="*/ 6645 w 139613"/>
                  <a:gd name="connsiteY35" fmla="*/ 441761 h 1336876"/>
                  <a:gd name="connsiteX36" fmla="*/ 3095 w 139613"/>
                  <a:gd name="connsiteY36" fmla="*/ 335690 h 1336876"/>
                  <a:gd name="connsiteX37" fmla="*/ 475 w 139613"/>
                  <a:gd name="connsiteY37" fmla="*/ 204657 h 1336876"/>
                  <a:gd name="connsiteX38" fmla="*/ 278 w 139613"/>
                  <a:gd name="connsiteY38" fmla="*/ 38409 h 1336876"/>
                  <a:gd name="connsiteX39" fmla="*/ 14336 w 139613"/>
                  <a:gd name="connsiteY39" fmla="*/ 19054 h 1336876"/>
                  <a:gd name="connsiteX40" fmla="*/ 71386 w 139613"/>
                  <a:gd name="connsiteY40" fmla="*/ 1390 h 1336876"/>
                  <a:gd name="connsiteX41" fmla="*/ 85360 w 139613"/>
                  <a:gd name="connsiteY41" fmla="*/ 855 h 1336876"/>
                  <a:gd name="connsiteX42" fmla="*/ 103109 w 139613"/>
                  <a:gd name="connsiteY42" fmla="*/ 2010 h 1336876"/>
                  <a:gd name="connsiteX43" fmla="*/ 114744 w 139613"/>
                  <a:gd name="connsiteY43" fmla="*/ 5503 h 133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9613" h="1336876">
                    <a:moveTo>
                      <a:pt x="114744" y="5503"/>
                    </a:moveTo>
                    <a:cubicBezTo>
                      <a:pt x="114913" y="14744"/>
                      <a:pt x="114688" y="23985"/>
                      <a:pt x="115336" y="33197"/>
                    </a:cubicBezTo>
                    <a:cubicBezTo>
                      <a:pt x="119816" y="97685"/>
                      <a:pt x="115956" y="162370"/>
                      <a:pt x="119393" y="226773"/>
                    </a:cubicBezTo>
                    <a:cubicBezTo>
                      <a:pt x="123450" y="303206"/>
                      <a:pt x="119055" y="379696"/>
                      <a:pt x="123112" y="455988"/>
                    </a:cubicBezTo>
                    <a:cubicBezTo>
                      <a:pt x="126690" y="522899"/>
                      <a:pt x="122830" y="589894"/>
                      <a:pt x="126464" y="656664"/>
                    </a:cubicBezTo>
                    <a:cubicBezTo>
                      <a:pt x="130634" y="732787"/>
                      <a:pt x="126352" y="808966"/>
                      <a:pt x="130324" y="884977"/>
                    </a:cubicBezTo>
                    <a:cubicBezTo>
                      <a:pt x="133818" y="951916"/>
                      <a:pt x="130042" y="1018911"/>
                      <a:pt x="133733" y="1085709"/>
                    </a:cubicBezTo>
                    <a:cubicBezTo>
                      <a:pt x="137903" y="1161269"/>
                      <a:pt x="135057" y="1236856"/>
                      <a:pt x="136832" y="1312388"/>
                    </a:cubicBezTo>
                    <a:cubicBezTo>
                      <a:pt x="136973" y="1317938"/>
                      <a:pt x="142692" y="1323488"/>
                      <a:pt x="137311" y="1329151"/>
                    </a:cubicBezTo>
                    <a:cubicBezTo>
                      <a:pt x="130859" y="1328559"/>
                      <a:pt x="124802" y="1331574"/>
                      <a:pt x="119646" y="1333856"/>
                    </a:cubicBezTo>
                    <a:cubicBezTo>
                      <a:pt x="104405" y="1340561"/>
                      <a:pt x="90572" y="1334419"/>
                      <a:pt x="76429" y="1331574"/>
                    </a:cubicBezTo>
                    <a:cubicBezTo>
                      <a:pt x="64484" y="1329151"/>
                      <a:pt x="52933" y="1324897"/>
                      <a:pt x="40988" y="1322418"/>
                    </a:cubicBezTo>
                    <a:cubicBezTo>
                      <a:pt x="34452" y="1321065"/>
                      <a:pt x="28535" y="1317713"/>
                      <a:pt x="21408" y="1317910"/>
                    </a:cubicBezTo>
                    <a:cubicBezTo>
                      <a:pt x="17435" y="1318023"/>
                      <a:pt x="14083" y="1314445"/>
                      <a:pt x="14364" y="1309261"/>
                    </a:cubicBezTo>
                    <a:cubicBezTo>
                      <a:pt x="14590" y="1304809"/>
                      <a:pt x="14533" y="1300330"/>
                      <a:pt x="14477" y="1295879"/>
                    </a:cubicBezTo>
                    <a:cubicBezTo>
                      <a:pt x="13885" y="1242012"/>
                      <a:pt x="13266" y="1188174"/>
                      <a:pt x="12618" y="1134307"/>
                    </a:cubicBezTo>
                    <a:cubicBezTo>
                      <a:pt x="12589" y="1131377"/>
                      <a:pt x="13209" y="1128306"/>
                      <a:pt x="11406" y="1125630"/>
                    </a:cubicBezTo>
                    <a:cubicBezTo>
                      <a:pt x="11209" y="1108867"/>
                      <a:pt x="10984" y="1092104"/>
                      <a:pt x="10786" y="1075369"/>
                    </a:cubicBezTo>
                    <a:cubicBezTo>
                      <a:pt x="8448" y="1072862"/>
                      <a:pt x="7462" y="1069819"/>
                      <a:pt x="7490" y="1066438"/>
                    </a:cubicBezTo>
                    <a:cubicBezTo>
                      <a:pt x="7659" y="1047506"/>
                      <a:pt x="6730" y="1028546"/>
                      <a:pt x="8025" y="1009614"/>
                    </a:cubicBezTo>
                    <a:cubicBezTo>
                      <a:pt x="8025" y="981666"/>
                      <a:pt x="8702" y="953690"/>
                      <a:pt x="8392" y="925743"/>
                    </a:cubicBezTo>
                    <a:cubicBezTo>
                      <a:pt x="8307" y="918615"/>
                      <a:pt x="8871" y="911431"/>
                      <a:pt x="7490" y="904360"/>
                    </a:cubicBezTo>
                    <a:cubicBezTo>
                      <a:pt x="7124" y="903317"/>
                      <a:pt x="6814" y="902247"/>
                      <a:pt x="6504" y="901176"/>
                    </a:cubicBezTo>
                    <a:cubicBezTo>
                      <a:pt x="5152" y="893541"/>
                      <a:pt x="5687" y="885878"/>
                      <a:pt x="6307" y="878215"/>
                    </a:cubicBezTo>
                    <a:cubicBezTo>
                      <a:pt x="5236" y="868834"/>
                      <a:pt x="5434" y="859452"/>
                      <a:pt x="6307" y="850070"/>
                    </a:cubicBezTo>
                    <a:cubicBezTo>
                      <a:pt x="5293" y="841703"/>
                      <a:pt x="5462" y="833336"/>
                      <a:pt x="6307" y="824969"/>
                    </a:cubicBezTo>
                    <a:cubicBezTo>
                      <a:pt x="5124" y="815418"/>
                      <a:pt x="5715" y="805839"/>
                      <a:pt x="6251" y="796288"/>
                    </a:cubicBezTo>
                    <a:cubicBezTo>
                      <a:pt x="4870" y="787104"/>
                      <a:pt x="6222" y="777976"/>
                      <a:pt x="6589" y="768792"/>
                    </a:cubicBezTo>
                    <a:cubicBezTo>
                      <a:pt x="7237" y="752480"/>
                      <a:pt x="5969" y="736196"/>
                      <a:pt x="4757" y="719940"/>
                    </a:cubicBezTo>
                    <a:cubicBezTo>
                      <a:pt x="3123" y="710389"/>
                      <a:pt x="3997" y="700810"/>
                      <a:pt x="4391" y="691232"/>
                    </a:cubicBezTo>
                    <a:cubicBezTo>
                      <a:pt x="3659" y="687259"/>
                      <a:pt x="3828" y="683287"/>
                      <a:pt x="4110" y="679286"/>
                    </a:cubicBezTo>
                    <a:cubicBezTo>
                      <a:pt x="4391" y="662974"/>
                      <a:pt x="3546" y="646690"/>
                      <a:pt x="3828" y="630406"/>
                    </a:cubicBezTo>
                    <a:cubicBezTo>
                      <a:pt x="3969" y="622687"/>
                      <a:pt x="3799" y="614968"/>
                      <a:pt x="3912" y="607248"/>
                    </a:cubicBezTo>
                    <a:cubicBezTo>
                      <a:pt x="3969" y="603360"/>
                      <a:pt x="3969" y="599444"/>
                      <a:pt x="7293" y="596599"/>
                    </a:cubicBezTo>
                    <a:cubicBezTo>
                      <a:pt x="7180" y="547944"/>
                      <a:pt x="7096" y="499290"/>
                      <a:pt x="6983" y="450663"/>
                    </a:cubicBezTo>
                    <a:cubicBezTo>
                      <a:pt x="6335" y="447705"/>
                      <a:pt x="6532" y="444719"/>
                      <a:pt x="6645" y="441761"/>
                    </a:cubicBezTo>
                    <a:cubicBezTo>
                      <a:pt x="8307" y="406319"/>
                      <a:pt x="6786" y="370737"/>
                      <a:pt x="3095" y="335690"/>
                    </a:cubicBezTo>
                    <a:cubicBezTo>
                      <a:pt x="-1497" y="291909"/>
                      <a:pt x="1179" y="248325"/>
                      <a:pt x="475" y="204657"/>
                    </a:cubicBezTo>
                    <a:cubicBezTo>
                      <a:pt x="-426" y="149269"/>
                      <a:pt x="222" y="93825"/>
                      <a:pt x="278" y="38409"/>
                    </a:cubicBezTo>
                    <a:cubicBezTo>
                      <a:pt x="278" y="23844"/>
                      <a:pt x="757" y="23646"/>
                      <a:pt x="14336" y="19054"/>
                    </a:cubicBezTo>
                    <a:cubicBezTo>
                      <a:pt x="33212" y="12687"/>
                      <a:pt x="52173" y="6658"/>
                      <a:pt x="71386" y="1390"/>
                    </a:cubicBezTo>
                    <a:cubicBezTo>
                      <a:pt x="76148" y="94"/>
                      <a:pt x="80599" y="-695"/>
                      <a:pt x="85360" y="855"/>
                    </a:cubicBezTo>
                    <a:cubicBezTo>
                      <a:pt x="91164" y="2770"/>
                      <a:pt x="97193" y="1784"/>
                      <a:pt x="103109" y="2010"/>
                    </a:cubicBezTo>
                    <a:cubicBezTo>
                      <a:pt x="107391" y="2094"/>
                      <a:pt x="111561" y="2094"/>
                      <a:pt x="114744" y="5503"/>
                    </a:cubicBezTo>
                    <a:close/>
                  </a:path>
                </a:pathLst>
              </a:custGeom>
              <a:solidFill>
                <a:srgbClr val="ED1F32"/>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4" name="Freeform: Shape 93">
                <a:extLst>
                  <a:ext uri="{FF2B5EF4-FFF2-40B4-BE49-F238E27FC236}">
                    <a16:creationId xmlns:a16="http://schemas.microsoft.com/office/drawing/2014/main" id="{EA7CA90A-3EB5-413A-8233-B3B88E592528}"/>
                  </a:ext>
                </a:extLst>
              </p:cNvPr>
              <p:cNvSpPr/>
              <p:nvPr/>
            </p:nvSpPr>
            <p:spPr>
              <a:xfrm>
                <a:off x="11845289" y="2787165"/>
                <a:ext cx="152437" cy="3134607"/>
              </a:xfrm>
              <a:custGeom>
                <a:avLst/>
                <a:gdLst>
                  <a:gd name="connsiteX0" fmla="*/ 733 w 80972"/>
                  <a:gd name="connsiteY0" fmla="*/ 30742 h 1665052"/>
                  <a:gd name="connsiteX1" fmla="*/ 66291 w 80972"/>
                  <a:gd name="connsiteY1" fmla="*/ 2119 h 1665052"/>
                  <a:gd name="connsiteX2" fmla="*/ 73616 w 80972"/>
                  <a:gd name="connsiteY2" fmla="*/ 5556 h 1665052"/>
                  <a:gd name="connsiteX3" fmla="*/ 78574 w 80972"/>
                  <a:gd name="connsiteY3" fmla="*/ 1357574 h 1665052"/>
                  <a:gd name="connsiteX4" fmla="*/ 80969 w 80972"/>
                  <a:gd name="connsiteY4" fmla="*/ 1655277 h 1665052"/>
                  <a:gd name="connsiteX5" fmla="*/ 70629 w 80972"/>
                  <a:gd name="connsiteY5" fmla="*/ 1664630 h 1665052"/>
                  <a:gd name="connsiteX6" fmla="*/ 20960 w 80972"/>
                  <a:gd name="connsiteY6" fmla="*/ 1658883 h 1665052"/>
                  <a:gd name="connsiteX7" fmla="*/ 13185 w 80972"/>
                  <a:gd name="connsiteY7" fmla="*/ 1649388 h 1665052"/>
                  <a:gd name="connsiteX8" fmla="*/ 12762 w 80972"/>
                  <a:gd name="connsiteY8" fmla="*/ 1613637 h 1665052"/>
                  <a:gd name="connsiteX9" fmla="*/ 12565 w 80972"/>
                  <a:gd name="connsiteY9" fmla="*/ 1513595 h 1665052"/>
                  <a:gd name="connsiteX10" fmla="*/ 0 w 80972"/>
                  <a:gd name="connsiteY10" fmla="*/ 34179 h 1665052"/>
                  <a:gd name="connsiteX11" fmla="*/ 733 w 80972"/>
                  <a:gd name="connsiteY11" fmla="*/ 30742 h 1665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72" h="1665052">
                    <a:moveTo>
                      <a:pt x="733" y="30742"/>
                    </a:moveTo>
                    <a:cubicBezTo>
                      <a:pt x="22595" y="21192"/>
                      <a:pt x="44457" y="11669"/>
                      <a:pt x="66291" y="2119"/>
                    </a:cubicBezTo>
                    <a:cubicBezTo>
                      <a:pt x="71559" y="-2784"/>
                      <a:pt x="72883" y="1865"/>
                      <a:pt x="73616" y="5556"/>
                    </a:cubicBezTo>
                    <a:cubicBezTo>
                      <a:pt x="75081" y="12852"/>
                      <a:pt x="77306" y="1145685"/>
                      <a:pt x="78574" y="1357574"/>
                    </a:cubicBezTo>
                    <a:cubicBezTo>
                      <a:pt x="79166" y="1456798"/>
                      <a:pt x="80039" y="1556052"/>
                      <a:pt x="80969" y="1655277"/>
                    </a:cubicBezTo>
                    <a:cubicBezTo>
                      <a:pt x="81054" y="1663165"/>
                      <a:pt x="79870" y="1666264"/>
                      <a:pt x="70629" y="1664630"/>
                    </a:cubicBezTo>
                    <a:cubicBezTo>
                      <a:pt x="54261" y="1661700"/>
                      <a:pt x="37583" y="1660122"/>
                      <a:pt x="20960" y="1658883"/>
                    </a:cubicBezTo>
                    <a:cubicBezTo>
                      <a:pt x="13861" y="1658347"/>
                      <a:pt x="13016" y="1655502"/>
                      <a:pt x="13185" y="1649388"/>
                    </a:cubicBezTo>
                    <a:cubicBezTo>
                      <a:pt x="13551" y="1637500"/>
                      <a:pt x="12959" y="1625554"/>
                      <a:pt x="12762" y="1613637"/>
                    </a:cubicBezTo>
                    <a:cubicBezTo>
                      <a:pt x="12847" y="1580280"/>
                      <a:pt x="14932" y="1546783"/>
                      <a:pt x="12565" y="1513595"/>
                    </a:cubicBezTo>
                    <a:cubicBezTo>
                      <a:pt x="8114" y="1451164"/>
                      <a:pt x="0" y="64409"/>
                      <a:pt x="0" y="34179"/>
                    </a:cubicBezTo>
                    <a:cubicBezTo>
                      <a:pt x="28" y="32968"/>
                      <a:pt x="197" y="31841"/>
                      <a:pt x="733" y="30742"/>
                    </a:cubicBezTo>
                    <a:close/>
                  </a:path>
                </a:pathLst>
              </a:custGeom>
              <a:solidFill>
                <a:srgbClr val="BFB3B4"/>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5" name="Freeform: Shape 94">
                <a:extLst>
                  <a:ext uri="{FF2B5EF4-FFF2-40B4-BE49-F238E27FC236}">
                    <a16:creationId xmlns:a16="http://schemas.microsoft.com/office/drawing/2014/main" id="{D72CA417-FCFC-44B5-BD35-4CF427D2526D}"/>
                  </a:ext>
                </a:extLst>
              </p:cNvPr>
              <p:cNvSpPr/>
              <p:nvPr/>
            </p:nvSpPr>
            <p:spPr>
              <a:xfrm>
                <a:off x="10118423" y="2782080"/>
                <a:ext cx="674644" cy="1199881"/>
              </a:xfrm>
              <a:custGeom>
                <a:avLst/>
                <a:gdLst>
                  <a:gd name="connsiteX0" fmla="*/ 354304 w 358360"/>
                  <a:gd name="connsiteY0" fmla="*/ 192310 h 637357"/>
                  <a:gd name="connsiteX1" fmla="*/ 319792 w 358360"/>
                  <a:gd name="connsiteY1" fmla="*/ 190084 h 637357"/>
                  <a:gd name="connsiteX2" fmla="*/ 306184 w 358360"/>
                  <a:gd name="connsiteY2" fmla="*/ 192789 h 637357"/>
                  <a:gd name="connsiteX3" fmla="*/ 247979 w 358360"/>
                  <a:gd name="connsiteY3" fmla="*/ 210510 h 637357"/>
                  <a:gd name="connsiteX4" fmla="*/ 243387 w 358360"/>
                  <a:gd name="connsiteY4" fmla="*/ 216003 h 637357"/>
                  <a:gd name="connsiteX5" fmla="*/ 243331 w 358360"/>
                  <a:gd name="connsiteY5" fmla="*/ 224033 h 637357"/>
                  <a:gd name="connsiteX6" fmla="*/ 244711 w 358360"/>
                  <a:gd name="connsiteY6" fmla="*/ 501029 h 637357"/>
                  <a:gd name="connsiteX7" fmla="*/ 246852 w 358360"/>
                  <a:gd name="connsiteY7" fmla="*/ 627553 h 637357"/>
                  <a:gd name="connsiteX8" fmla="*/ 246514 w 358360"/>
                  <a:gd name="connsiteY8" fmla="*/ 637357 h 637357"/>
                  <a:gd name="connsiteX9" fmla="*/ 245500 w 358360"/>
                  <a:gd name="connsiteY9" fmla="*/ 583068 h 637357"/>
                  <a:gd name="connsiteX10" fmla="*/ 236034 w 358360"/>
                  <a:gd name="connsiteY10" fmla="*/ 541710 h 637357"/>
                  <a:gd name="connsiteX11" fmla="*/ 160756 w 358360"/>
                  <a:gd name="connsiteY11" fmla="*/ 327371 h 637357"/>
                  <a:gd name="connsiteX12" fmla="*/ 147177 w 358360"/>
                  <a:gd name="connsiteY12" fmla="*/ 320694 h 637357"/>
                  <a:gd name="connsiteX13" fmla="*/ 12792 w 358360"/>
                  <a:gd name="connsiteY13" fmla="*/ 368306 h 637357"/>
                  <a:gd name="connsiteX14" fmla="*/ 7608 w 358360"/>
                  <a:gd name="connsiteY14" fmla="*/ 369377 h 637357"/>
                  <a:gd name="connsiteX15" fmla="*/ 3636 w 358360"/>
                  <a:gd name="connsiteY15" fmla="*/ 355488 h 637357"/>
                  <a:gd name="connsiteX16" fmla="*/ 2988 w 358360"/>
                  <a:gd name="connsiteY16" fmla="*/ 241472 h 637357"/>
                  <a:gd name="connsiteX17" fmla="*/ 1 w 358360"/>
                  <a:gd name="connsiteY17" fmla="*/ 151854 h 637357"/>
                  <a:gd name="connsiteX18" fmla="*/ 3438 w 358360"/>
                  <a:gd name="connsiteY18" fmla="*/ 138443 h 637357"/>
                  <a:gd name="connsiteX19" fmla="*/ 2171 w 358360"/>
                  <a:gd name="connsiteY19" fmla="*/ 26794 h 637357"/>
                  <a:gd name="connsiteX20" fmla="*/ 19469 w 358360"/>
                  <a:gd name="connsiteY20" fmla="*/ 14004 h 637357"/>
                  <a:gd name="connsiteX21" fmla="*/ 85252 w 358360"/>
                  <a:gd name="connsiteY21" fmla="*/ 5552 h 637357"/>
                  <a:gd name="connsiteX22" fmla="*/ 134752 w 358360"/>
                  <a:gd name="connsiteY22" fmla="*/ 565 h 637357"/>
                  <a:gd name="connsiteX23" fmla="*/ 179125 w 358360"/>
                  <a:gd name="connsiteY23" fmla="*/ 2594 h 637357"/>
                  <a:gd name="connsiteX24" fmla="*/ 349092 w 358360"/>
                  <a:gd name="connsiteY24" fmla="*/ 3101 h 637357"/>
                  <a:gd name="connsiteX25" fmla="*/ 358361 w 358360"/>
                  <a:gd name="connsiteY25" fmla="*/ 6200 h 637357"/>
                  <a:gd name="connsiteX26" fmla="*/ 351205 w 358360"/>
                  <a:gd name="connsiteY26" fmla="*/ 19667 h 637357"/>
                  <a:gd name="connsiteX27" fmla="*/ 354445 w 358360"/>
                  <a:gd name="connsiteY27" fmla="*/ 183379 h 637357"/>
                  <a:gd name="connsiteX28" fmla="*/ 354304 w 358360"/>
                  <a:gd name="connsiteY28" fmla="*/ 192310 h 63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8360" h="637357">
                    <a:moveTo>
                      <a:pt x="354304" y="192310"/>
                    </a:moveTo>
                    <a:cubicBezTo>
                      <a:pt x="342866" y="191240"/>
                      <a:pt x="331287" y="193493"/>
                      <a:pt x="319792" y="190084"/>
                    </a:cubicBezTo>
                    <a:cubicBezTo>
                      <a:pt x="315848" y="188929"/>
                      <a:pt x="310608" y="191352"/>
                      <a:pt x="306184" y="192789"/>
                    </a:cubicBezTo>
                    <a:cubicBezTo>
                      <a:pt x="286886" y="199100"/>
                      <a:pt x="267672" y="205608"/>
                      <a:pt x="247979" y="210510"/>
                    </a:cubicBezTo>
                    <a:cubicBezTo>
                      <a:pt x="244711" y="211327"/>
                      <a:pt x="243472" y="213017"/>
                      <a:pt x="243387" y="216003"/>
                    </a:cubicBezTo>
                    <a:cubicBezTo>
                      <a:pt x="243303" y="218680"/>
                      <a:pt x="243331" y="221356"/>
                      <a:pt x="243331" y="224033"/>
                    </a:cubicBezTo>
                    <a:cubicBezTo>
                      <a:pt x="243584" y="316384"/>
                      <a:pt x="242485" y="408734"/>
                      <a:pt x="244711" y="501029"/>
                    </a:cubicBezTo>
                    <a:cubicBezTo>
                      <a:pt x="245725" y="543204"/>
                      <a:pt x="245754" y="585378"/>
                      <a:pt x="246852" y="627553"/>
                    </a:cubicBezTo>
                    <a:cubicBezTo>
                      <a:pt x="246937" y="630821"/>
                      <a:pt x="246655" y="634089"/>
                      <a:pt x="246514" y="637357"/>
                    </a:cubicBezTo>
                    <a:cubicBezTo>
                      <a:pt x="244260" y="619299"/>
                      <a:pt x="244937" y="601127"/>
                      <a:pt x="245500" y="583068"/>
                    </a:cubicBezTo>
                    <a:cubicBezTo>
                      <a:pt x="245951" y="568165"/>
                      <a:pt x="240711" y="555093"/>
                      <a:pt x="236034" y="541710"/>
                    </a:cubicBezTo>
                    <a:cubicBezTo>
                      <a:pt x="210988" y="470236"/>
                      <a:pt x="185633" y="398902"/>
                      <a:pt x="160756" y="327371"/>
                    </a:cubicBezTo>
                    <a:cubicBezTo>
                      <a:pt x="158051" y="319567"/>
                      <a:pt x="155600" y="317595"/>
                      <a:pt x="147177" y="320694"/>
                    </a:cubicBezTo>
                    <a:cubicBezTo>
                      <a:pt x="102551" y="337006"/>
                      <a:pt x="57643" y="352529"/>
                      <a:pt x="12792" y="368306"/>
                    </a:cubicBezTo>
                    <a:cubicBezTo>
                      <a:pt x="11158" y="368898"/>
                      <a:pt x="9355" y="369039"/>
                      <a:pt x="7608" y="369377"/>
                    </a:cubicBezTo>
                    <a:cubicBezTo>
                      <a:pt x="2650" y="365799"/>
                      <a:pt x="3664" y="360418"/>
                      <a:pt x="3636" y="355488"/>
                    </a:cubicBezTo>
                    <a:cubicBezTo>
                      <a:pt x="3523" y="317454"/>
                      <a:pt x="5411" y="279336"/>
                      <a:pt x="2988" y="241472"/>
                    </a:cubicBezTo>
                    <a:cubicBezTo>
                      <a:pt x="1100" y="211580"/>
                      <a:pt x="58" y="181773"/>
                      <a:pt x="1" y="151854"/>
                    </a:cubicBezTo>
                    <a:cubicBezTo>
                      <a:pt x="1" y="147093"/>
                      <a:pt x="-168" y="142275"/>
                      <a:pt x="3438" y="138443"/>
                    </a:cubicBezTo>
                    <a:cubicBezTo>
                      <a:pt x="3213" y="101227"/>
                      <a:pt x="4791" y="63982"/>
                      <a:pt x="2171" y="26794"/>
                    </a:cubicBezTo>
                    <a:cubicBezTo>
                      <a:pt x="1635" y="19075"/>
                      <a:pt x="6735" y="14314"/>
                      <a:pt x="19469" y="14004"/>
                    </a:cubicBezTo>
                    <a:cubicBezTo>
                      <a:pt x="41725" y="13440"/>
                      <a:pt x="63531" y="9045"/>
                      <a:pt x="85252" y="5552"/>
                    </a:cubicBezTo>
                    <a:cubicBezTo>
                      <a:pt x="101734" y="2904"/>
                      <a:pt x="118327" y="2875"/>
                      <a:pt x="134752" y="565"/>
                    </a:cubicBezTo>
                    <a:cubicBezTo>
                      <a:pt x="149261" y="-1463"/>
                      <a:pt x="164221" y="2622"/>
                      <a:pt x="179125" y="2594"/>
                    </a:cubicBezTo>
                    <a:cubicBezTo>
                      <a:pt x="235780" y="2509"/>
                      <a:pt x="292436" y="2847"/>
                      <a:pt x="349092" y="3101"/>
                    </a:cubicBezTo>
                    <a:cubicBezTo>
                      <a:pt x="352388" y="3129"/>
                      <a:pt x="356501" y="1495"/>
                      <a:pt x="358361" y="6200"/>
                    </a:cubicBezTo>
                    <a:cubicBezTo>
                      <a:pt x="351796" y="8482"/>
                      <a:pt x="350782" y="13497"/>
                      <a:pt x="351205" y="19667"/>
                    </a:cubicBezTo>
                    <a:cubicBezTo>
                      <a:pt x="355121" y="74181"/>
                      <a:pt x="354276" y="128780"/>
                      <a:pt x="354445" y="183379"/>
                    </a:cubicBezTo>
                    <a:cubicBezTo>
                      <a:pt x="354557" y="186366"/>
                      <a:pt x="354388" y="189324"/>
                      <a:pt x="354304" y="192310"/>
                    </a:cubicBezTo>
                    <a:close/>
                  </a:path>
                </a:pathLst>
              </a:custGeom>
              <a:solidFill>
                <a:srgbClr val="5A4958"/>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6" name="Freeform: Shape 95">
                <a:extLst>
                  <a:ext uri="{FF2B5EF4-FFF2-40B4-BE49-F238E27FC236}">
                    <a16:creationId xmlns:a16="http://schemas.microsoft.com/office/drawing/2014/main" id="{CB1AC378-EE93-4065-AE71-01C51E25B2AE}"/>
                  </a:ext>
                </a:extLst>
              </p:cNvPr>
              <p:cNvSpPr/>
              <p:nvPr/>
            </p:nvSpPr>
            <p:spPr>
              <a:xfrm>
                <a:off x="10063796" y="3042687"/>
                <a:ext cx="68950" cy="458431"/>
              </a:xfrm>
              <a:custGeom>
                <a:avLst/>
                <a:gdLst>
                  <a:gd name="connsiteX0" fmla="*/ 32484 w 36625"/>
                  <a:gd name="connsiteY0" fmla="*/ 14 h 243511"/>
                  <a:gd name="connsiteX1" fmla="*/ 33329 w 36625"/>
                  <a:gd name="connsiteY1" fmla="*/ 69713 h 243511"/>
                  <a:gd name="connsiteX2" fmla="*/ 36625 w 36625"/>
                  <a:gd name="connsiteY2" fmla="*/ 230975 h 243511"/>
                  <a:gd name="connsiteX3" fmla="*/ 564 w 36625"/>
                  <a:gd name="connsiteY3" fmla="*/ 243512 h 243511"/>
                  <a:gd name="connsiteX4" fmla="*/ 0 w 36625"/>
                  <a:gd name="connsiteY4" fmla="*/ 18185 h 243511"/>
                  <a:gd name="connsiteX5" fmla="*/ 8509 w 36625"/>
                  <a:gd name="connsiteY5" fmla="*/ 5310 h 243511"/>
                  <a:gd name="connsiteX6" fmla="*/ 32484 w 36625"/>
                  <a:gd name="connsiteY6" fmla="*/ 14 h 24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25" h="243511">
                    <a:moveTo>
                      <a:pt x="32484" y="14"/>
                    </a:moveTo>
                    <a:cubicBezTo>
                      <a:pt x="32653" y="23256"/>
                      <a:pt x="31131" y="46668"/>
                      <a:pt x="33329" y="69713"/>
                    </a:cubicBezTo>
                    <a:cubicBezTo>
                      <a:pt x="38485" y="123439"/>
                      <a:pt x="34512" y="177249"/>
                      <a:pt x="36625" y="230975"/>
                    </a:cubicBezTo>
                    <a:cubicBezTo>
                      <a:pt x="24933" y="236102"/>
                      <a:pt x="13044" y="240695"/>
                      <a:pt x="564" y="243512"/>
                    </a:cubicBezTo>
                    <a:cubicBezTo>
                      <a:pt x="451" y="168403"/>
                      <a:pt x="451" y="93294"/>
                      <a:pt x="0" y="18185"/>
                    </a:cubicBezTo>
                    <a:cubicBezTo>
                      <a:pt x="-28" y="11085"/>
                      <a:pt x="2001" y="6437"/>
                      <a:pt x="8509" y="5310"/>
                    </a:cubicBezTo>
                    <a:cubicBezTo>
                      <a:pt x="16622" y="3930"/>
                      <a:pt x="24088" y="-268"/>
                      <a:pt x="32484" y="14"/>
                    </a:cubicBezTo>
                    <a:close/>
                  </a:path>
                </a:pathLst>
              </a:custGeom>
              <a:solidFill>
                <a:srgbClr val="506B31"/>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7" name="Freeform: Shape 96">
                <a:extLst>
                  <a:ext uri="{FF2B5EF4-FFF2-40B4-BE49-F238E27FC236}">
                    <a16:creationId xmlns:a16="http://schemas.microsoft.com/office/drawing/2014/main" id="{FB221B68-7081-4340-ABF6-AD937A5A167E}"/>
                  </a:ext>
                </a:extLst>
              </p:cNvPr>
              <p:cNvSpPr/>
              <p:nvPr/>
            </p:nvSpPr>
            <p:spPr>
              <a:xfrm>
                <a:off x="11182581" y="3089578"/>
                <a:ext cx="209105" cy="2657539"/>
              </a:xfrm>
              <a:custGeom>
                <a:avLst/>
                <a:gdLst>
                  <a:gd name="connsiteX0" fmla="*/ 111030 w 111073"/>
                  <a:gd name="connsiteY0" fmla="*/ 1411642 h 1411641"/>
                  <a:gd name="connsiteX1" fmla="*/ 44119 w 111073"/>
                  <a:gd name="connsiteY1" fmla="*/ 1398992 h 1411641"/>
                  <a:gd name="connsiteX2" fmla="*/ 6818 w 111073"/>
                  <a:gd name="connsiteY2" fmla="*/ 1391667 h 1411641"/>
                  <a:gd name="connsiteX3" fmla="*/ 85 w 111073"/>
                  <a:gd name="connsiteY3" fmla="*/ 1383272 h 1411641"/>
                  <a:gd name="connsiteX4" fmla="*/ 0 w 111073"/>
                  <a:gd name="connsiteY4" fmla="*/ 1367269 h 1411641"/>
                  <a:gd name="connsiteX5" fmla="*/ 451 w 111073"/>
                  <a:gd name="connsiteY5" fmla="*/ 1135688 h 1411641"/>
                  <a:gd name="connsiteX6" fmla="*/ 1211 w 111073"/>
                  <a:gd name="connsiteY6" fmla="*/ 722561 h 1411641"/>
                  <a:gd name="connsiteX7" fmla="*/ 2085 w 111073"/>
                  <a:gd name="connsiteY7" fmla="*/ 717208 h 1411641"/>
                  <a:gd name="connsiteX8" fmla="*/ 2085 w 111073"/>
                  <a:gd name="connsiteY8" fmla="*/ 770708 h 1411641"/>
                  <a:gd name="connsiteX9" fmla="*/ 3465 w 111073"/>
                  <a:gd name="connsiteY9" fmla="*/ 770708 h 1411641"/>
                  <a:gd name="connsiteX10" fmla="*/ 3465 w 111073"/>
                  <a:gd name="connsiteY10" fmla="*/ 652128 h 1411641"/>
                  <a:gd name="connsiteX11" fmla="*/ 4029 w 111073"/>
                  <a:gd name="connsiteY11" fmla="*/ 13674 h 1411641"/>
                  <a:gd name="connsiteX12" fmla="*/ 13974 w 111073"/>
                  <a:gd name="connsiteY12" fmla="*/ 3757 h 1411641"/>
                  <a:gd name="connsiteX13" fmla="*/ 99704 w 111073"/>
                  <a:gd name="connsiteY13" fmla="*/ 292 h 1411641"/>
                  <a:gd name="connsiteX14" fmla="*/ 100465 w 111073"/>
                  <a:gd name="connsiteY14" fmla="*/ 10913 h 1411641"/>
                  <a:gd name="connsiteX15" fmla="*/ 101197 w 111073"/>
                  <a:gd name="connsiteY15" fmla="*/ 165582 h 1411641"/>
                  <a:gd name="connsiteX16" fmla="*/ 102916 w 111073"/>
                  <a:gd name="connsiteY16" fmla="*/ 365807 h 1411641"/>
                  <a:gd name="connsiteX17" fmla="*/ 104719 w 111073"/>
                  <a:gd name="connsiteY17" fmla="*/ 623251 h 1411641"/>
                  <a:gd name="connsiteX18" fmla="*/ 106522 w 111073"/>
                  <a:gd name="connsiteY18" fmla="*/ 819898 h 1411641"/>
                  <a:gd name="connsiteX19" fmla="*/ 108353 w 111073"/>
                  <a:gd name="connsiteY19" fmla="*/ 1067510 h 1411641"/>
                  <a:gd name="connsiteX20" fmla="*/ 110156 w 111073"/>
                  <a:gd name="connsiteY20" fmla="*/ 1264157 h 1411641"/>
                  <a:gd name="connsiteX21" fmla="*/ 111030 w 111073"/>
                  <a:gd name="connsiteY21" fmla="*/ 1411642 h 141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1073" h="1411641">
                    <a:moveTo>
                      <a:pt x="111030" y="1411642"/>
                    </a:moveTo>
                    <a:cubicBezTo>
                      <a:pt x="88716" y="1407472"/>
                      <a:pt x="66319" y="1403641"/>
                      <a:pt x="44119" y="1398992"/>
                    </a:cubicBezTo>
                    <a:cubicBezTo>
                      <a:pt x="31695" y="1396400"/>
                      <a:pt x="19355" y="1393498"/>
                      <a:pt x="6818" y="1391667"/>
                    </a:cubicBezTo>
                    <a:cubicBezTo>
                      <a:pt x="1916" y="1390963"/>
                      <a:pt x="-282" y="1388484"/>
                      <a:pt x="85" y="1383272"/>
                    </a:cubicBezTo>
                    <a:cubicBezTo>
                      <a:pt x="451" y="1377975"/>
                      <a:pt x="56" y="1372622"/>
                      <a:pt x="0" y="1367269"/>
                    </a:cubicBezTo>
                    <a:cubicBezTo>
                      <a:pt x="141" y="1290076"/>
                      <a:pt x="310" y="1212882"/>
                      <a:pt x="451" y="1135688"/>
                    </a:cubicBezTo>
                    <a:cubicBezTo>
                      <a:pt x="704" y="997979"/>
                      <a:pt x="958" y="860270"/>
                      <a:pt x="1211" y="722561"/>
                    </a:cubicBezTo>
                    <a:cubicBezTo>
                      <a:pt x="1211" y="720786"/>
                      <a:pt x="1211" y="719011"/>
                      <a:pt x="2085" y="717208"/>
                    </a:cubicBezTo>
                    <a:cubicBezTo>
                      <a:pt x="2085" y="735041"/>
                      <a:pt x="2085" y="752875"/>
                      <a:pt x="2085" y="770708"/>
                    </a:cubicBezTo>
                    <a:cubicBezTo>
                      <a:pt x="2536" y="770708"/>
                      <a:pt x="3015" y="770708"/>
                      <a:pt x="3465" y="770708"/>
                    </a:cubicBezTo>
                    <a:cubicBezTo>
                      <a:pt x="3465" y="731181"/>
                      <a:pt x="3437" y="691655"/>
                      <a:pt x="3465" y="652128"/>
                    </a:cubicBezTo>
                    <a:cubicBezTo>
                      <a:pt x="3719" y="439310"/>
                      <a:pt x="4029" y="226492"/>
                      <a:pt x="4029" y="13674"/>
                    </a:cubicBezTo>
                    <a:cubicBezTo>
                      <a:pt x="4029" y="5532"/>
                      <a:pt x="6452" y="3870"/>
                      <a:pt x="13974" y="3757"/>
                    </a:cubicBezTo>
                    <a:cubicBezTo>
                      <a:pt x="42569" y="3334"/>
                      <a:pt x="71024" y="-1173"/>
                      <a:pt x="99704" y="292"/>
                    </a:cubicBezTo>
                    <a:cubicBezTo>
                      <a:pt x="99957" y="3842"/>
                      <a:pt x="100465" y="7363"/>
                      <a:pt x="100465" y="10913"/>
                    </a:cubicBezTo>
                    <a:cubicBezTo>
                      <a:pt x="100662" y="62469"/>
                      <a:pt x="99986" y="114054"/>
                      <a:pt x="101197" y="165582"/>
                    </a:cubicBezTo>
                    <a:cubicBezTo>
                      <a:pt x="102747" y="232324"/>
                      <a:pt x="101310" y="299094"/>
                      <a:pt x="102916" y="365807"/>
                    </a:cubicBezTo>
                    <a:cubicBezTo>
                      <a:pt x="105000" y="451622"/>
                      <a:pt x="103000" y="537465"/>
                      <a:pt x="104719" y="623251"/>
                    </a:cubicBezTo>
                    <a:cubicBezTo>
                      <a:pt x="106015" y="688809"/>
                      <a:pt x="104972" y="754368"/>
                      <a:pt x="106522" y="819898"/>
                    </a:cubicBezTo>
                    <a:cubicBezTo>
                      <a:pt x="108494" y="902445"/>
                      <a:pt x="106465" y="984991"/>
                      <a:pt x="108353" y="1067510"/>
                    </a:cubicBezTo>
                    <a:cubicBezTo>
                      <a:pt x="109846" y="1133068"/>
                      <a:pt x="108607" y="1198626"/>
                      <a:pt x="110156" y="1264157"/>
                    </a:cubicBezTo>
                    <a:cubicBezTo>
                      <a:pt x="111255" y="1313318"/>
                      <a:pt x="111086" y="1362480"/>
                      <a:pt x="111030" y="1411642"/>
                    </a:cubicBezTo>
                    <a:close/>
                  </a:path>
                </a:pathLst>
              </a:custGeom>
              <a:solidFill>
                <a:srgbClr val="589C43"/>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8" name="Freeform: Shape 97">
                <a:extLst>
                  <a:ext uri="{FF2B5EF4-FFF2-40B4-BE49-F238E27FC236}">
                    <a16:creationId xmlns:a16="http://schemas.microsoft.com/office/drawing/2014/main" id="{7F08B358-BCFC-4FF3-9137-C66A562CF6B9}"/>
                  </a:ext>
                </a:extLst>
              </p:cNvPr>
              <p:cNvSpPr/>
              <p:nvPr/>
            </p:nvSpPr>
            <p:spPr>
              <a:xfrm>
                <a:off x="11843115" y="2845039"/>
                <a:ext cx="4296" cy="184996"/>
              </a:xfrm>
              <a:custGeom>
                <a:avLst/>
                <a:gdLst>
                  <a:gd name="connsiteX0" fmla="*/ 1888 w 2282"/>
                  <a:gd name="connsiteY0" fmla="*/ 0 h 98267"/>
                  <a:gd name="connsiteX1" fmla="*/ 2282 w 2282"/>
                  <a:gd name="connsiteY1" fmla="*/ 98267 h 98267"/>
                  <a:gd name="connsiteX2" fmla="*/ 0 w 2282"/>
                  <a:gd name="connsiteY2" fmla="*/ 97929 h 98267"/>
                  <a:gd name="connsiteX3" fmla="*/ 338 w 2282"/>
                  <a:gd name="connsiteY3" fmla="*/ 2000 h 98267"/>
                  <a:gd name="connsiteX4" fmla="*/ 648 w 2282"/>
                  <a:gd name="connsiteY4" fmla="*/ 282 h 98267"/>
                  <a:gd name="connsiteX5" fmla="*/ 1888 w 2282"/>
                  <a:gd name="connsiteY5" fmla="*/ 0 h 9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2" h="98267">
                    <a:moveTo>
                      <a:pt x="1888" y="0"/>
                    </a:moveTo>
                    <a:cubicBezTo>
                      <a:pt x="2028" y="32765"/>
                      <a:pt x="2141" y="65502"/>
                      <a:pt x="2282" y="98267"/>
                    </a:cubicBezTo>
                    <a:cubicBezTo>
                      <a:pt x="1521" y="98154"/>
                      <a:pt x="761" y="98042"/>
                      <a:pt x="0" y="97929"/>
                    </a:cubicBezTo>
                    <a:cubicBezTo>
                      <a:pt x="113" y="65953"/>
                      <a:pt x="226" y="33977"/>
                      <a:pt x="338" y="2000"/>
                    </a:cubicBezTo>
                    <a:cubicBezTo>
                      <a:pt x="338" y="1409"/>
                      <a:pt x="394" y="789"/>
                      <a:pt x="648" y="282"/>
                    </a:cubicBezTo>
                    <a:cubicBezTo>
                      <a:pt x="789" y="28"/>
                      <a:pt x="1465" y="85"/>
                      <a:pt x="1888" y="0"/>
                    </a:cubicBezTo>
                    <a:close/>
                  </a:path>
                </a:pathLst>
              </a:custGeom>
              <a:solidFill>
                <a:srgbClr val="752A67"/>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99" name="Freeform: Shape 98">
                <a:extLst>
                  <a:ext uri="{FF2B5EF4-FFF2-40B4-BE49-F238E27FC236}">
                    <a16:creationId xmlns:a16="http://schemas.microsoft.com/office/drawing/2014/main" id="{58E0806A-B72F-4B21-A3C3-8DEE1F632F22}"/>
                  </a:ext>
                </a:extLst>
              </p:cNvPr>
              <p:cNvSpPr/>
              <p:nvPr/>
            </p:nvSpPr>
            <p:spPr>
              <a:xfrm>
                <a:off x="10808981" y="2787602"/>
                <a:ext cx="43597" cy="6634"/>
              </a:xfrm>
              <a:custGeom>
                <a:avLst/>
                <a:gdLst>
                  <a:gd name="connsiteX0" fmla="*/ 0 w 23158"/>
                  <a:gd name="connsiteY0" fmla="*/ 3154 h 3524"/>
                  <a:gd name="connsiteX1" fmla="*/ 23158 w 23158"/>
                  <a:gd name="connsiteY1" fmla="*/ 365 h 3524"/>
                  <a:gd name="connsiteX2" fmla="*/ 0 w 23158"/>
                  <a:gd name="connsiteY2" fmla="*/ 3154 h 3524"/>
                </a:gdLst>
                <a:ahLst/>
                <a:cxnLst>
                  <a:cxn ang="0">
                    <a:pos x="connsiteX0" y="connsiteY0"/>
                  </a:cxn>
                  <a:cxn ang="0">
                    <a:pos x="connsiteX1" y="connsiteY1"/>
                  </a:cxn>
                  <a:cxn ang="0">
                    <a:pos x="connsiteX2" y="connsiteY2"/>
                  </a:cxn>
                </a:cxnLst>
                <a:rect l="l" t="t" r="r" b="b"/>
                <a:pathLst>
                  <a:path w="23158" h="3524">
                    <a:moveTo>
                      <a:pt x="0" y="3154"/>
                    </a:moveTo>
                    <a:cubicBezTo>
                      <a:pt x="7494" y="336"/>
                      <a:pt x="15213" y="-593"/>
                      <a:pt x="23158" y="365"/>
                    </a:cubicBezTo>
                    <a:cubicBezTo>
                      <a:pt x="15918" y="5379"/>
                      <a:pt x="7776" y="2844"/>
                      <a:pt x="0" y="3154"/>
                    </a:cubicBezTo>
                    <a:close/>
                  </a:path>
                </a:pathLst>
              </a:custGeom>
              <a:solidFill>
                <a:srgbClr val="5A4958"/>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100" name="Rectangle 99">
                <a:extLst>
                  <a:ext uri="{FF2B5EF4-FFF2-40B4-BE49-F238E27FC236}">
                    <a16:creationId xmlns:a16="http://schemas.microsoft.com/office/drawing/2014/main" id="{DA7BDA13-A7F4-4E6C-B3B2-6A2881119FE0}"/>
                  </a:ext>
                </a:extLst>
              </p:cNvPr>
              <p:cNvSpPr/>
              <p:nvPr/>
            </p:nvSpPr>
            <p:spPr>
              <a:xfrm>
                <a:off x="11734447" y="0"/>
                <a:ext cx="247531" cy="2416804"/>
              </a:xfrm>
              <a:prstGeom prst="rect">
                <a:avLst/>
              </a:prstGeom>
              <a:solidFill>
                <a:srgbClr val="9C2689"/>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101" name="Rectangle 100">
                <a:extLst>
                  <a:ext uri="{FF2B5EF4-FFF2-40B4-BE49-F238E27FC236}">
                    <a16:creationId xmlns:a16="http://schemas.microsoft.com/office/drawing/2014/main" id="{3EAAE6B0-85D9-493D-B61D-43D7963FB652}"/>
                  </a:ext>
                </a:extLst>
              </p:cNvPr>
              <p:cNvSpPr/>
              <p:nvPr/>
            </p:nvSpPr>
            <p:spPr>
              <a:xfrm>
                <a:off x="10192910" y="169933"/>
                <a:ext cx="659668" cy="2227073"/>
              </a:xfrm>
              <a:prstGeom prst="rect">
                <a:avLst/>
              </a:prstGeom>
              <a:solidFill>
                <a:srgbClr val="CAC45D"/>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102" name="Freeform: Shape 101">
                <a:extLst>
                  <a:ext uri="{FF2B5EF4-FFF2-40B4-BE49-F238E27FC236}">
                    <a16:creationId xmlns:a16="http://schemas.microsoft.com/office/drawing/2014/main" id="{142DF1CF-461E-4A89-B411-455AE34DCCF4}"/>
                  </a:ext>
                </a:extLst>
              </p:cNvPr>
              <p:cNvSpPr/>
              <p:nvPr/>
            </p:nvSpPr>
            <p:spPr>
              <a:xfrm>
                <a:off x="11210233" y="15629"/>
                <a:ext cx="512661" cy="2416805"/>
              </a:xfrm>
              <a:custGeom>
                <a:avLst/>
                <a:gdLst>
                  <a:gd name="connsiteX0" fmla="*/ 267926 w 272317"/>
                  <a:gd name="connsiteY0" fmla="*/ 1492293 h 1512846"/>
                  <a:gd name="connsiteX1" fmla="*/ 266883 w 272317"/>
                  <a:gd name="connsiteY1" fmla="*/ 1492744 h 1512846"/>
                  <a:gd name="connsiteX2" fmla="*/ 256544 w 272317"/>
                  <a:gd name="connsiteY2" fmla="*/ 1497506 h 1512846"/>
                  <a:gd name="connsiteX3" fmla="*/ 191436 w 272317"/>
                  <a:gd name="connsiteY3" fmla="*/ 1508437 h 1512846"/>
                  <a:gd name="connsiteX4" fmla="*/ 172053 w 272317"/>
                  <a:gd name="connsiteY4" fmla="*/ 1508747 h 1512846"/>
                  <a:gd name="connsiteX5" fmla="*/ 161516 w 272317"/>
                  <a:gd name="connsiteY5" fmla="*/ 1510240 h 1512846"/>
                  <a:gd name="connsiteX6" fmla="*/ 98296 w 272317"/>
                  <a:gd name="connsiteY6" fmla="*/ 1502154 h 1512846"/>
                  <a:gd name="connsiteX7" fmla="*/ 21779 w 272317"/>
                  <a:gd name="connsiteY7" fmla="*/ 1481419 h 1512846"/>
                  <a:gd name="connsiteX8" fmla="*/ 14172 w 272317"/>
                  <a:gd name="connsiteY8" fmla="*/ 1472601 h 1512846"/>
                  <a:gd name="connsiteX9" fmla="*/ 11467 w 272317"/>
                  <a:gd name="connsiteY9" fmla="*/ 1450541 h 1512846"/>
                  <a:gd name="connsiteX10" fmla="*/ 10763 w 272317"/>
                  <a:gd name="connsiteY10" fmla="*/ 1432708 h 1512846"/>
                  <a:gd name="connsiteX11" fmla="*/ 8369 w 272317"/>
                  <a:gd name="connsiteY11" fmla="*/ 1129793 h 1512846"/>
                  <a:gd name="connsiteX12" fmla="*/ 6847 w 272317"/>
                  <a:gd name="connsiteY12" fmla="*/ 883195 h 1512846"/>
                  <a:gd name="connsiteX13" fmla="*/ 5072 w 272317"/>
                  <a:gd name="connsiteY13" fmla="*/ 692014 h 1512846"/>
                  <a:gd name="connsiteX14" fmla="*/ 3748 w 272317"/>
                  <a:gd name="connsiteY14" fmla="*/ 507960 h 1512846"/>
                  <a:gd name="connsiteX15" fmla="*/ 1213 w 272317"/>
                  <a:gd name="connsiteY15" fmla="*/ 225611 h 1512846"/>
                  <a:gd name="connsiteX16" fmla="*/ 57 w 272317"/>
                  <a:gd name="connsiteY16" fmla="*/ 53193 h 1512846"/>
                  <a:gd name="connsiteX17" fmla="*/ 565 w 272317"/>
                  <a:gd name="connsiteY17" fmla="*/ 40713 h 1512846"/>
                  <a:gd name="connsiteX18" fmla="*/ 15609 w 272317"/>
                  <a:gd name="connsiteY18" fmla="*/ 21499 h 1512846"/>
                  <a:gd name="connsiteX19" fmla="*/ 89281 w 272317"/>
                  <a:gd name="connsiteY19" fmla="*/ 10455 h 1512846"/>
                  <a:gd name="connsiteX20" fmla="*/ 142669 w 272317"/>
                  <a:gd name="connsiteY20" fmla="*/ 1580 h 1512846"/>
                  <a:gd name="connsiteX21" fmla="*/ 155966 w 272317"/>
                  <a:gd name="connsiteY21" fmla="*/ 341 h 1512846"/>
                  <a:gd name="connsiteX22" fmla="*/ 205917 w 272317"/>
                  <a:gd name="connsiteY22" fmla="*/ 623 h 1512846"/>
                  <a:gd name="connsiteX23" fmla="*/ 254515 w 272317"/>
                  <a:gd name="connsiteY23" fmla="*/ 5158 h 1512846"/>
                  <a:gd name="connsiteX24" fmla="*/ 257727 w 272317"/>
                  <a:gd name="connsiteY24" fmla="*/ 6539 h 1512846"/>
                  <a:gd name="connsiteX25" fmla="*/ 261502 w 272317"/>
                  <a:gd name="connsiteY25" fmla="*/ 21611 h 1512846"/>
                  <a:gd name="connsiteX26" fmla="*/ 261530 w 272317"/>
                  <a:gd name="connsiteY26" fmla="*/ 200425 h 1512846"/>
                  <a:gd name="connsiteX27" fmla="*/ 262094 w 272317"/>
                  <a:gd name="connsiteY27" fmla="*/ 338979 h 1512846"/>
                  <a:gd name="connsiteX28" fmla="*/ 264883 w 272317"/>
                  <a:gd name="connsiteY28" fmla="*/ 596987 h 1512846"/>
                  <a:gd name="connsiteX29" fmla="*/ 265981 w 272317"/>
                  <a:gd name="connsiteY29" fmla="*/ 855332 h 1512846"/>
                  <a:gd name="connsiteX30" fmla="*/ 268461 w 272317"/>
                  <a:gd name="connsiteY30" fmla="*/ 1112438 h 1512846"/>
                  <a:gd name="connsiteX31" fmla="*/ 269559 w 272317"/>
                  <a:gd name="connsiteY31" fmla="*/ 1369910 h 1512846"/>
                  <a:gd name="connsiteX32" fmla="*/ 272180 w 272317"/>
                  <a:gd name="connsiteY32" fmla="*/ 1478601 h 1512846"/>
                  <a:gd name="connsiteX33" fmla="*/ 267926 w 272317"/>
                  <a:gd name="connsiteY33" fmla="*/ 1492293 h 151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2317" h="1512846">
                    <a:moveTo>
                      <a:pt x="267926" y="1492293"/>
                    </a:moveTo>
                    <a:cubicBezTo>
                      <a:pt x="267559" y="1492406"/>
                      <a:pt x="267221" y="1492547"/>
                      <a:pt x="266883" y="1492744"/>
                    </a:cubicBezTo>
                    <a:cubicBezTo>
                      <a:pt x="263953" y="1495477"/>
                      <a:pt x="260488" y="1496857"/>
                      <a:pt x="256544" y="1497506"/>
                    </a:cubicBezTo>
                    <a:cubicBezTo>
                      <a:pt x="234851" y="1501196"/>
                      <a:pt x="213214" y="1505140"/>
                      <a:pt x="191436" y="1508437"/>
                    </a:cubicBezTo>
                    <a:cubicBezTo>
                      <a:pt x="184984" y="1509423"/>
                      <a:pt x="178505" y="1508634"/>
                      <a:pt x="172053" y="1508747"/>
                    </a:cubicBezTo>
                    <a:cubicBezTo>
                      <a:pt x="168531" y="1509197"/>
                      <a:pt x="164841" y="1509113"/>
                      <a:pt x="161516" y="1510240"/>
                    </a:cubicBezTo>
                    <a:cubicBezTo>
                      <a:pt x="139119" y="1517705"/>
                      <a:pt x="118975" y="1507281"/>
                      <a:pt x="98296" y="1502154"/>
                    </a:cubicBezTo>
                    <a:cubicBezTo>
                      <a:pt x="72659" y="1495815"/>
                      <a:pt x="47303" y="1488237"/>
                      <a:pt x="21779" y="1481419"/>
                    </a:cubicBezTo>
                    <a:cubicBezTo>
                      <a:pt x="16933" y="1480123"/>
                      <a:pt x="13468" y="1478348"/>
                      <a:pt x="14172" y="1472601"/>
                    </a:cubicBezTo>
                    <a:cubicBezTo>
                      <a:pt x="8904" y="1465783"/>
                      <a:pt x="11073" y="1458063"/>
                      <a:pt x="11467" y="1450541"/>
                    </a:cubicBezTo>
                    <a:cubicBezTo>
                      <a:pt x="10876" y="1444597"/>
                      <a:pt x="10763" y="1438652"/>
                      <a:pt x="10763" y="1432708"/>
                    </a:cubicBezTo>
                    <a:cubicBezTo>
                      <a:pt x="11214" y="1331736"/>
                      <a:pt x="9580" y="1230736"/>
                      <a:pt x="8369" y="1129793"/>
                    </a:cubicBezTo>
                    <a:cubicBezTo>
                      <a:pt x="7382" y="1047584"/>
                      <a:pt x="9383" y="965347"/>
                      <a:pt x="6847" y="883195"/>
                    </a:cubicBezTo>
                    <a:cubicBezTo>
                      <a:pt x="4875" y="819440"/>
                      <a:pt x="7495" y="755685"/>
                      <a:pt x="5072" y="692014"/>
                    </a:cubicBezTo>
                    <a:cubicBezTo>
                      <a:pt x="2734" y="630653"/>
                      <a:pt x="4143" y="569321"/>
                      <a:pt x="3748" y="507960"/>
                    </a:cubicBezTo>
                    <a:cubicBezTo>
                      <a:pt x="3156" y="413835"/>
                      <a:pt x="2255" y="319709"/>
                      <a:pt x="1213" y="225611"/>
                    </a:cubicBezTo>
                    <a:cubicBezTo>
                      <a:pt x="593" y="168139"/>
                      <a:pt x="1015" y="110666"/>
                      <a:pt x="57" y="53193"/>
                    </a:cubicBezTo>
                    <a:cubicBezTo>
                      <a:pt x="1" y="49024"/>
                      <a:pt x="-168" y="44854"/>
                      <a:pt x="565" y="40713"/>
                    </a:cubicBezTo>
                    <a:cubicBezTo>
                      <a:pt x="-253" y="25415"/>
                      <a:pt x="593" y="24260"/>
                      <a:pt x="15609" y="21499"/>
                    </a:cubicBezTo>
                    <a:cubicBezTo>
                      <a:pt x="40035" y="17019"/>
                      <a:pt x="64686" y="14005"/>
                      <a:pt x="89281" y="10455"/>
                    </a:cubicBezTo>
                    <a:cubicBezTo>
                      <a:pt x="107086" y="7891"/>
                      <a:pt x="124976" y="5187"/>
                      <a:pt x="142669" y="1580"/>
                    </a:cubicBezTo>
                    <a:cubicBezTo>
                      <a:pt x="147064" y="679"/>
                      <a:pt x="151487" y="341"/>
                      <a:pt x="155966" y="341"/>
                    </a:cubicBezTo>
                    <a:cubicBezTo>
                      <a:pt x="172617" y="341"/>
                      <a:pt x="189351" y="-589"/>
                      <a:pt x="205917" y="623"/>
                    </a:cubicBezTo>
                    <a:cubicBezTo>
                      <a:pt x="222116" y="1806"/>
                      <a:pt x="238259" y="3947"/>
                      <a:pt x="254515" y="5158"/>
                    </a:cubicBezTo>
                    <a:cubicBezTo>
                      <a:pt x="255670" y="5440"/>
                      <a:pt x="256741" y="5891"/>
                      <a:pt x="257727" y="6539"/>
                    </a:cubicBezTo>
                    <a:cubicBezTo>
                      <a:pt x="262263" y="10737"/>
                      <a:pt x="261502" y="16315"/>
                      <a:pt x="261502" y="21611"/>
                    </a:cubicBezTo>
                    <a:cubicBezTo>
                      <a:pt x="261587" y="81225"/>
                      <a:pt x="261530" y="140811"/>
                      <a:pt x="261530" y="200425"/>
                    </a:cubicBezTo>
                    <a:cubicBezTo>
                      <a:pt x="261530" y="246628"/>
                      <a:pt x="258938" y="293001"/>
                      <a:pt x="262094" y="338979"/>
                    </a:cubicBezTo>
                    <a:cubicBezTo>
                      <a:pt x="268010" y="425019"/>
                      <a:pt x="263868" y="511003"/>
                      <a:pt x="264883" y="596987"/>
                    </a:cubicBezTo>
                    <a:cubicBezTo>
                      <a:pt x="265897" y="683111"/>
                      <a:pt x="262009" y="769377"/>
                      <a:pt x="265981" y="855332"/>
                    </a:cubicBezTo>
                    <a:cubicBezTo>
                      <a:pt x="269926" y="941119"/>
                      <a:pt x="267418" y="1026764"/>
                      <a:pt x="268461" y="1112438"/>
                    </a:cubicBezTo>
                    <a:cubicBezTo>
                      <a:pt x="269503" y="1198253"/>
                      <a:pt x="266855" y="1284152"/>
                      <a:pt x="269559" y="1369910"/>
                    </a:cubicBezTo>
                    <a:cubicBezTo>
                      <a:pt x="270686" y="1406113"/>
                      <a:pt x="271391" y="1442371"/>
                      <a:pt x="272180" y="1478601"/>
                    </a:cubicBezTo>
                    <a:cubicBezTo>
                      <a:pt x="272292" y="1483475"/>
                      <a:pt x="273250" y="1488941"/>
                      <a:pt x="267926" y="1492293"/>
                    </a:cubicBezTo>
                    <a:close/>
                  </a:path>
                </a:pathLst>
              </a:custGeom>
              <a:solidFill>
                <a:srgbClr val="BFB3B4"/>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103" name="Freeform: Shape 102">
                <a:extLst>
                  <a:ext uri="{FF2B5EF4-FFF2-40B4-BE49-F238E27FC236}">
                    <a16:creationId xmlns:a16="http://schemas.microsoft.com/office/drawing/2014/main" id="{7B61A3BF-02F4-404E-9307-CDA1D8521825}"/>
                  </a:ext>
                </a:extLst>
              </p:cNvPr>
              <p:cNvSpPr/>
              <p:nvPr/>
            </p:nvSpPr>
            <p:spPr>
              <a:xfrm>
                <a:off x="11023513" y="72828"/>
                <a:ext cx="209105" cy="2359607"/>
              </a:xfrm>
              <a:custGeom>
                <a:avLst/>
                <a:gdLst>
                  <a:gd name="connsiteX0" fmla="*/ 111030 w 111073"/>
                  <a:gd name="connsiteY0" fmla="*/ 1411642 h 1411641"/>
                  <a:gd name="connsiteX1" fmla="*/ 44119 w 111073"/>
                  <a:gd name="connsiteY1" fmla="*/ 1398992 h 1411641"/>
                  <a:gd name="connsiteX2" fmla="*/ 6818 w 111073"/>
                  <a:gd name="connsiteY2" fmla="*/ 1391667 h 1411641"/>
                  <a:gd name="connsiteX3" fmla="*/ 85 w 111073"/>
                  <a:gd name="connsiteY3" fmla="*/ 1383272 h 1411641"/>
                  <a:gd name="connsiteX4" fmla="*/ 0 w 111073"/>
                  <a:gd name="connsiteY4" fmla="*/ 1367269 h 1411641"/>
                  <a:gd name="connsiteX5" fmla="*/ 451 w 111073"/>
                  <a:gd name="connsiteY5" fmla="*/ 1135688 h 1411641"/>
                  <a:gd name="connsiteX6" fmla="*/ 1211 w 111073"/>
                  <a:gd name="connsiteY6" fmla="*/ 722561 h 1411641"/>
                  <a:gd name="connsiteX7" fmla="*/ 2085 w 111073"/>
                  <a:gd name="connsiteY7" fmla="*/ 717208 h 1411641"/>
                  <a:gd name="connsiteX8" fmla="*/ 2085 w 111073"/>
                  <a:gd name="connsiteY8" fmla="*/ 770708 h 1411641"/>
                  <a:gd name="connsiteX9" fmla="*/ 3465 w 111073"/>
                  <a:gd name="connsiteY9" fmla="*/ 770708 h 1411641"/>
                  <a:gd name="connsiteX10" fmla="*/ 3465 w 111073"/>
                  <a:gd name="connsiteY10" fmla="*/ 652128 h 1411641"/>
                  <a:gd name="connsiteX11" fmla="*/ 4029 w 111073"/>
                  <a:gd name="connsiteY11" fmla="*/ 13674 h 1411641"/>
                  <a:gd name="connsiteX12" fmla="*/ 13974 w 111073"/>
                  <a:gd name="connsiteY12" fmla="*/ 3757 h 1411641"/>
                  <a:gd name="connsiteX13" fmla="*/ 99704 w 111073"/>
                  <a:gd name="connsiteY13" fmla="*/ 292 h 1411641"/>
                  <a:gd name="connsiteX14" fmla="*/ 100465 w 111073"/>
                  <a:gd name="connsiteY14" fmla="*/ 10913 h 1411641"/>
                  <a:gd name="connsiteX15" fmla="*/ 101197 w 111073"/>
                  <a:gd name="connsiteY15" fmla="*/ 165582 h 1411641"/>
                  <a:gd name="connsiteX16" fmla="*/ 102916 w 111073"/>
                  <a:gd name="connsiteY16" fmla="*/ 365807 h 1411641"/>
                  <a:gd name="connsiteX17" fmla="*/ 104719 w 111073"/>
                  <a:gd name="connsiteY17" fmla="*/ 623251 h 1411641"/>
                  <a:gd name="connsiteX18" fmla="*/ 106522 w 111073"/>
                  <a:gd name="connsiteY18" fmla="*/ 819898 h 1411641"/>
                  <a:gd name="connsiteX19" fmla="*/ 108353 w 111073"/>
                  <a:gd name="connsiteY19" fmla="*/ 1067510 h 1411641"/>
                  <a:gd name="connsiteX20" fmla="*/ 110156 w 111073"/>
                  <a:gd name="connsiteY20" fmla="*/ 1264157 h 1411641"/>
                  <a:gd name="connsiteX21" fmla="*/ 111030 w 111073"/>
                  <a:gd name="connsiteY21" fmla="*/ 1411642 h 141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1073" h="1411641">
                    <a:moveTo>
                      <a:pt x="111030" y="1411642"/>
                    </a:moveTo>
                    <a:cubicBezTo>
                      <a:pt x="88716" y="1407472"/>
                      <a:pt x="66319" y="1403641"/>
                      <a:pt x="44119" y="1398992"/>
                    </a:cubicBezTo>
                    <a:cubicBezTo>
                      <a:pt x="31695" y="1396400"/>
                      <a:pt x="19355" y="1393498"/>
                      <a:pt x="6818" y="1391667"/>
                    </a:cubicBezTo>
                    <a:cubicBezTo>
                      <a:pt x="1916" y="1390963"/>
                      <a:pt x="-282" y="1388484"/>
                      <a:pt x="85" y="1383272"/>
                    </a:cubicBezTo>
                    <a:cubicBezTo>
                      <a:pt x="451" y="1377975"/>
                      <a:pt x="56" y="1372622"/>
                      <a:pt x="0" y="1367269"/>
                    </a:cubicBezTo>
                    <a:cubicBezTo>
                      <a:pt x="141" y="1290076"/>
                      <a:pt x="310" y="1212882"/>
                      <a:pt x="451" y="1135688"/>
                    </a:cubicBezTo>
                    <a:cubicBezTo>
                      <a:pt x="704" y="997979"/>
                      <a:pt x="958" y="860270"/>
                      <a:pt x="1211" y="722561"/>
                    </a:cubicBezTo>
                    <a:cubicBezTo>
                      <a:pt x="1211" y="720786"/>
                      <a:pt x="1211" y="719011"/>
                      <a:pt x="2085" y="717208"/>
                    </a:cubicBezTo>
                    <a:cubicBezTo>
                      <a:pt x="2085" y="735041"/>
                      <a:pt x="2085" y="752875"/>
                      <a:pt x="2085" y="770708"/>
                    </a:cubicBezTo>
                    <a:cubicBezTo>
                      <a:pt x="2536" y="770708"/>
                      <a:pt x="3015" y="770708"/>
                      <a:pt x="3465" y="770708"/>
                    </a:cubicBezTo>
                    <a:cubicBezTo>
                      <a:pt x="3465" y="731181"/>
                      <a:pt x="3437" y="691655"/>
                      <a:pt x="3465" y="652128"/>
                    </a:cubicBezTo>
                    <a:cubicBezTo>
                      <a:pt x="3719" y="439310"/>
                      <a:pt x="4029" y="226492"/>
                      <a:pt x="4029" y="13674"/>
                    </a:cubicBezTo>
                    <a:cubicBezTo>
                      <a:pt x="4029" y="5532"/>
                      <a:pt x="6452" y="3870"/>
                      <a:pt x="13974" y="3757"/>
                    </a:cubicBezTo>
                    <a:cubicBezTo>
                      <a:pt x="42569" y="3334"/>
                      <a:pt x="71024" y="-1173"/>
                      <a:pt x="99704" y="292"/>
                    </a:cubicBezTo>
                    <a:cubicBezTo>
                      <a:pt x="99957" y="3842"/>
                      <a:pt x="100465" y="7363"/>
                      <a:pt x="100465" y="10913"/>
                    </a:cubicBezTo>
                    <a:cubicBezTo>
                      <a:pt x="100662" y="62469"/>
                      <a:pt x="99986" y="114054"/>
                      <a:pt x="101197" y="165582"/>
                    </a:cubicBezTo>
                    <a:cubicBezTo>
                      <a:pt x="102747" y="232324"/>
                      <a:pt x="101310" y="299094"/>
                      <a:pt x="102916" y="365807"/>
                    </a:cubicBezTo>
                    <a:cubicBezTo>
                      <a:pt x="105000" y="451622"/>
                      <a:pt x="103000" y="537465"/>
                      <a:pt x="104719" y="623251"/>
                    </a:cubicBezTo>
                    <a:cubicBezTo>
                      <a:pt x="106015" y="688809"/>
                      <a:pt x="104972" y="754368"/>
                      <a:pt x="106522" y="819898"/>
                    </a:cubicBezTo>
                    <a:cubicBezTo>
                      <a:pt x="108494" y="902445"/>
                      <a:pt x="106465" y="984991"/>
                      <a:pt x="108353" y="1067510"/>
                    </a:cubicBezTo>
                    <a:cubicBezTo>
                      <a:pt x="109846" y="1133068"/>
                      <a:pt x="108607" y="1198626"/>
                      <a:pt x="110156" y="1264157"/>
                    </a:cubicBezTo>
                    <a:cubicBezTo>
                      <a:pt x="111255" y="1313318"/>
                      <a:pt x="111086" y="1362480"/>
                      <a:pt x="111030" y="1411642"/>
                    </a:cubicBezTo>
                    <a:close/>
                  </a:path>
                </a:pathLst>
              </a:custGeom>
              <a:solidFill>
                <a:srgbClr val="589C43"/>
              </a:solidFill>
              <a:ln w="2811" cap="flat">
                <a:noFill/>
                <a:prstDash val="solid"/>
                <a:miter/>
              </a:ln>
            </p:spPr>
            <p:txBody>
              <a:bodyPr rtlCol="0" anchor="ctr"/>
              <a:lstStyle/>
              <a:p>
                <a:pPr defTabSz="554492"/>
                <a:endParaRPr lang="en-US" sz="1092" dirty="0">
                  <a:solidFill>
                    <a:prstClr val="black"/>
                  </a:solidFill>
                  <a:latin typeface="Calibri"/>
                </a:endParaRPr>
              </a:p>
            </p:txBody>
          </p:sp>
          <p:sp>
            <p:nvSpPr>
              <p:cNvPr id="104" name="Freeform: Shape 103">
                <a:extLst>
                  <a:ext uri="{FF2B5EF4-FFF2-40B4-BE49-F238E27FC236}">
                    <a16:creationId xmlns:a16="http://schemas.microsoft.com/office/drawing/2014/main" id="{F647E1FA-192B-4389-B642-D9CABA222693}"/>
                  </a:ext>
                </a:extLst>
              </p:cNvPr>
              <p:cNvSpPr/>
              <p:nvPr/>
            </p:nvSpPr>
            <p:spPr>
              <a:xfrm>
                <a:off x="10826889" y="169933"/>
                <a:ext cx="262834" cy="2263743"/>
              </a:xfrm>
              <a:custGeom>
                <a:avLst/>
                <a:gdLst>
                  <a:gd name="connsiteX0" fmla="*/ 114744 w 139613"/>
                  <a:gd name="connsiteY0" fmla="*/ 5503 h 1336876"/>
                  <a:gd name="connsiteX1" fmla="*/ 115336 w 139613"/>
                  <a:gd name="connsiteY1" fmla="*/ 33197 h 1336876"/>
                  <a:gd name="connsiteX2" fmla="*/ 119393 w 139613"/>
                  <a:gd name="connsiteY2" fmla="*/ 226773 h 1336876"/>
                  <a:gd name="connsiteX3" fmla="*/ 123112 w 139613"/>
                  <a:gd name="connsiteY3" fmla="*/ 455988 h 1336876"/>
                  <a:gd name="connsiteX4" fmla="*/ 126464 w 139613"/>
                  <a:gd name="connsiteY4" fmla="*/ 656664 h 1336876"/>
                  <a:gd name="connsiteX5" fmla="*/ 130324 w 139613"/>
                  <a:gd name="connsiteY5" fmla="*/ 884977 h 1336876"/>
                  <a:gd name="connsiteX6" fmla="*/ 133733 w 139613"/>
                  <a:gd name="connsiteY6" fmla="*/ 1085709 h 1336876"/>
                  <a:gd name="connsiteX7" fmla="*/ 136832 w 139613"/>
                  <a:gd name="connsiteY7" fmla="*/ 1312388 h 1336876"/>
                  <a:gd name="connsiteX8" fmla="*/ 137311 w 139613"/>
                  <a:gd name="connsiteY8" fmla="*/ 1329151 h 1336876"/>
                  <a:gd name="connsiteX9" fmla="*/ 119646 w 139613"/>
                  <a:gd name="connsiteY9" fmla="*/ 1333856 h 1336876"/>
                  <a:gd name="connsiteX10" fmla="*/ 76429 w 139613"/>
                  <a:gd name="connsiteY10" fmla="*/ 1331574 h 1336876"/>
                  <a:gd name="connsiteX11" fmla="*/ 40988 w 139613"/>
                  <a:gd name="connsiteY11" fmla="*/ 1322418 h 1336876"/>
                  <a:gd name="connsiteX12" fmla="*/ 21408 w 139613"/>
                  <a:gd name="connsiteY12" fmla="*/ 1317910 h 1336876"/>
                  <a:gd name="connsiteX13" fmla="*/ 14364 w 139613"/>
                  <a:gd name="connsiteY13" fmla="*/ 1309261 h 1336876"/>
                  <a:gd name="connsiteX14" fmla="*/ 14477 w 139613"/>
                  <a:gd name="connsiteY14" fmla="*/ 1295879 h 1336876"/>
                  <a:gd name="connsiteX15" fmla="*/ 12618 w 139613"/>
                  <a:gd name="connsiteY15" fmla="*/ 1134307 h 1336876"/>
                  <a:gd name="connsiteX16" fmla="*/ 11406 w 139613"/>
                  <a:gd name="connsiteY16" fmla="*/ 1125630 h 1336876"/>
                  <a:gd name="connsiteX17" fmla="*/ 10786 w 139613"/>
                  <a:gd name="connsiteY17" fmla="*/ 1075369 h 1336876"/>
                  <a:gd name="connsiteX18" fmla="*/ 7490 w 139613"/>
                  <a:gd name="connsiteY18" fmla="*/ 1066438 h 1336876"/>
                  <a:gd name="connsiteX19" fmla="*/ 8025 w 139613"/>
                  <a:gd name="connsiteY19" fmla="*/ 1009614 h 1336876"/>
                  <a:gd name="connsiteX20" fmla="*/ 8392 w 139613"/>
                  <a:gd name="connsiteY20" fmla="*/ 925743 h 1336876"/>
                  <a:gd name="connsiteX21" fmla="*/ 7490 w 139613"/>
                  <a:gd name="connsiteY21" fmla="*/ 904360 h 1336876"/>
                  <a:gd name="connsiteX22" fmla="*/ 6504 w 139613"/>
                  <a:gd name="connsiteY22" fmla="*/ 901176 h 1336876"/>
                  <a:gd name="connsiteX23" fmla="*/ 6307 w 139613"/>
                  <a:gd name="connsiteY23" fmla="*/ 878215 h 1336876"/>
                  <a:gd name="connsiteX24" fmla="*/ 6307 w 139613"/>
                  <a:gd name="connsiteY24" fmla="*/ 850070 h 1336876"/>
                  <a:gd name="connsiteX25" fmla="*/ 6307 w 139613"/>
                  <a:gd name="connsiteY25" fmla="*/ 824969 h 1336876"/>
                  <a:gd name="connsiteX26" fmla="*/ 6251 w 139613"/>
                  <a:gd name="connsiteY26" fmla="*/ 796288 h 1336876"/>
                  <a:gd name="connsiteX27" fmla="*/ 6589 w 139613"/>
                  <a:gd name="connsiteY27" fmla="*/ 768792 h 1336876"/>
                  <a:gd name="connsiteX28" fmla="*/ 4757 w 139613"/>
                  <a:gd name="connsiteY28" fmla="*/ 719940 h 1336876"/>
                  <a:gd name="connsiteX29" fmla="*/ 4391 w 139613"/>
                  <a:gd name="connsiteY29" fmla="*/ 691232 h 1336876"/>
                  <a:gd name="connsiteX30" fmla="*/ 4110 w 139613"/>
                  <a:gd name="connsiteY30" fmla="*/ 679286 h 1336876"/>
                  <a:gd name="connsiteX31" fmla="*/ 3828 w 139613"/>
                  <a:gd name="connsiteY31" fmla="*/ 630406 h 1336876"/>
                  <a:gd name="connsiteX32" fmla="*/ 3912 w 139613"/>
                  <a:gd name="connsiteY32" fmla="*/ 607248 h 1336876"/>
                  <a:gd name="connsiteX33" fmla="*/ 7293 w 139613"/>
                  <a:gd name="connsiteY33" fmla="*/ 596599 h 1336876"/>
                  <a:gd name="connsiteX34" fmla="*/ 6983 w 139613"/>
                  <a:gd name="connsiteY34" fmla="*/ 450663 h 1336876"/>
                  <a:gd name="connsiteX35" fmla="*/ 6645 w 139613"/>
                  <a:gd name="connsiteY35" fmla="*/ 441761 h 1336876"/>
                  <a:gd name="connsiteX36" fmla="*/ 3095 w 139613"/>
                  <a:gd name="connsiteY36" fmla="*/ 335690 h 1336876"/>
                  <a:gd name="connsiteX37" fmla="*/ 475 w 139613"/>
                  <a:gd name="connsiteY37" fmla="*/ 204657 h 1336876"/>
                  <a:gd name="connsiteX38" fmla="*/ 278 w 139613"/>
                  <a:gd name="connsiteY38" fmla="*/ 38409 h 1336876"/>
                  <a:gd name="connsiteX39" fmla="*/ 14336 w 139613"/>
                  <a:gd name="connsiteY39" fmla="*/ 19054 h 1336876"/>
                  <a:gd name="connsiteX40" fmla="*/ 71386 w 139613"/>
                  <a:gd name="connsiteY40" fmla="*/ 1390 h 1336876"/>
                  <a:gd name="connsiteX41" fmla="*/ 85360 w 139613"/>
                  <a:gd name="connsiteY41" fmla="*/ 855 h 1336876"/>
                  <a:gd name="connsiteX42" fmla="*/ 103109 w 139613"/>
                  <a:gd name="connsiteY42" fmla="*/ 2010 h 1336876"/>
                  <a:gd name="connsiteX43" fmla="*/ 114744 w 139613"/>
                  <a:gd name="connsiteY43" fmla="*/ 5503 h 133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9613" h="1336876">
                    <a:moveTo>
                      <a:pt x="114744" y="5503"/>
                    </a:moveTo>
                    <a:cubicBezTo>
                      <a:pt x="114913" y="14744"/>
                      <a:pt x="114688" y="23985"/>
                      <a:pt x="115336" y="33197"/>
                    </a:cubicBezTo>
                    <a:cubicBezTo>
                      <a:pt x="119816" y="97685"/>
                      <a:pt x="115956" y="162370"/>
                      <a:pt x="119393" y="226773"/>
                    </a:cubicBezTo>
                    <a:cubicBezTo>
                      <a:pt x="123450" y="303206"/>
                      <a:pt x="119055" y="379696"/>
                      <a:pt x="123112" y="455988"/>
                    </a:cubicBezTo>
                    <a:cubicBezTo>
                      <a:pt x="126690" y="522899"/>
                      <a:pt x="122830" y="589894"/>
                      <a:pt x="126464" y="656664"/>
                    </a:cubicBezTo>
                    <a:cubicBezTo>
                      <a:pt x="130634" y="732787"/>
                      <a:pt x="126352" y="808966"/>
                      <a:pt x="130324" y="884977"/>
                    </a:cubicBezTo>
                    <a:cubicBezTo>
                      <a:pt x="133818" y="951916"/>
                      <a:pt x="130042" y="1018911"/>
                      <a:pt x="133733" y="1085709"/>
                    </a:cubicBezTo>
                    <a:cubicBezTo>
                      <a:pt x="137903" y="1161269"/>
                      <a:pt x="135057" y="1236856"/>
                      <a:pt x="136832" y="1312388"/>
                    </a:cubicBezTo>
                    <a:cubicBezTo>
                      <a:pt x="136973" y="1317938"/>
                      <a:pt x="142692" y="1323488"/>
                      <a:pt x="137311" y="1329151"/>
                    </a:cubicBezTo>
                    <a:cubicBezTo>
                      <a:pt x="130859" y="1328559"/>
                      <a:pt x="124802" y="1331574"/>
                      <a:pt x="119646" y="1333856"/>
                    </a:cubicBezTo>
                    <a:cubicBezTo>
                      <a:pt x="104405" y="1340561"/>
                      <a:pt x="90572" y="1334419"/>
                      <a:pt x="76429" y="1331574"/>
                    </a:cubicBezTo>
                    <a:cubicBezTo>
                      <a:pt x="64484" y="1329151"/>
                      <a:pt x="52933" y="1324897"/>
                      <a:pt x="40988" y="1322418"/>
                    </a:cubicBezTo>
                    <a:cubicBezTo>
                      <a:pt x="34452" y="1321065"/>
                      <a:pt x="28535" y="1317713"/>
                      <a:pt x="21408" y="1317910"/>
                    </a:cubicBezTo>
                    <a:cubicBezTo>
                      <a:pt x="17435" y="1318023"/>
                      <a:pt x="14083" y="1314445"/>
                      <a:pt x="14364" y="1309261"/>
                    </a:cubicBezTo>
                    <a:cubicBezTo>
                      <a:pt x="14590" y="1304809"/>
                      <a:pt x="14533" y="1300330"/>
                      <a:pt x="14477" y="1295879"/>
                    </a:cubicBezTo>
                    <a:cubicBezTo>
                      <a:pt x="13885" y="1242012"/>
                      <a:pt x="13266" y="1188174"/>
                      <a:pt x="12618" y="1134307"/>
                    </a:cubicBezTo>
                    <a:cubicBezTo>
                      <a:pt x="12589" y="1131377"/>
                      <a:pt x="13209" y="1128306"/>
                      <a:pt x="11406" y="1125630"/>
                    </a:cubicBezTo>
                    <a:cubicBezTo>
                      <a:pt x="11209" y="1108867"/>
                      <a:pt x="10984" y="1092104"/>
                      <a:pt x="10786" y="1075369"/>
                    </a:cubicBezTo>
                    <a:cubicBezTo>
                      <a:pt x="8448" y="1072862"/>
                      <a:pt x="7462" y="1069819"/>
                      <a:pt x="7490" y="1066438"/>
                    </a:cubicBezTo>
                    <a:cubicBezTo>
                      <a:pt x="7659" y="1047506"/>
                      <a:pt x="6730" y="1028546"/>
                      <a:pt x="8025" y="1009614"/>
                    </a:cubicBezTo>
                    <a:cubicBezTo>
                      <a:pt x="8025" y="981666"/>
                      <a:pt x="8702" y="953690"/>
                      <a:pt x="8392" y="925743"/>
                    </a:cubicBezTo>
                    <a:cubicBezTo>
                      <a:pt x="8307" y="918615"/>
                      <a:pt x="8871" y="911431"/>
                      <a:pt x="7490" y="904360"/>
                    </a:cubicBezTo>
                    <a:cubicBezTo>
                      <a:pt x="7124" y="903317"/>
                      <a:pt x="6814" y="902247"/>
                      <a:pt x="6504" y="901176"/>
                    </a:cubicBezTo>
                    <a:cubicBezTo>
                      <a:pt x="5152" y="893541"/>
                      <a:pt x="5687" y="885878"/>
                      <a:pt x="6307" y="878215"/>
                    </a:cubicBezTo>
                    <a:cubicBezTo>
                      <a:pt x="5236" y="868834"/>
                      <a:pt x="5434" y="859452"/>
                      <a:pt x="6307" y="850070"/>
                    </a:cubicBezTo>
                    <a:cubicBezTo>
                      <a:pt x="5293" y="841703"/>
                      <a:pt x="5462" y="833336"/>
                      <a:pt x="6307" y="824969"/>
                    </a:cubicBezTo>
                    <a:cubicBezTo>
                      <a:pt x="5124" y="815418"/>
                      <a:pt x="5715" y="805839"/>
                      <a:pt x="6251" y="796288"/>
                    </a:cubicBezTo>
                    <a:cubicBezTo>
                      <a:pt x="4870" y="787104"/>
                      <a:pt x="6222" y="777976"/>
                      <a:pt x="6589" y="768792"/>
                    </a:cubicBezTo>
                    <a:cubicBezTo>
                      <a:pt x="7237" y="752480"/>
                      <a:pt x="5969" y="736196"/>
                      <a:pt x="4757" y="719940"/>
                    </a:cubicBezTo>
                    <a:cubicBezTo>
                      <a:pt x="3123" y="710389"/>
                      <a:pt x="3997" y="700810"/>
                      <a:pt x="4391" y="691232"/>
                    </a:cubicBezTo>
                    <a:cubicBezTo>
                      <a:pt x="3659" y="687259"/>
                      <a:pt x="3828" y="683287"/>
                      <a:pt x="4110" y="679286"/>
                    </a:cubicBezTo>
                    <a:cubicBezTo>
                      <a:pt x="4391" y="662974"/>
                      <a:pt x="3546" y="646690"/>
                      <a:pt x="3828" y="630406"/>
                    </a:cubicBezTo>
                    <a:cubicBezTo>
                      <a:pt x="3969" y="622687"/>
                      <a:pt x="3799" y="614968"/>
                      <a:pt x="3912" y="607248"/>
                    </a:cubicBezTo>
                    <a:cubicBezTo>
                      <a:pt x="3969" y="603360"/>
                      <a:pt x="3969" y="599444"/>
                      <a:pt x="7293" y="596599"/>
                    </a:cubicBezTo>
                    <a:cubicBezTo>
                      <a:pt x="7180" y="547944"/>
                      <a:pt x="7096" y="499290"/>
                      <a:pt x="6983" y="450663"/>
                    </a:cubicBezTo>
                    <a:cubicBezTo>
                      <a:pt x="6335" y="447705"/>
                      <a:pt x="6532" y="444719"/>
                      <a:pt x="6645" y="441761"/>
                    </a:cubicBezTo>
                    <a:cubicBezTo>
                      <a:pt x="8307" y="406319"/>
                      <a:pt x="6786" y="370737"/>
                      <a:pt x="3095" y="335690"/>
                    </a:cubicBezTo>
                    <a:cubicBezTo>
                      <a:pt x="-1497" y="291909"/>
                      <a:pt x="1179" y="248325"/>
                      <a:pt x="475" y="204657"/>
                    </a:cubicBezTo>
                    <a:cubicBezTo>
                      <a:pt x="-426" y="149269"/>
                      <a:pt x="222" y="93825"/>
                      <a:pt x="278" y="38409"/>
                    </a:cubicBezTo>
                    <a:cubicBezTo>
                      <a:pt x="278" y="23844"/>
                      <a:pt x="757" y="23646"/>
                      <a:pt x="14336" y="19054"/>
                    </a:cubicBezTo>
                    <a:cubicBezTo>
                      <a:pt x="33212" y="12687"/>
                      <a:pt x="52173" y="6658"/>
                      <a:pt x="71386" y="1390"/>
                    </a:cubicBezTo>
                    <a:cubicBezTo>
                      <a:pt x="76148" y="94"/>
                      <a:pt x="80599" y="-695"/>
                      <a:pt x="85360" y="855"/>
                    </a:cubicBezTo>
                    <a:cubicBezTo>
                      <a:pt x="91164" y="2770"/>
                      <a:pt x="97193" y="1784"/>
                      <a:pt x="103109" y="2010"/>
                    </a:cubicBezTo>
                    <a:cubicBezTo>
                      <a:pt x="107391" y="2094"/>
                      <a:pt x="111561" y="2094"/>
                      <a:pt x="114744" y="550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a:solidFill>
                    <a:prstClr val="white"/>
                  </a:solidFill>
                  <a:latin typeface="Calibri"/>
                </a:endParaRPr>
              </a:p>
            </p:txBody>
          </p:sp>
          <p:sp>
            <p:nvSpPr>
              <p:cNvPr id="105" name="Rectangle 104">
                <a:extLst>
                  <a:ext uri="{FF2B5EF4-FFF2-40B4-BE49-F238E27FC236}">
                    <a16:creationId xmlns:a16="http://schemas.microsoft.com/office/drawing/2014/main" id="{4A6FA179-EDC4-4545-8F5A-B92C877D8BAD}"/>
                  </a:ext>
                </a:extLst>
              </p:cNvPr>
              <p:cNvSpPr/>
              <p:nvPr/>
            </p:nvSpPr>
            <p:spPr>
              <a:xfrm>
                <a:off x="10498641" y="255332"/>
                <a:ext cx="363177" cy="2141674"/>
              </a:xfrm>
              <a:prstGeom prst="rect">
                <a:avLst/>
              </a:prstGeom>
              <a:solidFill>
                <a:srgbClr val="5A4958"/>
              </a:solidFill>
              <a:ln w="2811" cap="flat">
                <a:noFill/>
                <a:prstDash val="solid"/>
                <a:miter/>
              </a:ln>
            </p:spPr>
            <p:txBody>
              <a:bodyPr rtlCol="0" anchor="ctr"/>
              <a:lstStyle/>
              <a:p>
                <a:pPr defTabSz="554492"/>
                <a:endParaRPr lang="en-US" sz="1092">
                  <a:solidFill>
                    <a:prstClr val="black"/>
                  </a:solidFill>
                  <a:latin typeface="Calibri"/>
                </a:endParaRPr>
              </a:p>
            </p:txBody>
          </p:sp>
        </p:grpSp>
        <p:grpSp>
          <p:nvGrpSpPr>
            <p:cNvPr id="65" name="Group 64">
              <a:extLst>
                <a:ext uri="{FF2B5EF4-FFF2-40B4-BE49-F238E27FC236}">
                  <a16:creationId xmlns:a16="http://schemas.microsoft.com/office/drawing/2014/main" id="{DD95252E-24E9-41A1-8EC1-72241A4B75B2}"/>
                </a:ext>
              </a:extLst>
            </p:cNvPr>
            <p:cNvGrpSpPr/>
            <p:nvPr/>
          </p:nvGrpSpPr>
          <p:grpSpPr>
            <a:xfrm>
              <a:off x="9083213" y="3377138"/>
              <a:ext cx="1514606" cy="2377731"/>
              <a:chOff x="9083213" y="3377138"/>
              <a:chExt cx="1514606" cy="2377731"/>
            </a:xfrm>
          </p:grpSpPr>
          <p:sp>
            <p:nvSpPr>
              <p:cNvPr id="71" name="Freeform: Shape 70">
                <a:extLst>
                  <a:ext uri="{FF2B5EF4-FFF2-40B4-BE49-F238E27FC236}">
                    <a16:creationId xmlns:a16="http://schemas.microsoft.com/office/drawing/2014/main" id="{C14CFD77-E398-4E6B-A527-6F72A35ED93F}"/>
                  </a:ext>
                </a:extLst>
              </p:cNvPr>
              <p:cNvSpPr/>
              <p:nvPr/>
            </p:nvSpPr>
            <p:spPr>
              <a:xfrm>
                <a:off x="9083213" y="3377138"/>
                <a:ext cx="1514606" cy="2377731"/>
              </a:xfrm>
              <a:custGeom>
                <a:avLst/>
                <a:gdLst>
                  <a:gd name="connsiteX0" fmla="*/ 331886 w 804534"/>
                  <a:gd name="connsiteY0" fmla="*/ 1191083 h 1263012"/>
                  <a:gd name="connsiteX1" fmla="*/ 288697 w 804534"/>
                  <a:gd name="connsiteY1" fmla="*/ 1069433 h 1263012"/>
                  <a:gd name="connsiteX2" fmla="*/ 280753 w 804534"/>
                  <a:gd name="connsiteY2" fmla="*/ 1054726 h 1263012"/>
                  <a:gd name="connsiteX3" fmla="*/ 227816 w 804534"/>
                  <a:gd name="connsiteY3" fmla="*/ 903973 h 1263012"/>
                  <a:gd name="connsiteX4" fmla="*/ 222660 w 804534"/>
                  <a:gd name="connsiteY4" fmla="*/ 881547 h 1263012"/>
                  <a:gd name="connsiteX5" fmla="*/ 179753 w 804534"/>
                  <a:gd name="connsiteY5" fmla="*/ 757925 h 1263012"/>
                  <a:gd name="connsiteX6" fmla="*/ 157665 w 804534"/>
                  <a:gd name="connsiteY6" fmla="*/ 695888 h 1263012"/>
                  <a:gd name="connsiteX7" fmla="*/ 151185 w 804534"/>
                  <a:gd name="connsiteY7" fmla="*/ 686647 h 1263012"/>
                  <a:gd name="connsiteX8" fmla="*/ 84331 w 804534"/>
                  <a:gd name="connsiteY8" fmla="*/ 496424 h 1263012"/>
                  <a:gd name="connsiteX9" fmla="*/ 82641 w 804534"/>
                  <a:gd name="connsiteY9" fmla="*/ 490423 h 1263012"/>
                  <a:gd name="connsiteX10" fmla="*/ 84979 w 804534"/>
                  <a:gd name="connsiteY10" fmla="*/ 479210 h 1263012"/>
                  <a:gd name="connsiteX11" fmla="*/ 78837 w 804534"/>
                  <a:gd name="connsiteY11" fmla="*/ 441064 h 1263012"/>
                  <a:gd name="connsiteX12" fmla="*/ 56102 w 804534"/>
                  <a:gd name="connsiteY12" fmla="*/ 415061 h 1263012"/>
                  <a:gd name="connsiteX13" fmla="*/ 2122 w 804534"/>
                  <a:gd name="connsiteY13" fmla="*/ 262504 h 1263012"/>
                  <a:gd name="connsiteX14" fmla="*/ 10236 w 804534"/>
                  <a:gd name="connsiteY14" fmla="*/ 243065 h 1263012"/>
                  <a:gd name="connsiteX15" fmla="*/ 151974 w 804534"/>
                  <a:gd name="connsiteY15" fmla="*/ 193114 h 1263012"/>
                  <a:gd name="connsiteX16" fmla="*/ 155439 w 804534"/>
                  <a:gd name="connsiteY16" fmla="*/ 192241 h 1263012"/>
                  <a:gd name="connsiteX17" fmla="*/ 206348 w 804534"/>
                  <a:gd name="connsiteY17" fmla="*/ 174830 h 1263012"/>
                  <a:gd name="connsiteX18" fmla="*/ 214180 w 804534"/>
                  <a:gd name="connsiteY18" fmla="*/ 170886 h 1263012"/>
                  <a:gd name="connsiteX19" fmla="*/ 254552 w 804534"/>
                  <a:gd name="connsiteY19" fmla="*/ 156433 h 1263012"/>
                  <a:gd name="connsiteX20" fmla="*/ 303432 w 804534"/>
                  <a:gd name="connsiteY20" fmla="*/ 139868 h 1263012"/>
                  <a:gd name="connsiteX21" fmla="*/ 520786 w 804534"/>
                  <a:gd name="connsiteY21" fmla="*/ 63688 h 1263012"/>
                  <a:gd name="connsiteX22" fmla="*/ 557326 w 804534"/>
                  <a:gd name="connsiteY22" fmla="*/ 50954 h 1263012"/>
                  <a:gd name="connsiteX23" fmla="*/ 676948 w 804534"/>
                  <a:gd name="connsiteY23" fmla="*/ 8610 h 1263012"/>
                  <a:gd name="connsiteX24" fmla="*/ 695430 w 804534"/>
                  <a:gd name="connsiteY24" fmla="*/ 1933 h 1263012"/>
                  <a:gd name="connsiteX25" fmla="*/ 713629 w 804534"/>
                  <a:gd name="connsiteY25" fmla="*/ 10498 h 1263012"/>
                  <a:gd name="connsiteX26" fmla="*/ 745183 w 804534"/>
                  <a:gd name="connsiteY26" fmla="*/ 99806 h 1263012"/>
                  <a:gd name="connsiteX27" fmla="*/ 789443 w 804534"/>
                  <a:gd name="connsiteY27" fmla="*/ 225372 h 1263012"/>
                  <a:gd name="connsiteX28" fmla="*/ 798176 w 804534"/>
                  <a:gd name="connsiteY28" fmla="*/ 273238 h 1263012"/>
                  <a:gd name="connsiteX29" fmla="*/ 800148 w 804534"/>
                  <a:gd name="connsiteY29" fmla="*/ 323921 h 1263012"/>
                  <a:gd name="connsiteX30" fmla="*/ 800543 w 804534"/>
                  <a:gd name="connsiteY30" fmla="*/ 458954 h 1263012"/>
                  <a:gd name="connsiteX31" fmla="*/ 799416 w 804534"/>
                  <a:gd name="connsiteY31" fmla="*/ 464138 h 1263012"/>
                  <a:gd name="connsiteX32" fmla="*/ 792682 w 804534"/>
                  <a:gd name="connsiteY32" fmla="*/ 464588 h 1263012"/>
                  <a:gd name="connsiteX33" fmla="*/ 788203 w 804534"/>
                  <a:gd name="connsiteY33" fmla="*/ 454897 h 1263012"/>
                  <a:gd name="connsiteX34" fmla="*/ 675906 w 804534"/>
                  <a:gd name="connsiteY34" fmla="*/ 155053 h 1263012"/>
                  <a:gd name="connsiteX35" fmla="*/ 659199 w 804534"/>
                  <a:gd name="connsiteY35" fmla="*/ 147390 h 1263012"/>
                  <a:gd name="connsiteX36" fmla="*/ 148058 w 804534"/>
                  <a:gd name="connsiteY36" fmla="*/ 338712 h 1263012"/>
                  <a:gd name="connsiteX37" fmla="*/ 125379 w 804534"/>
                  <a:gd name="connsiteY37" fmla="*/ 347023 h 1263012"/>
                  <a:gd name="connsiteX38" fmla="*/ 118674 w 804534"/>
                  <a:gd name="connsiteY38" fmla="*/ 361335 h 1263012"/>
                  <a:gd name="connsiteX39" fmla="*/ 156848 w 804534"/>
                  <a:gd name="connsiteY39" fmla="*/ 463574 h 1263012"/>
                  <a:gd name="connsiteX40" fmla="*/ 284866 w 804534"/>
                  <a:gd name="connsiteY40" fmla="*/ 805312 h 1263012"/>
                  <a:gd name="connsiteX41" fmla="*/ 388345 w 804534"/>
                  <a:gd name="connsiteY41" fmla="*/ 1081716 h 1263012"/>
                  <a:gd name="connsiteX42" fmla="*/ 406206 w 804534"/>
                  <a:gd name="connsiteY42" fmla="*/ 1089886 h 1263012"/>
                  <a:gd name="connsiteX43" fmla="*/ 669257 w 804534"/>
                  <a:gd name="connsiteY43" fmla="*/ 991225 h 1263012"/>
                  <a:gd name="connsiteX44" fmla="*/ 788344 w 804534"/>
                  <a:gd name="connsiteY44" fmla="*/ 946937 h 1263012"/>
                  <a:gd name="connsiteX45" fmla="*/ 802796 w 804534"/>
                  <a:gd name="connsiteY45" fmla="*/ 947867 h 1263012"/>
                  <a:gd name="connsiteX46" fmla="*/ 803839 w 804534"/>
                  <a:gd name="connsiteY46" fmla="*/ 990971 h 1263012"/>
                  <a:gd name="connsiteX47" fmla="*/ 801022 w 804534"/>
                  <a:gd name="connsiteY47" fmla="*/ 996296 h 1263012"/>
                  <a:gd name="connsiteX48" fmla="*/ 801529 w 804534"/>
                  <a:gd name="connsiteY48" fmla="*/ 1099493 h 1263012"/>
                  <a:gd name="connsiteX49" fmla="*/ 800655 w 804534"/>
                  <a:gd name="connsiteY49" fmla="*/ 1108987 h 1263012"/>
                  <a:gd name="connsiteX50" fmla="*/ 792344 w 804534"/>
                  <a:gd name="connsiteY50" fmla="*/ 1115326 h 1263012"/>
                  <a:gd name="connsiteX51" fmla="*/ 684386 w 804534"/>
                  <a:gd name="connsiteY51" fmla="*/ 1153501 h 1263012"/>
                  <a:gd name="connsiteX52" fmla="*/ 666834 w 804534"/>
                  <a:gd name="connsiteY52" fmla="*/ 1156628 h 1263012"/>
                  <a:gd name="connsiteX53" fmla="*/ 601952 w 804534"/>
                  <a:gd name="connsiteY53" fmla="*/ 1178912 h 1263012"/>
                  <a:gd name="connsiteX54" fmla="*/ 469962 w 804534"/>
                  <a:gd name="connsiteY54" fmla="*/ 1225370 h 1263012"/>
                  <a:gd name="connsiteX55" fmla="*/ 466046 w 804534"/>
                  <a:gd name="connsiteY55" fmla="*/ 1227455 h 1263012"/>
                  <a:gd name="connsiteX56" fmla="*/ 375273 w 804534"/>
                  <a:gd name="connsiteY56" fmla="*/ 1259064 h 1263012"/>
                  <a:gd name="connsiteX57" fmla="*/ 352960 w 804534"/>
                  <a:gd name="connsiteY57" fmla="*/ 1248725 h 1263012"/>
                  <a:gd name="connsiteX58" fmla="*/ 331886 w 804534"/>
                  <a:gd name="connsiteY58" fmla="*/ 1191083 h 1263012"/>
                  <a:gd name="connsiteX0" fmla="*/ 331886 w 804534"/>
                  <a:gd name="connsiteY0" fmla="*/ 1191083 h 1263012"/>
                  <a:gd name="connsiteX1" fmla="*/ 288697 w 804534"/>
                  <a:gd name="connsiteY1" fmla="*/ 1069433 h 1263012"/>
                  <a:gd name="connsiteX2" fmla="*/ 280753 w 804534"/>
                  <a:gd name="connsiteY2" fmla="*/ 1054726 h 1263012"/>
                  <a:gd name="connsiteX3" fmla="*/ 227816 w 804534"/>
                  <a:gd name="connsiteY3" fmla="*/ 903973 h 1263012"/>
                  <a:gd name="connsiteX4" fmla="*/ 222660 w 804534"/>
                  <a:gd name="connsiteY4" fmla="*/ 881547 h 1263012"/>
                  <a:gd name="connsiteX5" fmla="*/ 179753 w 804534"/>
                  <a:gd name="connsiteY5" fmla="*/ 757925 h 1263012"/>
                  <a:gd name="connsiteX6" fmla="*/ 157665 w 804534"/>
                  <a:gd name="connsiteY6" fmla="*/ 695888 h 1263012"/>
                  <a:gd name="connsiteX7" fmla="*/ 151185 w 804534"/>
                  <a:gd name="connsiteY7" fmla="*/ 686647 h 1263012"/>
                  <a:gd name="connsiteX8" fmla="*/ 84331 w 804534"/>
                  <a:gd name="connsiteY8" fmla="*/ 496424 h 1263012"/>
                  <a:gd name="connsiteX9" fmla="*/ 82641 w 804534"/>
                  <a:gd name="connsiteY9" fmla="*/ 490423 h 1263012"/>
                  <a:gd name="connsiteX10" fmla="*/ 84979 w 804534"/>
                  <a:gd name="connsiteY10" fmla="*/ 479210 h 1263012"/>
                  <a:gd name="connsiteX11" fmla="*/ 78837 w 804534"/>
                  <a:gd name="connsiteY11" fmla="*/ 441064 h 1263012"/>
                  <a:gd name="connsiteX12" fmla="*/ 56102 w 804534"/>
                  <a:gd name="connsiteY12" fmla="*/ 415061 h 1263012"/>
                  <a:gd name="connsiteX13" fmla="*/ 2122 w 804534"/>
                  <a:gd name="connsiteY13" fmla="*/ 262504 h 1263012"/>
                  <a:gd name="connsiteX14" fmla="*/ 10236 w 804534"/>
                  <a:gd name="connsiteY14" fmla="*/ 243065 h 1263012"/>
                  <a:gd name="connsiteX15" fmla="*/ 151974 w 804534"/>
                  <a:gd name="connsiteY15" fmla="*/ 193114 h 1263012"/>
                  <a:gd name="connsiteX16" fmla="*/ 155439 w 804534"/>
                  <a:gd name="connsiteY16" fmla="*/ 192241 h 1263012"/>
                  <a:gd name="connsiteX17" fmla="*/ 206348 w 804534"/>
                  <a:gd name="connsiteY17" fmla="*/ 174830 h 1263012"/>
                  <a:gd name="connsiteX18" fmla="*/ 254552 w 804534"/>
                  <a:gd name="connsiteY18" fmla="*/ 156433 h 1263012"/>
                  <a:gd name="connsiteX19" fmla="*/ 303432 w 804534"/>
                  <a:gd name="connsiteY19" fmla="*/ 139868 h 1263012"/>
                  <a:gd name="connsiteX20" fmla="*/ 520786 w 804534"/>
                  <a:gd name="connsiteY20" fmla="*/ 63688 h 1263012"/>
                  <a:gd name="connsiteX21" fmla="*/ 557326 w 804534"/>
                  <a:gd name="connsiteY21" fmla="*/ 50954 h 1263012"/>
                  <a:gd name="connsiteX22" fmla="*/ 676948 w 804534"/>
                  <a:gd name="connsiteY22" fmla="*/ 8610 h 1263012"/>
                  <a:gd name="connsiteX23" fmla="*/ 695430 w 804534"/>
                  <a:gd name="connsiteY23" fmla="*/ 1933 h 1263012"/>
                  <a:gd name="connsiteX24" fmla="*/ 713629 w 804534"/>
                  <a:gd name="connsiteY24" fmla="*/ 10498 h 1263012"/>
                  <a:gd name="connsiteX25" fmla="*/ 745183 w 804534"/>
                  <a:gd name="connsiteY25" fmla="*/ 99806 h 1263012"/>
                  <a:gd name="connsiteX26" fmla="*/ 789443 w 804534"/>
                  <a:gd name="connsiteY26" fmla="*/ 225372 h 1263012"/>
                  <a:gd name="connsiteX27" fmla="*/ 798176 w 804534"/>
                  <a:gd name="connsiteY27" fmla="*/ 273238 h 1263012"/>
                  <a:gd name="connsiteX28" fmla="*/ 800148 w 804534"/>
                  <a:gd name="connsiteY28" fmla="*/ 323921 h 1263012"/>
                  <a:gd name="connsiteX29" fmla="*/ 800543 w 804534"/>
                  <a:gd name="connsiteY29" fmla="*/ 458954 h 1263012"/>
                  <a:gd name="connsiteX30" fmla="*/ 799416 w 804534"/>
                  <a:gd name="connsiteY30" fmla="*/ 464138 h 1263012"/>
                  <a:gd name="connsiteX31" fmla="*/ 792682 w 804534"/>
                  <a:gd name="connsiteY31" fmla="*/ 464588 h 1263012"/>
                  <a:gd name="connsiteX32" fmla="*/ 788203 w 804534"/>
                  <a:gd name="connsiteY32" fmla="*/ 454897 h 1263012"/>
                  <a:gd name="connsiteX33" fmla="*/ 675906 w 804534"/>
                  <a:gd name="connsiteY33" fmla="*/ 155053 h 1263012"/>
                  <a:gd name="connsiteX34" fmla="*/ 659199 w 804534"/>
                  <a:gd name="connsiteY34" fmla="*/ 147390 h 1263012"/>
                  <a:gd name="connsiteX35" fmla="*/ 148058 w 804534"/>
                  <a:gd name="connsiteY35" fmla="*/ 338712 h 1263012"/>
                  <a:gd name="connsiteX36" fmla="*/ 125379 w 804534"/>
                  <a:gd name="connsiteY36" fmla="*/ 347023 h 1263012"/>
                  <a:gd name="connsiteX37" fmla="*/ 118674 w 804534"/>
                  <a:gd name="connsiteY37" fmla="*/ 361335 h 1263012"/>
                  <a:gd name="connsiteX38" fmla="*/ 156848 w 804534"/>
                  <a:gd name="connsiteY38" fmla="*/ 463574 h 1263012"/>
                  <a:gd name="connsiteX39" fmla="*/ 284866 w 804534"/>
                  <a:gd name="connsiteY39" fmla="*/ 805312 h 1263012"/>
                  <a:gd name="connsiteX40" fmla="*/ 388345 w 804534"/>
                  <a:gd name="connsiteY40" fmla="*/ 1081716 h 1263012"/>
                  <a:gd name="connsiteX41" fmla="*/ 406206 w 804534"/>
                  <a:gd name="connsiteY41" fmla="*/ 1089886 h 1263012"/>
                  <a:gd name="connsiteX42" fmla="*/ 669257 w 804534"/>
                  <a:gd name="connsiteY42" fmla="*/ 991225 h 1263012"/>
                  <a:gd name="connsiteX43" fmla="*/ 788344 w 804534"/>
                  <a:gd name="connsiteY43" fmla="*/ 946937 h 1263012"/>
                  <a:gd name="connsiteX44" fmla="*/ 802796 w 804534"/>
                  <a:gd name="connsiteY44" fmla="*/ 947867 h 1263012"/>
                  <a:gd name="connsiteX45" fmla="*/ 803839 w 804534"/>
                  <a:gd name="connsiteY45" fmla="*/ 990971 h 1263012"/>
                  <a:gd name="connsiteX46" fmla="*/ 801022 w 804534"/>
                  <a:gd name="connsiteY46" fmla="*/ 996296 h 1263012"/>
                  <a:gd name="connsiteX47" fmla="*/ 801529 w 804534"/>
                  <a:gd name="connsiteY47" fmla="*/ 1099493 h 1263012"/>
                  <a:gd name="connsiteX48" fmla="*/ 800655 w 804534"/>
                  <a:gd name="connsiteY48" fmla="*/ 1108987 h 1263012"/>
                  <a:gd name="connsiteX49" fmla="*/ 792344 w 804534"/>
                  <a:gd name="connsiteY49" fmla="*/ 1115326 h 1263012"/>
                  <a:gd name="connsiteX50" fmla="*/ 684386 w 804534"/>
                  <a:gd name="connsiteY50" fmla="*/ 1153501 h 1263012"/>
                  <a:gd name="connsiteX51" fmla="*/ 666834 w 804534"/>
                  <a:gd name="connsiteY51" fmla="*/ 1156628 h 1263012"/>
                  <a:gd name="connsiteX52" fmla="*/ 601952 w 804534"/>
                  <a:gd name="connsiteY52" fmla="*/ 1178912 h 1263012"/>
                  <a:gd name="connsiteX53" fmla="*/ 469962 w 804534"/>
                  <a:gd name="connsiteY53" fmla="*/ 1225370 h 1263012"/>
                  <a:gd name="connsiteX54" fmla="*/ 466046 w 804534"/>
                  <a:gd name="connsiteY54" fmla="*/ 1227455 h 1263012"/>
                  <a:gd name="connsiteX55" fmla="*/ 375273 w 804534"/>
                  <a:gd name="connsiteY55" fmla="*/ 1259064 h 1263012"/>
                  <a:gd name="connsiteX56" fmla="*/ 352960 w 804534"/>
                  <a:gd name="connsiteY56" fmla="*/ 1248725 h 1263012"/>
                  <a:gd name="connsiteX57" fmla="*/ 331886 w 804534"/>
                  <a:gd name="connsiteY57" fmla="*/ 1191083 h 1263012"/>
                  <a:gd name="connsiteX0" fmla="*/ 331886 w 804534"/>
                  <a:gd name="connsiteY0" fmla="*/ 1191083 h 1263012"/>
                  <a:gd name="connsiteX1" fmla="*/ 288697 w 804534"/>
                  <a:gd name="connsiteY1" fmla="*/ 1069433 h 1263012"/>
                  <a:gd name="connsiteX2" fmla="*/ 280753 w 804534"/>
                  <a:gd name="connsiteY2" fmla="*/ 1054726 h 1263012"/>
                  <a:gd name="connsiteX3" fmla="*/ 227816 w 804534"/>
                  <a:gd name="connsiteY3" fmla="*/ 903973 h 1263012"/>
                  <a:gd name="connsiteX4" fmla="*/ 222660 w 804534"/>
                  <a:gd name="connsiteY4" fmla="*/ 881547 h 1263012"/>
                  <a:gd name="connsiteX5" fmla="*/ 179753 w 804534"/>
                  <a:gd name="connsiteY5" fmla="*/ 757925 h 1263012"/>
                  <a:gd name="connsiteX6" fmla="*/ 157665 w 804534"/>
                  <a:gd name="connsiteY6" fmla="*/ 695888 h 1263012"/>
                  <a:gd name="connsiteX7" fmla="*/ 151185 w 804534"/>
                  <a:gd name="connsiteY7" fmla="*/ 686647 h 1263012"/>
                  <a:gd name="connsiteX8" fmla="*/ 84331 w 804534"/>
                  <a:gd name="connsiteY8" fmla="*/ 496424 h 1263012"/>
                  <a:gd name="connsiteX9" fmla="*/ 82641 w 804534"/>
                  <a:gd name="connsiteY9" fmla="*/ 490423 h 1263012"/>
                  <a:gd name="connsiteX10" fmla="*/ 84979 w 804534"/>
                  <a:gd name="connsiteY10" fmla="*/ 479210 h 1263012"/>
                  <a:gd name="connsiteX11" fmla="*/ 78837 w 804534"/>
                  <a:gd name="connsiteY11" fmla="*/ 441064 h 1263012"/>
                  <a:gd name="connsiteX12" fmla="*/ 56102 w 804534"/>
                  <a:gd name="connsiteY12" fmla="*/ 415061 h 1263012"/>
                  <a:gd name="connsiteX13" fmla="*/ 2122 w 804534"/>
                  <a:gd name="connsiteY13" fmla="*/ 262504 h 1263012"/>
                  <a:gd name="connsiteX14" fmla="*/ 10236 w 804534"/>
                  <a:gd name="connsiteY14" fmla="*/ 243065 h 1263012"/>
                  <a:gd name="connsiteX15" fmla="*/ 151974 w 804534"/>
                  <a:gd name="connsiteY15" fmla="*/ 193114 h 1263012"/>
                  <a:gd name="connsiteX16" fmla="*/ 155439 w 804534"/>
                  <a:gd name="connsiteY16" fmla="*/ 192241 h 1263012"/>
                  <a:gd name="connsiteX17" fmla="*/ 254552 w 804534"/>
                  <a:gd name="connsiteY17" fmla="*/ 156433 h 1263012"/>
                  <a:gd name="connsiteX18" fmla="*/ 303432 w 804534"/>
                  <a:gd name="connsiteY18" fmla="*/ 139868 h 1263012"/>
                  <a:gd name="connsiteX19" fmla="*/ 520786 w 804534"/>
                  <a:gd name="connsiteY19" fmla="*/ 63688 h 1263012"/>
                  <a:gd name="connsiteX20" fmla="*/ 557326 w 804534"/>
                  <a:gd name="connsiteY20" fmla="*/ 50954 h 1263012"/>
                  <a:gd name="connsiteX21" fmla="*/ 676948 w 804534"/>
                  <a:gd name="connsiteY21" fmla="*/ 8610 h 1263012"/>
                  <a:gd name="connsiteX22" fmla="*/ 695430 w 804534"/>
                  <a:gd name="connsiteY22" fmla="*/ 1933 h 1263012"/>
                  <a:gd name="connsiteX23" fmla="*/ 713629 w 804534"/>
                  <a:gd name="connsiteY23" fmla="*/ 10498 h 1263012"/>
                  <a:gd name="connsiteX24" fmla="*/ 745183 w 804534"/>
                  <a:gd name="connsiteY24" fmla="*/ 99806 h 1263012"/>
                  <a:gd name="connsiteX25" fmla="*/ 789443 w 804534"/>
                  <a:gd name="connsiteY25" fmla="*/ 225372 h 1263012"/>
                  <a:gd name="connsiteX26" fmla="*/ 798176 w 804534"/>
                  <a:gd name="connsiteY26" fmla="*/ 273238 h 1263012"/>
                  <a:gd name="connsiteX27" fmla="*/ 800148 w 804534"/>
                  <a:gd name="connsiteY27" fmla="*/ 323921 h 1263012"/>
                  <a:gd name="connsiteX28" fmla="*/ 800543 w 804534"/>
                  <a:gd name="connsiteY28" fmla="*/ 458954 h 1263012"/>
                  <a:gd name="connsiteX29" fmla="*/ 799416 w 804534"/>
                  <a:gd name="connsiteY29" fmla="*/ 464138 h 1263012"/>
                  <a:gd name="connsiteX30" fmla="*/ 792682 w 804534"/>
                  <a:gd name="connsiteY30" fmla="*/ 464588 h 1263012"/>
                  <a:gd name="connsiteX31" fmla="*/ 788203 w 804534"/>
                  <a:gd name="connsiteY31" fmla="*/ 454897 h 1263012"/>
                  <a:gd name="connsiteX32" fmla="*/ 675906 w 804534"/>
                  <a:gd name="connsiteY32" fmla="*/ 155053 h 1263012"/>
                  <a:gd name="connsiteX33" fmla="*/ 659199 w 804534"/>
                  <a:gd name="connsiteY33" fmla="*/ 147390 h 1263012"/>
                  <a:gd name="connsiteX34" fmla="*/ 148058 w 804534"/>
                  <a:gd name="connsiteY34" fmla="*/ 338712 h 1263012"/>
                  <a:gd name="connsiteX35" fmla="*/ 125379 w 804534"/>
                  <a:gd name="connsiteY35" fmla="*/ 347023 h 1263012"/>
                  <a:gd name="connsiteX36" fmla="*/ 118674 w 804534"/>
                  <a:gd name="connsiteY36" fmla="*/ 361335 h 1263012"/>
                  <a:gd name="connsiteX37" fmla="*/ 156848 w 804534"/>
                  <a:gd name="connsiteY37" fmla="*/ 463574 h 1263012"/>
                  <a:gd name="connsiteX38" fmla="*/ 284866 w 804534"/>
                  <a:gd name="connsiteY38" fmla="*/ 805312 h 1263012"/>
                  <a:gd name="connsiteX39" fmla="*/ 388345 w 804534"/>
                  <a:gd name="connsiteY39" fmla="*/ 1081716 h 1263012"/>
                  <a:gd name="connsiteX40" fmla="*/ 406206 w 804534"/>
                  <a:gd name="connsiteY40" fmla="*/ 1089886 h 1263012"/>
                  <a:gd name="connsiteX41" fmla="*/ 669257 w 804534"/>
                  <a:gd name="connsiteY41" fmla="*/ 991225 h 1263012"/>
                  <a:gd name="connsiteX42" fmla="*/ 788344 w 804534"/>
                  <a:gd name="connsiteY42" fmla="*/ 946937 h 1263012"/>
                  <a:gd name="connsiteX43" fmla="*/ 802796 w 804534"/>
                  <a:gd name="connsiteY43" fmla="*/ 947867 h 1263012"/>
                  <a:gd name="connsiteX44" fmla="*/ 803839 w 804534"/>
                  <a:gd name="connsiteY44" fmla="*/ 990971 h 1263012"/>
                  <a:gd name="connsiteX45" fmla="*/ 801022 w 804534"/>
                  <a:gd name="connsiteY45" fmla="*/ 996296 h 1263012"/>
                  <a:gd name="connsiteX46" fmla="*/ 801529 w 804534"/>
                  <a:gd name="connsiteY46" fmla="*/ 1099493 h 1263012"/>
                  <a:gd name="connsiteX47" fmla="*/ 800655 w 804534"/>
                  <a:gd name="connsiteY47" fmla="*/ 1108987 h 1263012"/>
                  <a:gd name="connsiteX48" fmla="*/ 792344 w 804534"/>
                  <a:gd name="connsiteY48" fmla="*/ 1115326 h 1263012"/>
                  <a:gd name="connsiteX49" fmla="*/ 684386 w 804534"/>
                  <a:gd name="connsiteY49" fmla="*/ 1153501 h 1263012"/>
                  <a:gd name="connsiteX50" fmla="*/ 666834 w 804534"/>
                  <a:gd name="connsiteY50" fmla="*/ 1156628 h 1263012"/>
                  <a:gd name="connsiteX51" fmla="*/ 601952 w 804534"/>
                  <a:gd name="connsiteY51" fmla="*/ 1178912 h 1263012"/>
                  <a:gd name="connsiteX52" fmla="*/ 469962 w 804534"/>
                  <a:gd name="connsiteY52" fmla="*/ 1225370 h 1263012"/>
                  <a:gd name="connsiteX53" fmla="*/ 466046 w 804534"/>
                  <a:gd name="connsiteY53" fmla="*/ 1227455 h 1263012"/>
                  <a:gd name="connsiteX54" fmla="*/ 375273 w 804534"/>
                  <a:gd name="connsiteY54" fmla="*/ 1259064 h 1263012"/>
                  <a:gd name="connsiteX55" fmla="*/ 352960 w 804534"/>
                  <a:gd name="connsiteY55" fmla="*/ 1248725 h 1263012"/>
                  <a:gd name="connsiteX56" fmla="*/ 331886 w 804534"/>
                  <a:gd name="connsiteY56" fmla="*/ 1191083 h 1263012"/>
                  <a:gd name="connsiteX0" fmla="*/ 331886 w 804534"/>
                  <a:gd name="connsiteY0" fmla="*/ 1191083 h 1263012"/>
                  <a:gd name="connsiteX1" fmla="*/ 288697 w 804534"/>
                  <a:gd name="connsiteY1" fmla="*/ 1069433 h 1263012"/>
                  <a:gd name="connsiteX2" fmla="*/ 280753 w 804534"/>
                  <a:gd name="connsiteY2" fmla="*/ 1054726 h 1263012"/>
                  <a:gd name="connsiteX3" fmla="*/ 227816 w 804534"/>
                  <a:gd name="connsiteY3" fmla="*/ 903973 h 1263012"/>
                  <a:gd name="connsiteX4" fmla="*/ 222660 w 804534"/>
                  <a:gd name="connsiteY4" fmla="*/ 881547 h 1263012"/>
                  <a:gd name="connsiteX5" fmla="*/ 179753 w 804534"/>
                  <a:gd name="connsiteY5" fmla="*/ 757925 h 1263012"/>
                  <a:gd name="connsiteX6" fmla="*/ 157665 w 804534"/>
                  <a:gd name="connsiteY6" fmla="*/ 695888 h 1263012"/>
                  <a:gd name="connsiteX7" fmla="*/ 151185 w 804534"/>
                  <a:gd name="connsiteY7" fmla="*/ 686647 h 1263012"/>
                  <a:gd name="connsiteX8" fmla="*/ 84331 w 804534"/>
                  <a:gd name="connsiteY8" fmla="*/ 496424 h 1263012"/>
                  <a:gd name="connsiteX9" fmla="*/ 82641 w 804534"/>
                  <a:gd name="connsiteY9" fmla="*/ 490423 h 1263012"/>
                  <a:gd name="connsiteX10" fmla="*/ 84979 w 804534"/>
                  <a:gd name="connsiteY10" fmla="*/ 479210 h 1263012"/>
                  <a:gd name="connsiteX11" fmla="*/ 78837 w 804534"/>
                  <a:gd name="connsiteY11" fmla="*/ 441064 h 1263012"/>
                  <a:gd name="connsiteX12" fmla="*/ 56102 w 804534"/>
                  <a:gd name="connsiteY12" fmla="*/ 415061 h 1263012"/>
                  <a:gd name="connsiteX13" fmla="*/ 2122 w 804534"/>
                  <a:gd name="connsiteY13" fmla="*/ 262504 h 1263012"/>
                  <a:gd name="connsiteX14" fmla="*/ 10236 w 804534"/>
                  <a:gd name="connsiteY14" fmla="*/ 243065 h 1263012"/>
                  <a:gd name="connsiteX15" fmla="*/ 151974 w 804534"/>
                  <a:gd name="connsiteY15" fmla="*/ 193114 h 1263012"/>
                  <a:gd name="connsiteX16" fmla="*/ 254552 w 804534"/>
                  <a:gd name="connsiteY16" fmla="*/ 156433 h 1263012"/>
                  <a:gd name="connsiteX17" fmla="*/ 303432 w 804534"/>
                  <a:gd name="connsiteY17" fmla="*/ 139868 h 1263012"/>
                  <a:gd name="connsiteX18" fmla="*/ 520786 w 804534"/>
                  <a:gd name="connsiteY18" fmla="*/ 63688 h 1263012"/>
                  <a:gd name="connsiteX19" fmla="*/ 557326 w 804534"/>
                  <a:gd name="connsiteY19" fmla="*/ 50954 h 1263012"/>
                  <a:gd name="connsiteX20" fmla="*/ 676948 w 804534"/>
                  <a:gd name="connsiteY20" fmla="*/ 8610 h 1263012"/>
                  <a:gd name="connsiteX21" fmla="*/ 695430 w 804534"/>
                  <a:gd name="connsiteY21" fmla="*/ 1933 h 1263012"/>
                  <a:gd name="connsiteX22" fmla="*/ 713629 w 804534"/>
                  <a:gd name="connsiteY22" fmla="*/ 10498 h 1263012"/>
                  <a:gd name="connsiteX23" fmla="*/ 745183 w 804534"/>
                  <a:gd name="connsiteY23" fmla="*/ 99806 h 1263012"/>
                  <a:gd name="connsiteX24" fmla="*/ 789443 w 804534"/>
                  <a:gd name="connsiteY24" fmla="*/ 225372 h 1263012"/>
                  <a:gd name="connsiteX25" fmla="*/ 798176 w 804534"/>
                  <a:gd name="connsiteY25" fmla="*/ 273238 h 1263012"/>
                  <a:gd name="connsiteX26" fmla="*/ 800148 w 804534"/>
                  <a:gd name="connsiteY26" fmla="*/ 323921 h 1263012"/>
                  <a:gd name="connsiteX27" fmla="*/ 800543 w 804534"/>
                  <a:gd name="connsiteY27" fmla="*/ 458954 h 1263012"/>
                  <a:gd name="connsiteX28" fmla="*/ 799416 w 804534"/>
                  <a:gd name="connsiteY28" fmla="*/ 464138 h 1263012"/>
                  <a:gd name="connsiteX29" fmla="*/ 792682 w 804534"/>
                  <a:gd name="connsiteY29" fmla="*/ 464588 h 1263012"/>
                  <a:gd name="connsiteX30" fmla="*/ 788203 w 804534"/>
                  <a:gd name="connsiteY30" fmla="*/ 454897 h 1263012"/>
                  <a:gd name="connsiteX31" fmla="*/ 675906 w 804534"/>
                  <a:gd name="connsiteY31" fmla="*/ 155053 h 1263012"/>
                  <a:gd name="connsiteX32" fmla="*/ 659199 w 804534"/>
                  <a:gd name="connsiteY32" fmla="*/ 147390 h 1263012"/>
                  <a:gd name="connsiteX33" fmla="*/ 148058 w 804534"/>
                  <a:gd name="connsiteY33" fmla="*/ 338712 h 1263012"/>
                  <a:gd name="connsiteX34" fmla="*/ 125379 w 804534"/>
                  <a:gd name="connsiteY34" fmla="*/ 347023 h 1263012"/>
                  <a:gd name="connsiteX35" fmla="*/ 118674 w 804534"/>
                  <a:gd name="connsiteY35" fmla="*/ 361335 h 1263012"/>
                  <a:gd name="connsiteX36" fmla="*/ 156848 w 804534"/>
                  <a:gd name="connsiteY36" fmla="*/ 463574 h 1263012"/>
                  <a:gd name="connsiteX37" fmla="*/ 284866 w 804534"/>
                  <a:gd name="connsiteY37" fmla="*/ 805312 h 1263012"/>
                  <a:gd name="connsiteX38" fmla="*/ 388345 w 804534"/>
                  <a:gd name="connsiteY38" fmla="*/ 1081716 h 1263012"/>
                  <a:gd name="connsiteX39" fmla="*/ 406206 w 804534"/>
                  <a:gd name="connsiteY39" fmla="*/ 1089886 h 1263012"/>
                  <a:gd name="connsiteX40" fmla="*/ 669257 w 804534"/>
                  <a:gd name="connsiteY40" fmla="*/ 991225 h 1263012"/>
                  <a:gd name="connsiteX41" fmla="*/ 788344 w 804534"/>
                  <a:gd name="connsiteY41" fmla="*/ 946937 h 1263012"/>
                  <a:gd name="connsiteX42" fmla="*/ 802796 w 804534"/>
                  <a:gd name="connsiteY42" fmla="*/ 947867 h 1263012"/>
                  <a:gd name="connsiteX43" fmla="*/ 803839 w 804534"/>
                  <a:gd name="connsiteY43" fmla="*/ 990971 h 1263012"/>
                  <a:gd name="connsiteX44" fmla="*/ 801022 w 804534"/>
                  <a:gd name="connsiteY44" fmla="*/ 996296 h 1263012"/>
                  <a:gd name="connsiteX45" fmla="*/ 801529 w 804534"/>
                  <a:gd name="connsiteY45" fmla="*/ 1099493 h 1263012"/>
                  <a:gd name="connsiteX46" fmla="*/ 800655 w 804534"/>
                  <a:gd name="connsiteY46" fmla="*/ 1108987 h 1263012"/>
                  <a:gd name="connsiteX47" fmla="*/ 792344 w 804534"/>
                  <a:gd name="connsiteY47" fmla="*/ 1115326 h 1263012"/>
                  <a:gd name="connsiteX48" fmla="*/ 684386 w 804534"/>
                  <a:gd name="connsiteY48" fmla="*/ 1153501 h 1263012"/>
                  <a:gd name="connsiteX49" fmla="*/ 666834 w 804534"/>
                  <a:gd name="connsiteY49" fmla="*/ 1156628 h 1263012"/>
                  <a:gd name="connsiteX50" fmla="*/ 601952 w 804534"/>
                  <a:gd name="connsiteY50" fmla="*/ 1178912 h 1263012"/>
                  <a:gd name="connsiteX51" fmla="*/ 469962 w 804534"/>
                  <a:gd name="connsiteY51" fmla="*/ 1225370 h 1263012"/>
                  <a:gd name="connsiteX52" fmla="*/ 466046 w 804534"/>
                  <a:gd name="connsiteY52" fmla="*/ 1227455 h 1263012"/>
                  <a:gd name="connsiteX53" fmla="*/ 375273 w 804534"/>
                  <a:gd name="connsiteY53" fmla="*/ 1259064 h 1263012"/>
                  <a:gd name="connsiteX54" fmla="*/ 352960 w 804534"/>
                  <a:gd name="connsiteY54" fmla="*/ 1248725 h 1263012"/>
                  <a:gd name="connsiteX55" fmla="*/ 331886 w 804534"/>
                  <a:gd name="connsiteY55" fmla="*/ 1191083 h 1263012"/>
                  <a:gd name="connsiteX0" fmla="*/ 331886 w 804534"/>
                  <a:gd name="connsiteY0" fmla="*/ 1191083 h 1263012"/>
                  <a:gd name="connsiteX1" fmla="*/ 288697 w 804534"/>
                  <a:gd name="connsiteY1" fmla="*/ 1069433 h 1263012"/>
                  <a:gd name="connsiteX2" fmla="*/ 280753 w 804534"/>
                  <a:gd name="connsiteY2" fmla="*/ 1054726 h 1263012"/>
                  <a:gd name="connsiteX3" fmla="*/ 227816 w 804534"/>
                  <a:gd name="connsiteY3" fmla="*/ 903973 h 1263012"/>
                  <a:gd name="connsiteX4" fmla="*/ 222660 w 804534"/>
                  <a:gd name="connsiteY4" fmla="*/ 881547 h 1263012"/>
                  <a:gd name="connsiteX5" fmla="*/ 179753 w 804534"/>
                  <a:gd name="connsiteY5" fmla="*/ 757925 h 1263012"/>
                  <a:gd name="connsiteX6" fmla="*/ 157665 w 804534"/>
                  <a:gd name="connsiteY6" fmla="*/ 695888 h 1263012"/>
                  <a:gd name="connsiteX7" fmla="*/ 151185 w 804534"/>
                  <a:gd name="connsiteY7" fmla="*/ 686647 h 1263012"/>
                  <a:gd name="connsiteX8" fmla="*/ 84331 w 804534"/>
                  <a:gd name="connsiteY8" fmla="*/ 496424 h 1263012"/>
                  <a:gd name="connsiteX9" fmla="*/ 82641 w 804534"/>
                  <a:gd name="connsiteY9" fmla="*/ 490423 h 1263012"/>
                  <a:gd name="connsiteX10" fmla="*/ 84979 w 804534"/>
                  <a:gd name="connsiteY10" fmla="*/ 479210 h 1263012"/>
                  <a:gd name="connsiteX11" fmla="*/ 78837 w 804534"/>
                  <a:gd name="connsiteY11" fmla="*/ 441064 h 1263012"/>
                  <a:gd name="connsiteX12" fmla="*/ 56102 w 804534"/>
                  <a:gd name="connsiteY12" fmla="*/ 415061 h 1263012"/>
                  <a:gd name="connsiteX13" fmla="*/ 2122 w 804534"/>
                  <a:gd name="connsiteY13" fmla="*/ 262504 h 1263012"/>
                  <a:gd name="connsiteX14" fmla="*/ 10236 w 804534"/>
                  <a:gd name="connsiteY14" fmla="*/ 243065 h 1263012"/>
                  <a:gd name="connsiteX15" fmla="*/ 254552 w 804534"/>
                  <a:gd name="connsiteY15" fmla="*/ 156433 h 1263012"/>
                  <a:gd name="connsiteX16" fmla="*/ 303432 w 804534"/>
                  <a:gd name="connsiteY16" fmla="*/ 139868 h 1263012"/>
                  <a:gd name="connsiteX17" fmla="*/ 520786 w 804534"/>
                  <a:gd name="connsiteY17" fmla="*/ 63688 h 1263012"/>
                  <a:gd name="connsiteX18" fmla="*/ 557326 w 804534"/>
                  <a:gd name="connsiteY18" fmla="*/ 50954 h 1263012"/>
                  <a:gd name="connsiteX19" fmla="*/ 676948 w 804534"/>
                  <a:gd name="connsiteY19" fmla="*/ 8610 h 1263012"/>
                  <a:gd name="connsiteX20" fmla="*/ 695430 w 804534"/>
                  <a:gd name="connsiteY20" fmla="*/ 1933 h 1263012"/>
                  <a:gd name="connsiteX21" fmla="*/ 713629 w 804534"/>
                  <a:gd name="connsiteY21" fmla="*/ 10498 h 1263012"/>
                  <a:gd name="connsiteX22" fmla="*/ 745183 w 804534"/>
                  <a:gd name="connsiteY22" fmla="*/ 99806 h 1263012"/>
                  <a:gd name="connsiteX23" fmla="*/ 789443 w 804534"/>
                  <a:gd name="connsiteY23" fmla="*/ 225372 h 1263012"/>
                  <a:gd name="connsiteX24" fmla="*/ 798176 w 804534"/>
                  <a:gd name="connsiteY24" fmla="*/ 273238 h 1263012"/>
                  <a:gd name="connsiteX25" fmla="*/ 800148 w 804534"/>
                  <a:gd name="connsiteY25" fmla="*/ 323921 h 1263012"/>
                  <a:gd name="connsiteX26" fmla="*/ 800543 w 804534"/>
                  <a:gd name="connsiteY26" fmla="*/ 458954 h 1263012"/>
                  <a:gd name="connsiteX27" fmla="*/ 799416 w 804534"/>
                  <a:gd name="connsiteY27" fmla="*/ 464138 h 1263012"/>
                  <a:gd name="connsiteX28" fmla="*/ 792682 w 804534"/>
                  <a:gd name="connsiteY28" fmla="*/ 464588 h 1263012"/>
                  <a:gd name="connsiteX29" fmla="*/ 788203 w 804534"/>
                  <a:gd name="connsiteY29" fmla="*/ 454897 h 1263012"/>
                  <a:gd name="connsiteX30" fmla="*/ 675906 w 804534"/>
                  <a:gd name="connsiteY30" fmla="*/ 155053 h 1263012"/>
                  <a:gd name="connsiteX31" fmla="*/ 659199 w 804534"/>
                  <a:gd name="connsiteY31" fmla="*/ 147390 h 1263012"/>
                  <a:gd name="connsiteX32" fmla="*/ 148058 w 804534"/>
                  <a:gd name="connsiteY32" fmla="*/ 338712 h 1263012"/>
                  <a:gd name="connsiteX33" fmla="*/ 125379 w 804534"/>
                  <a:gd name="connsiteY33" fmla="*/ 347023 h 1263012"/>
                  <a:gd name="connsiteX34" fmla="*/ 118674 w 804534"/>
                  <a:gd name="connsiteY34" fmla="*/ 361335 h 1263012"/>
                  <a:gd name="connsiteX35" fmla="*/ 156848 w 804534"/>
                  <a:gd name="connsiteY35" fmla="*/ 463574 h 1263012"/>
                  <a:gd name="connsiteX36" fmla="*/ 284866 w 804534"/>
                  <a:gd name="connsiteY36" fmla="*/ 805312 h 1263012"/>
                  <a:gd name="connsiteX37" fmla="*/ 388345 w 804534"/>
                  <a:gd name="connsiteY37" fmla="*/ 1081716 h 1263012"/>
                  <a:gd name="connsiteX38" fmla="*/ 406206 w 804534"/>
                  <a:gd name="connsiteY38" fmla="*/ 1089886 h 1263012"/>
                  <a:gd name="connsiteX39" fmla="*/ 669257 w 804534"/>
                  <a:gd name="connsiteY39" fmla="*/ 991225 h 1263012"/>
                  <a:gd name="connsiteX40" fmla="*/ 788344 w 804534"/>
                  <a:gd name="connsiteY40" fmla="*/ 946937 h 1263012"/>
                  <a:gd name="connsiteX41" fmla="*/ 802796 w 804534"/>
                  <a:gd name="connsiteY41" fmla="*/ 947867 h 1263012"/>
                  <a:gd name="connsiteX42" fmla="*/ 803839 w 804534"/>
                  <a:gd name="connsiteY42" fmla="*/ 990971 h 1263012"/>
                  <a:gd name="connsiteX43" fmla="*/ 801022 w 804534"/>
                  <a:gd name="connsiteY43" fmla="*/ 996296 h 1263012"/>
                  <a:gd name="connsiteX44" fmla="*/ 801529 w 804534"/>
                  <a:gd name="connsiteY44" fmla="*/ 1099493 h 1263012"/>
                  <a:gd name="connsiteX45" fmla="*/ 800655 w 804534"/>
                  <a:gd name="connsiteY45" fmla="*/ 1108987 h 1263012"/>
                  <a:gd name="connsiteX46" fmla="*/ 792344 w 804534"/>
                  <a:gd name="connsiteY46" fmla="*/ 1115326 h 1263012"/>
                  <a:gd name="connsiteX47" fmla="*/ 684386 w 804534"/>
                  <a:gd name="connsiteY47" fmla="*/ 1153501 h 1263012"/>
                  <a:gd name="connsiteX48" fmla="*/ 666834 w 804534"/>
                  <a:gd name="connsiteY48" fmla="*/ 1156628 h 1263012"/>
                  <a:gd name="connsiteX49" fmla="*/ 601952 w 804534"/>
                  <a:gd name="connsiteY49" fmla="*/ 1178912 h 1263012"/>
                  <a:gd name="connsiteX50" fmla="*/ 469962 w 804534"/>
                  <a:gd name="connsiteY50" fmla="*/ 1225370 h 1263012"/>
                  <a:gd name="connsiteX51" fmla="*/ 466046 w 804534"/>
                  <a:gd name="connsiteY51" fmla="*/ 1227455 h 1263012"/>
                  <a:gd name="connsiteX52" fmla="*/ 375273 w 804534"/>
                  <a:gd name="connsiteY52" fmla="*/ 1259064 h 1263012"/>
                  <a:gd name="connsiteX53" fmla="*/ 352960 w 804534"/>
                  <a:gd name="connsiteY53" fmla="*/ 1248725 h 1263012"/>
                  <a:gd name="connsiteX54" fmla="*/ 331886 w 804534"/>
                  <a:gd name="connsiteY54" fmla="*/ 1191083 h 1263012"/>
                  <a:gd name="connsiteX0" fmla="*/ 331886 w 804534"/>
                  <a:gd name="connsiteY0" fmla="*/ 1191083 h 1263012"/>
                  <a:gd name="connsiteX1" fmla="*/ 288697 w 804534"/>
                  <a:gd name="connsiteY1" fmla="*/ 1069433 h 1263012"/>
                  <a:gd name="connsiteX2" fmla="*/ 280753 w 804534"/>
                  <a:gd name="connsiteY2" fmla="*/ 1054726 h 1263012"/>
                  <a:gd name="connsiteX3" fmla="*/ 227816 w 804534"/>
                  <a:gd name="connsiteY3" fmla="*/ 903973 h 1263012"/>
                  <a:gd name="connsiteX4" fmla="*/ 222660 w 804534"/>
                  <a:gd name="connsiteY4" fmla="*/ 881547 h 1263012"/>
                  <a:gd name="connsiteX5" fmla="*/ 179753 w 804534"/>
                  <a:gd name="connsiteY5" fmla="*/ 757925 h 1263012"/>
                  <a:gd name="connsiteX6" fmla="*/ 157665 w 804534"/>
                  <a:gd name="connsiteY6" fmla="*/ 695888 h 1263012"/>
                  <a:gd name="connsiteX7" fmla="*/ 151185 w 804534"/>
                  <a:gd name="connsiteY7" fmla="*/ 686647 h 1263012"/>
                  <a:gd name="connsiteX8" fmla="*/ 84331 w 804534"/>
                  <a:gd name="connsiteY8" fmla="*/ 496424 h 1263012"/>
                  <a:gd name="connsiteX9" fmla="*/ 82641 w 804534"/>
                  <a:gd name="connsiteY9" fmla="*/ 490423 h 1263012"/>
                  <a:gd name="connsiteX10" fmla="*/ 84979 w 804534"/>
                  <a:gd name="connsiteY10" fmla="*/ 479210 h 1263012"/>
                  <a:gd name="connsiteX11" fmla="*/ 56102 w 804534"/>
                  <a:gd name="connsiteY11" fmla="*/ 415061 h 1263012"/>
                  <a:gd name="connsiteX12" fmla="*/ 2122 w 804534"/>
                  <a:gd name="connsiteY12" fmla="*/ 262504 h 1263012"/>
                  <a:gd name="connsiteX13" fmla="*/ 10236 w 804534"/>
                  <a:gd name="connsiteY13" fmla="*/ 243065 h 1263012"/>
                  <a:gd name="connsiteX14" fmla="*/ 254552 w 804534"/>
                  <a:gd name="connsiteY14" fmla="*/ 156433 h 1263012"/>
                  <a:gd name="connsiteX15" fmla="*/ 303432 w 804534"/>
                  <a:gd name="connsiteY15" fmla="*/ 139868 h 1263012"/>
                  <a:gd name="connsiteX16" fmla="*/ 520786 w 804534"/>
                  <a:gd name="connsiteY16" fmla="*/ 63688 h 1263012"/>
                  <a:gd name="connsiteX17" fmla="*/ 557326 w 804534"/>
                  <a:gd name="connsiteY17" fmla="*/ 50954 h 1263012"/>
                  <a:gd name="connsiteX18" fmla="*/ 676948 w 804534"/>
                  <a:gd name="connsiteY18" fmla="*/ 8610 h 1263012"/>
                  <a:gd name="connsiteX19" fmla="*/ 695430 w 804534"/>
                  <a:gd name="connsiteY19" fmla="*/ 1933 h 1263012"/>
                  <a:gd name="connsiteX20" fmla="*/ 713629 w 804534"/>
                  <a:gd name="connsiteY20" fmla="*/ 10498 h 1263012"/>
                  <a:gd name="connsiteX21" fmla="*/ 745183 w 804534"/>
                  <a:gd name="connsiteY21" fmla="*/ 99806 h 1263012"/>
                  <a:gd name="connsiteX22" fmla="*/ 789443 w 804534"/>
                  <a:gd name="connsiteY22" fmla="*/ 225372 h 1263012"/>
                  <a:gd name="connsiteX23" fmla="*/ 798176 w 804534"/>
                  <a:gd name="connsiteY23" fmla="*/ 273238 h 1263012"/>
                  <a:gd name="connsiteX24" fmla="*/ 800148 w 804534"/>
                  <a:gd name="connsiteY24" fmla="*/ 323921 h 1263012"/>
                  <a:gd name="connsiteX25" fmla="*/ 800543 w 804534"/>
                  <a:gd name="connsiteY25" fmla="*/ 458954 h 1263012"/>
                  <a:gd name="connsiteX26" fmla="*/ 799416 w 804534"/>
                  <a:gd name="connsiteY26" fmla="*/ 464138 h 1263012"/>
                  <a:gd name="connsiteX27" fmla="*/ 792682 w 804534"/>
                  <a:gd name="connsiteY27" fmla="*/ 464588 h 1263012"/>
                  <a:gd name="connsiteX28" fmla="*/ 788203 w 804534"/>
                  <a:gd name="connsiteY28" fmla="*/ 454897 h 1263012"/>
                  <a:gd name="connsiteX29" fmla="*/ 675906 w 804534"/>
                  <a:gd name="connsiteY29" fmla="*/ 155053 h 1263012"/>
                  <a:gd name="connsiteX30" fmla="*/ 659199 w 804534"/>
                  <a:gd name="connsiteY30" fmla="*/ 147390 h 1263012"/>
                  <a:gd name="connsiteX31" fmla="*/ 148058 w 804534"/>
                  <a:gd name="connsiteY31" fmla="*/ 338712 h 1263012"/>
                  <a:gd name="connsiteX32" fmla="*/ 125379 w 804534"/>
                  <a:gd name="connsiteY32" fmla="*/ 347023 h 1263012"/>
                  <a:gd name="connsiteX33" fmla="*/ 118674 w 804534"/>
                  <a:gd name="connsiteY33" fmla="*/ 361335 h 1263012"/>
                  <a:gd name="connsiteX34" fmla="*/ 156848 w 804534"/>
                  <a:gd name="connsiteY34" fmla="*/ 463574 h 1263012"/>
                  <a:gd name="connsiteX35" fmla="*/ 284866 w 804534"/>
                  <a:gd name="connsiteY35" fmla="*/ 805312 h 1263012"/>
                  <a:gd name="connsiteX36" fmla="*/ 388345 w 804534"/>
                  <a:gd name="connsiteY36" fmla="*/ 1081716 h 1263012"/>
                  <a:gd name="connsiteX37" fmla="*/ 406206 w 804534"/>
                  <a:gd name="connsiteY37" fmla="*/ 1089886 h 1263012"/>
                  <a:gd name="connsiteX38" fmla="*/ 669257 w 804534"/>
                  <a:gd name="connsiteY38" fmla="*/ 991225 h 1263012"/>
                  <a:gd name="connsiteX39" fmla="*/ 788344 w 804534"/>
                  <a:gd name="connsiteY39" fmla="*/ 946937 h 1263012"/>
                  <a:gd name="connsiteX40" fmla="*/ 802796 w 804534"/>
                  <a:gd name="connsiteY40" fmla="*/ 947867 h 1263012"/>
                  <a:gd name="connsiteX41" fmla="*/ 803839 w 804534"/>
                  <a:gd name="connsiteY41" fmla="*/ 990971 h 1263012"/>
                  <a:gd name="connsiteX42" fmla="*/ 801022 w 804534"/>
                  <a:gd name="connsiteY42" fmla="*/ 996296 h 1263012"/>
                  <a:gd name="connsiteX43" fmla="*/ 801529 w 804534"/>
                  <a:gd name="connsiteY43" fmla="*/ 1099493 h 1263012"/>
                  <a:gd name="connsiteX44" fmla="*/ 800655 w 804534"/>
                  <a:gd name="connsiteY44" fmla="*/ 1108987 h 1263012"/>
                  <a:gd name="connsiteX45" fmla="*/ 792344 w 804534"/>
                  <a:gd name="connsiteY45" fmla="*/ 1115326 h 1263012"/>
                  <a:gd name="connsiteX46" fmla="*/ 684386 w 804534"/>
                  <a:gd name="connsiteY46" fmla="*/ 1153501 h 1263012"/>
                  <a:gd name="connsiteX47" fmla="*/ 666834 w 804534"/>
                  <a:gd name="connsiteY47" fmla="*/ 1156628 h 1263012"/>
                  <a:gd name="connsiteX48" fmla="*/ 601952 w 804534"/>
                  <a:gd name="connsiteY48" fmla="*/ 1178912 h 1263012"/>
                  <a:gd name="connsiteX49" fmla="*/ 469962 w 804534"/>
                  <a:gd name="connsiteY49" fmla="*/ 1225370 h 1263012"/>
                  <a:gd name="connsiteX50" fmla="*/ 466046 w 804534"/>
                  <a:gd name="connsiteY50" fmla="*/ 1227455 h 1263012"/>
                  <a:gd name="connsiteX51" fmla="*/ 375273 w 804534"/>
                  <a:gd name="connsiteY51" fmla="*/ 1259064 h 1263012"/>
                  <a:gd name="connsiteX52" fmla="*/ 352960 w 804534"/>
                  <a:gd name="connsiteY52" fmla="*/ 1248725 h 1263012"/>
                  <a:gd name="connsiteX53" fmla="*/ 331886 w 804534"/>
                  <a:gd name="connsiteY53" fmla="*/ 1191083 h 1263012"/>
                  <a:gd name="connsiteX0" fmla="*/ 56102 w 804534"/>
                  <a:gd name="connsiteY0" fmla="*/ 415061 h 1263012"/>
                  <a:gd name="connsiteX1" fmla="*/ 2122 w 804534"/>
                  <a:gd name="connsiteY1" fmla="*/ 262504 h 1263012"/>
                  <a:gd name="connsiteX2" fmla="*/ 10236 w 804534"/>
                  <a:gd name="connsiteY2" fmla="*/ 243065 h 1263012"/>
                  <a:gd name="connsiteX3" fmla="*/ 254552 w 804534"/>
                  <a:gd name="connsiteY3" fmla="*/ 156433 h 1263012"/>
                  <a:gd name="connsiteX4" fmla="*/ 303432 w 804534"/>
                  <a:gd name="connsiteY4" fmla="*/ 139868 h 1263012"/>
                  <a:gd name="connsiteX5" fmla="*/ 520786 w 804534"/>
                  <a:gd name="connsiteY5" fmla="*/ 63688 h 1263012"/>
                  <a:gd name="connsiteX6" fmla="*/ 557326 w 804534"/>
                  <a:gd name="connsiteY6" fmla="*/ 50954 h 1263012"/>
                  <a:gd name="connsiteX7" fmla="*/ 676948 w 804534"/>
                  <a:gd name="connsiteY7" fmla="*/ 8610 h 1263012"/>
                  <a:gd name="connsiteX8" fmla="*/ 695430 w 804534"/>
                  <a:gd name="connsiteY8" fmla="*/ 1933 h 1263012"/>
                  <a:gd name="connsiteX9" fmla="*/ 713629 w 804534"/>
                  <a:gd name="connsiteY9" fmla="*/ 10498 h 1263012"/>
                  <a:gd name="connsiteX10" fmla="*/ 745183 w 804534"/>
                  <a:gd name="connsiteY10" fmla="*/ 99806 h 1263012"/>
                  <a:gd name="connsiteX11" fmla="*/ 789443 w 804534"/>
                  <a:gd name="connsiteY11" fmla="*/ 225372 h 1263012"/>
                  <a:gd name="connsiteX12" fmla="*/ 798176 w 804534"/>
                  <a:gd name="connsiteY12" fmla="*/ 273238 h 1263012"/>
                  <a:gd name="connsiteX13" fmla="*/ 800148 w 804534"/>
                  <a:gd name="connsiteY13" fmla="*/ 323921 h 1263012"/>
                  <a:gd name="connsiteX14" fmla="*/ 800543 w 804534"/>
                  <a:gd name="connsiteY14" fmla="*/ 458954 h 1263012"/>
                  <a:gd name="connsiteX15" fmla="*/ 799416 w 804534"/>
                  <a:gd name="connsiteY15" fmla="*/ 464138 h 1263012"/>
                  <a:gd name="connsiteX16" fmla="*/ 792682 w 804534"/>
                  <a:gd name="connsiteY16" fmla="*/ 464588 h 1263012"/>
                  <a:gd name="connsiteX17" fmla="*/ 788203 w 804534"/>
                  <a:gd name="connsiteY17" fmla="*/ 454897 h 1263012"/>
                  <a:gd name="connsiteX18" fmla="*/ 675906 w 804534"/>
                  <a:gd name="connsiteY18" fmla="*/ 155053 h 1263012"/>
                  <a:gd name="connsiteX19" fmla="*/ 659199 w 804534"/>
                  <a:gd name="connsiteY19" fmla="*/ 147390 h 1263012"/>
                  <a:gd name="connsiteX20" fmla="*/ 148058 w 804534"/>
                  <a:gd name="connsiteY20" fmla="*/ 338712 h 1263012"/>
                  <a:gd name="connsiteX21" fmla="*/ 125379 w 804534"/>
                  <a:gd name="connsiteY21" fmla="*/ 347023 h 1263012"/>
                  <a:gd name="connsiteX22" fmla="*/ 118674 w 804534"/>
                  <a:gd name="connsiteY22" fmla="*/ 361335 h 1263012"/>
                  <a:gd name="connsiteX23" fmla="*/ 156848 w 804534"/>
                  <a:gd name="connsiteY23" fmla="*/ 463574 h 1263012"/>
                  <a:gd name="connsiteX24" fmla="*/ 284866 w 804534"/>
                  <a:gd name="connsiteY24" fmla="*/ 805312 h 1263012"/>
                  <a:gd name="connsiteX25" fmla="*/ 388345 w 804534"/>
                  <a:gd name="connsiteY25" fmla="*/ 1081716 h 1263012"/>
                  <a:gd name="connsiteX26" fmla="*/ 406206 w 804534"/>
                  <a:gd name="connsiteY26" fmla="*/ 1089886 h 1263012"/>
                  <a:gd name="connsiteX27" fmla="*/ 669257 w 804534"/>
                  <a:gd name="connsiteY27" fmla="*/ 991225 h 1263012"/>
                  <a:gd name="connsiteX28" fmla="*/ 788344 w 804534"/>
                  <a:gd name="connsiteY28" fmla="*/ 946937 h 1263012"/>
                  <a:gd name="connsiteX29" fmla="*/ 802796 w 804534"/>
                  <a:gd name="connsiteY29" fmla="*/ 947867 h 1263012"/>
                  <a:gd name="connsiteX30" fmla="*/ 803839 w 804534"/>
                  <a:gd name="connsiteY30" fmla="*/ 990971 h 1263012"/>
                  <a:gd name="connsiteX31" fmla="*/ 801022 w 804534"/>
                  <a:gd name="connsiteY31" fmla="*/ 996296 h 1263012"/>
                  <a:gd name="connsiteX32" fmla="*/ 801529 w 804534"/>
                  <a:gd name="connsiteY32" fmla="*/ 1099493 h 1263012"/>
                  <a:gd name="connsiteX33" fmla="*/ 800655 w 804534"/>
                  <a:gd name="connsiteY33" fmla="*/ 1108987 h 1263012"/>
                  <a:gd name="connsiteX34" fmla="*/ 792344 w 804534"/>
                  <a:gd name="connsiteY34" fmla="*/ 1115326 h 1263012"/>
                  <a:gd name="connsiteX35" fmla="*/ 684386 w 804534"/>
                  <a:gd name="connsiteY35" fmla="*/ 1153501 h 1263012"/>
                  <a:gd name="connsiteX36" fmla="*/ 666834 w 804534"/>
                  <a:gd name="connsiteY36" fmla="*/ 1156628 h 1263012"/>
                  <a:gd name="connsiteX37" fmla="*/ 601952 w 804534"/>
                  <a:gd name="connsiteY37" fmla="*/ 1178912 h 1263012"/>
                  <a:gd name="connsiteX38" fmla="*/ 469962 w 804534"/>
                  <a:gd name="connsiteY38" fmla="*/ 1225370 h 1263012"/>
                  <a:gd name="connsiteX39" fmla="*/ 466046 w 804534"/>
                  <a:gd name="connsiteY39" fmla="*/ 1227455 h 1263012"/>
                  <a:gd name="connsiteX40" fmla="*/ 375273 w 804534"/>
                  <a:gd name="connsiteY40" fmla="*/ 1259064 h 1263012"/>
                  <a:gd name="connsiteX41" fmla="*/ 352960 w 804534"/>
                  <a:gd name="connsiteY41" fmla="*/ 1248725 h 1263012"/>
                  <a:gd name="connsiteX42" fmla="*/ 331886 w 804534"/>
                  <a:gd name="connsiteY42" fmla="*/ 1191083 h 1263012"/>
                  <a:gd name="connsiteX43" fmla="*/ 288697 w 804534"/>
                  <a:gd name="connsiteY43" fmla="*/ 1069433 h 1263012"/>
                  <a:gd name="connsiteX44" fmla="*/ 280753 w 804534"/>
                  <a:gd name="connsiteY44" fmla="*/ 1054726 h 1263012"/>
                  <a:gd name="connsiteX45" fmla="*/ 227816 w 804534"/>
                  <a:gd name="connsiteY45" fmla="*/ 903973 h 1263012"/>
                  <a:gd name="connsiteX46" fmla="*/ 222660 w 804534"/>
                  <a:gd name="connsiteY46" fmla="*/ 881547 h 1263012"/>
                  <a:gd name="connsiteX47" fmla="*/ 179753 w 804534"/>
                  <a:gd name="connsiteY47" fmla="*/ 757925 h 1263012"/>
                  <a:gd name="connsiteX48" fmla="*/ 157665 w 804534"/>
                  <a:gd name="connsiteY48" fmla="*/ 695888 h 1263012"/>
                  <a:gd name="connsiteX49" fmla="*/ 151185 w 804534"/>
                  <a:gd name="connsiteY49" fmla="*/ 686647 h 1263012"/>
                  <a:gd name="connsiteX50" fmla="*/ 84331 w 804534"/>
                  <a:gd name="connsiteY50" fmla="*/ 496424 h 1263012"/>
                  <a:gd name="connsiteX51" fmla="*/ 82641 w 804534"/>
                  <a:gd name="connsiteY51" fmla="*/ 490423 h 1263012"/>
                  <a:gd name="connsiteX52" fmla="*/ 133550 w 804534"/>
                  <a:gd name="connsiteY52" fmla="*/ 527781 h 1263012"/>
                  <a:gd name="connsiteX0" fmla="*/ 56102 w 804534"/>
                  <a:gd name="connsiteY0" fmla="*/ 415061 h 1263012"/>
                  <a:gd name="connsiteX1" fmla="*/ 2122 w 804534"/>
                  <a:gd name="connsiteY1" fmla="*/ 262504 h 1263012"/>
                  <a:gd name="connsiteX2" fmla="*/ 10236 w 804534"/>
                  <a:gd name="connsiteY2" fmla="*/ 243065 h 1263012"/>
                  <a:gd name="connsiteX3" fmla="*/ 254552 w 804534"/>
                  <a:gd name="connsiteY3" fmla="*/ 156433 h 1263012"/>
                  <a:gd name="connsiteX4" fmla="*/ 303432 w 804534"/>
                  <a:gd name="connsiteY4" fmla="*/ 139868 h 1263012"/>
                  <a:gd name="connsiteX5" fmla="*/ 520786 w 804534"/>
                  <a:gd name="connsiteY5" fmla="*/ 63688 h 1263012"/>
                  <a:gd name="connsiteX6" fmla="*/ 557326 w 804534"/>
                  <a:gd name="connsiteY6" fmla="*/ 50954 h 1263012"/>
                  <a:gd name="connsiteX7" fmla="*/ 676948 w 804534"/>
                  <a:gd name="connsiteY7" fmla="*/ 8610 h 1263012"/>
                  <a:gd name="connsiteX8" fmla="*/ 695430 w 804534"/>
                  <a:gd name="connsiteY8" fmla="*/ 1933 h 1263012"/>
                  <a:gd name="connsiteX9" fmla="*/ 713629 w 804534"/>
                  <a:gd name="connsiteY9" fmla="*/ 10498 h 1263012"/>
                  <a:gd name="connsiteX10" fmla="*/ 745183 w 804534"/>
                  <a:gd name="connsiteY10" fmla="*/ 99806 h 1263012"/>
                  <a:gd name="connsiteX11" fmla="*/ 789443 w 804534"/>
                  <a:gd name="connsiteY11" fmla="*/ 225372 h 1263012"/>
                  <a:gd name="connsiteX12" fmla="*/ 798176 w 804534"/>
                  <a:gd name="connsiteY12" fmla="*/ 273238 h 1263012"/>
                  <a:gd name="connsiteX13" fmla="*/ 800148 w 804534"/>
                  <a:gd name="connsiteY13" fmla="*/ 323921 h 1263012"/>
                  <a:gd name="connsiteX14" fmla="*/ 800543 w 804534"/>
                  <a:gd name="connsiteY14" fmla="*/ 458954 h 1263012"/>
                  <a:gd name="connsiteX15" fmla="*/ 799416 w 804534"/>
                  <a:gd name="connsiteY15" fmla="*/ 464138 h 1263012"/>
                  <a:gd name="connsiteX16" fmla="*/ 792682 w 804534"/>
                  <a:gd name="connsiteY16" fmla="*/ 464588 h 1263012"/>
                  <a:gd name="connsiteX17" fmla="*/ 788203 w 804534"/>
                  <a:gd name="connsiteY17" fmla="*/ 454897 h 1263012"/>
                  <a:gd name="connsiteX18" fmla="*/ 675906 w 804534"/>
                  <a:gd name="connsiteY18" fmla="*/ 155053 h 1263012"/>
                  <a:gd name="connsiteX19" fmla="*/ 659199 w 804534"/>
                  <a:gd name="connsiteY19" fmla="*/ 147390 h 1263012"/>
                  <a:gd name="connsiteX20" fmla="*/ 148058 w 804534"/>
                  <a:gd name="connsiteY20" fmla="*/ 338712 h 1263012"/>
                  <a:gd name="connsiteX21" fmla="*/ 125379 w 804534"/>
                  <a:gd name="connsiteY21" fmla="*/ 347023 h 1263012"/>
                  <a:gd name="connsiteX22" fmla="*/ 118674 w 804534"/>
                  <a:gd name="connsiteY22" fmla="*/ 361335 h 1263012"/>
                  <a:gd name="connsiteX23" fmla="*/ 156848 w 804534"/>
                  <a:gd name="connsiteY23" fmla="*/ 463574 h 1263012"/>
                  <a:gd name="connsiteX24" fmla="*/ 284866 w 804534"/>
                  <a:gd name="connsiteY24" fmla="*/ 805312 h 1263012"/>
                  <a:gd name="connsiteX25" fmla="*/ 388345 w 804534"/>
                  <a:gd name="connsiteY25" fmla="*/ 1081716 h 1263012"/>
                  <a:gd name="connsiteX26" fmla="*/ 406206 w 804534"/>
                  <a:gd name="connsiteY26" fmla="*/ 1089886 h 1263012"/>
                  <a:gd name="connsiteX27" fmla="*/ 669257 w 804534"/>
                  <a:gd name="connsiteY27" fmla="*/ 991225 h 1263012"/>
                  <a:gd name="connsiteX28" fmla="*/ 788344 w 804534"/>
                  <a:gd name="connsiteY28" fmla="*/ 946937 h 1263012"/>
                  <a:gd name="connsiteX29" fmla="*/ 802796 w 804534"/>
                  <a:gd name="connsiteY29" fmla="*/ 947867 h 1263012"/>
                  <a:gd name="connsiteX30" fmla="*/ 803839 w 804534"/>
                  <a:gd name="connsiteY30" fmla="*/ 990971 h 1263012"/>
                  <a:gd name="connsiteX31" fmla="*/ 801022 w 804534"/>
                  <a:gd name="connsiteY31" fmla="*/ 996296 h 1263012"/>
                  <a:gd name="connsiteX32" fmla="*/ 801529 w 804534"/>
                  <a:gd name="connsiteY32" fmla="*/ 1099493 h 1263012"/>
                  <a:gd name="connsiteX33" fmla="*/ 800655 w 804534"/>
                  <a:gd name="connsiteY33" fmla="*/ 1108987 h 1263012"/>
                  <a:gd name="connsiteX34" fmla="*/ 792344 w 804534"/>
                  <a:gd name="connsiteY34" fmla="*/ 1115326 h 1263012"/>
                  <a:gd name="connsiteX35" fmla="*/ 684386 w 804534"/>
                  <a:gd name="connsiteY35" fmla="*/ 1153501 h 1263012"/>
                  <a:gd name="connsiteX36" fmla="*/ 666834 w 804534"/>
                  <a:gd name="connsiteY36" fmla="*/ 1156628 h 1263012"/>
                  <a:gd name="connsiteX37" fmla="*/ 601952 w 804534"/>
                  <a:gd name="connsiteY37" fmla="*/ 1178912 h 1263012"/>
                  <a:gd name="connsiteX38" fmla="*/ 469962 w 804534"/>
                  <a:gd name="connsiteY38" fmla="*/ 1225370 h 1263012"/>
                  <a:gd name="connsiteX39" fmla="*/ 466046 w 804534"/>
                  <a:gd name="connsiteY39" fmla="*/ 1227455 h 1263012"/>
                  <a:gd name="connsiteX40" fmla="*/ 375273 w 804534"/>
                  <a:gd name="connsiteY40" fmla="*/ 1259064 h 1263012"/>
                  <a:gd name="connsiteX41" fmla="*/ 352960 w 804534"/>
                  <a:gd name="connsiteY41" fmla="*/ 1248725 h 1263012"/>
                  <a:gd name="connsiteX42" fmla="*/ 331886 w 804534"/>
                  <a:gd name="connsiteY42" fmla="*/ 1191083 h 1263012"/>
                  <a:gd name="connsiteX43" fmla="*/ 288697 w 804534"/>
                  <a:gd name="connsiteY43" fmla="*/ 1069433 h 1263012"/>
                  <a:gd name="connsiteX44" fmla="*/ 280753 w 804534"/>
                  <a:gd name="connsiteY44" fmla="*/ 1054726 h 1263012"/>
                  <a:gd name="connsiteX45" fmla="*/ 227816 w 804534"/>
                  <a:gd name="connsiteY45" fmla="*/ 903973 h 1263012"/>
                  <a:gd name="connsiteX46" fmla="*/ 222660 w 804534"/>
                  <a:gd name="connsiteY46" fmla="*/ 881547 h 1263012"/>
                  <a:gd name="connsiteX47" fmla="*/ 179753 w 804534"/>
                  <a:gd name="connsiteY47" fmla="*/ 757925 h 1263012"/>
                  <a:gd name="connsiteX48" fmla="*/ 157665 w 804534"/>
                  <a:gd name="connsiteY48" fmla="*/ 695888 h 1263012"/>
                  <a:gd name="connsiteX49" fmla="*/ 151185 w 804534"/>
                  <a:gd name="connsiteY49" fmla="*/ 686647 h 1263012"/>
                  <a:gd name="connsiteX50" fmla="*/ 84331 w 804534"/>
                  <a:gd name="connsiteY50" fmla="*/ 496424 h 1263012"/>
                  <a:gd name="connsiteX51" fmla="*/ 82641 w 804534"/>
                  <a:gd name="connsiteY51" fmla="*/ 490423 h 1263012"/>
                  <a:gd name="connsiteX0" fmla="*/ 56102 w 804534"/>
                  <a:gd name="connsiteY0" fmla="*/ 415061 h 1263012"/>
                  <a:gd name="connsiteX1" fmla="*/ 2122 w 804534"/>
                  <a:gd name="connsiteY1" fmla="*/ 262504 h 1263012"/>
                  <a:gd name="connsiteX2" fmla="*/ 10236 w 804534"/>
                  <a:gd name="connsiteY2" fmla="*/ 243065 h 1263012"/>
                  <a:gd name="connsiteX3" fmla="*/ 254552 w 804534"/>
                  <a:gd name="connsiteY3" fmla="*/ 156433 h 1263012"/>
                  <a:gd name="connsiteX4" fmla="*/ 303432 w 804534"/>
                  <a:gd name="connsiteY4" fmla="*/ 139868 h 1263012"/>
                  <a:gd name="connsiteX5" fmla="*/ 520786 w 804534"/>
                  <a:gd name="connsiteY5" fmla="*/ 63688 h 1263012"/>
                  <a:gd name="connsiteX6" fmla="*/ 557326 w 804534"/>
                  <a:gd name="connsiteY6" fmla="*/ 50954 h 1263012"/>
                  <a:gd name="connsiteX7" fmla="*/ 676948 w 804534"/>
                  <a:gd name="connsiteY7" fmla="*/ 8610 h 1263012"/>
                  <a:gd name="connsiteX8" fmla="*/ 695430 w 804534"/>
                  <a:gd name="connsiteY8" fmla="*/ 1933 h 1263012"/>
                  <a:gd name="connsiteX9" fmla="*/ 713629 w 804534"/>
                  <a:gd name="connsiteY9" fmla="*/ 10498 h 1263012"/>
                  <a:gd name="connsiteX10" fmla="*/ 745183 w 804534"/>
                  <a:gd name="connsiteY10" fmla="*/ 99806 h 1263012"/>
                  <a:gd name="connsiteX11" fmla="*/ 789443 w 804534"/>
                  <a:gd name="connsiteY11" fmla="*/ 225372 h 1263012"/>
                  <a:gd name="connsiteX12" fmla="*/ 798176 w 804534"/>
                  <a:gd name="connsiteY12" fmla="*/ 273238 h 1263012"/>
                  <a:gd name="connsiteX13" fmla="*/ 800148 w 804534"/>
                  <a:gd name="connsiteY13" fmla="*/ 323921 h 1263012"/>
                  <a:gd name="connsiteX14" fmla="*/ 800543 w 804534"/>
                  <a:gd name="connsiteY14" fmla="*/ 458954 h 1263012"/>
                  <a:gd name="connsiteX15" fmla="*/ 799416 w 804534"/>
                  <a:gd name="connsiteY15" fmla="*/ 464138 h 1263012"/>
                  <a:gd name="connsiteX16" fmla="*/ 792682 w 804534"/>
                  <a:gd name="connsiteY16" fmla="*/ 464588 h 1263012"/>
                  <a:gd name="connsiteX17" fmla="*/ 788203 w 804534"/>
                  <a:gd name="connsiteY17" fmla="*/ 454897 h 1263012"/>
                  <a:gd name="connsiteX18" fmla="*/ 675906 w 804534"/>
                  <a:gd name="connsiteY18" fmla="*/ 155053 h 1263012"/>
                  <a:gd name="connsiteX19" fmla="*/ 659199 w 804534"/>
                  <a:gd name="connsiteY19" fmla="*/ 147390 h 1263012"/>
                  <a:gd name="connsiteX20" fmla="*/ 148058 w 804534"/>
                  <a:gd name="connsiteY20" fmla="*/ 338712 h 1263012"/>
                  <a:gd name="connsiteX21" fmla="*/ 125379 w 804534"/>
                  <a:gd name="connsiteY21" fmla="*/ 347023 h 1263012"/>
                  <a:gd name="connsiteX22" fmla="*/ 118674 w 804534"/>
                  <a:gd name="connsiteY22" fmla="*/ 361335 h 1263012"/>
                  <a:gd name="connsiteX23" fmla="*/ 156848 w 804534"/>
                  <a:gd name="connsiteY23" fmla="*/ 463574 h 1263012"/>
                  <a:gd name="connsiteX24" fmla="*/ 284866 w 804534"/>
                  <a:gd name="connsiteY24" fmla="*/ 805312 h 1263012"/>
                  <a:gd name="connsiteX25" fmla="*/ 388345 w 804534"/>
                  <a:gd name="connsiteY25" fmla="*/ 1081716 h 1263012"/>
                  <a:gd name="connsiteX26" fmla="*/ 406206 w 804534"/>
                  <a:gd name="connsiteY26" fmla="*/ 1089886 h 1263012"/>
                  <a:gd name="connsiteX27" fmla="*/ 669257 w 804534"/>
                  <a:gd name="connsiteY27" fmla="*/ 991225 h 1263012"/>
                  <a:gd name="connsiteX28" fmla="*/ 788344 w 804534"/>
                  <a:gd name="connsiteY28" fmla="*/ 946937 h 1263012"/>
                  <a:gd name="connsiteX29" fmla="*/ 802796 w 804534"/>
                  <a:gd name="connsiteY29" fmla="*/ 947867 h 1263012"/>
                  <a:gd name="connsiteX30" fmla="*/ 803839 w 804534"/>
                  <a:gd name="connsiteY30" fmla="*/ 990971 h 1263012"/>
                  <a:gd name="connsiteX31" fmla="*/ 801022 w 804534"/>
                  <a:gd name="connsiteY31" fmla="*/ 996296 h 1263012"/>
                  <a:gd name="connsiteX32" fmla="*/ 801529 w 804534"/>
                  <a:gd name="connsiteY32" fmla="*/ 1099493 h 1263012"/>
                  <a:gd name="connsiteX33" fmla="*/ 800655 w 804534"/>
                  <a:gd name="connsiteY33" fmla="*/ 1108987 h 1263012"/>
                  <a:gd name="connsiteX34" fmla="*/ 792344 w 804534"/>
                  <a:gd name="connsiteY34" fmla="*/ 1115326 h 1263012"/>
                  <a:gd name="connsiteX35" fmla="*/ 684386 w 804534"/>
                  <a:gd name="connsiteY35" fmla="*/ 1153501 h 1263012"/>
                  <a:gd name="connsiteX36" fmla="*/ 666834 w 804534"/>
                  <a:gd name="connsiteY36" fmla="*/ 1156628 h 1263012"/>
                  <a:gd name="connsiteX37" fmla="*/ 601952 w 804534"/>
                  <a:gd name="connsiteY37" fmla="*/ 1178912 h 1263012"/>
                  <a:gd name="connsiteX38" fmla="*/ 469962 w 804534"/>
                  <a:gd name="connsiteY38" fmla="*/ 1225370 h 1263012"/>
                  <a:gd name="connsiteX39" fmla="*/ 466046 w 804534"/>
                  <a:gd name="connsiteY39" fmla="*/ 1227455 h 1263012"/>
                  <a:gd name="connsiteX40" fmla="*/ 375273 w 804534"/>
                  <a:gd name="connsiteY40" fmla="*/ 1259064 h 1263012"/>
                  <a:gd name="connsiteX41" fmla="*/ 352960 w 804534"/>
                  <a:gd name="connsiteY41" fmla="*/ 1248725 h 1263012"/>
                  <a:gd name="connsiteX42" fmla="*/ 331886 w 804534"/>
                  <a:gd name="connsiteY42" fmla="*/ 1191083 h 1263012"/>
                  <a:gd name="connsiteX43" fmla="*/ 288697 w 804534"/>
                  <a:gd name="connsiteY43" fmla="*/ 1069433 h 1263012"/>
                  <a:gd name="connsiteX44" fmla="*/ 280753 w 804534"/>
                  <a:gd name="connsiteY44" fmla="*/ 1054726 h 1263012"/>
                  <a:gd name="connsiteX45" fmla="*/ 227816 w 804534"/>
                  <a:gd name="connsiteY45" fmla="*/ 903973 h 1263012"/>
                  <a:gd name="connsiteX46" fmla="*/ 222660 w 804534"/>
                  <a:gd name="connsiteY46" fmla="*/ 881547 h 1263012"/>
                  <a:gd name="connsiteX47" fmla="*/ 179753 w 804534"/>
                  <a:gd name="connsiteY47" fmla="*/ 757925 h 1263012"/>
                  <a:gd name="connsiteX48" fmla="*/ 157665 w 804534"/>
                  <a:gd name="connsiteY48" fmla="*/ 695888 h 1263012"/>
                  <a:gd name="connsiteX49" fmla="*/ 151185 w 804534"/>
                  <a:gd name="connsiteY49" fmla="*/ 686647 h 1263012"/>
                  <a:gd name="connsiteX50" fmla="*/ 84331 w 804534"/>
                  <a:gd name="connsiteY50" fmla="*/ 496424 h 1263012"/>
                  <a:gd name="connsiteX0" fmla="*/ 56102 w 804534"/>
                  <a:gd name="connsiteY0" fmla="*/ 415061 h 1263012"/>
                  <a:gd name="connsiteX1" fmla="*/ 2122 w 804534"/>
                  <a:gd name="connsiteY1" fmla="*/ 262504 h 1263012"/>
                  <a:gd name="connsiteX2" fmla="*/ 10236 w 804534"/>
                  <a:gd name="connsiteY2" fmla="*/ 243065 h 1263012"/>
                  <a:gd name="connsiteX3" fmla="*/ 254552 w 804534"/>
                  <a:gd name="connsiteY3" fmla="*/ 156433 h 1263012"/>
                  <a:gd name="connsiteX4" fmla="*/ 303432 w 804534"/>
                  <a:gd name="connsiteY4" fmla="*/ 139868 h 1263012"/>
                  <a:gd name="connsiteX5" fmla="*/ 520786 w 804534"/>
                  <a:gd name="connsiteY5" fmla="*/ 63688 h 1263012"/>
                  <a:gd name="connsiteX6" fmla="*/ 557326 w 804534"/>
                  <a:gd name="connsiteY6" fmla="*/ 50954 h 1263012"/>
                  <a:gd name="connsiteX7" fmla="*/ 676948 w 804534"/>
                  <a:gd name="connsiteY7" fmla="*/ 8610 h 1263012"/>
                  <a:gd name="connsiteX8" fmla="*/ 695430 w 804534"/>
                  <a:gd name="connsiteY8" fmla="*/ 1933 h 1263012"/>
                  <a:gd name="connsiteX9" fmla="*/ 713629 w 804534"/>
                  <a:gd name="connsiteY9" fmla="*/ 10498 h 1263012"/>
                  <a:gd name="connsiteX10" fmla="*/ 745183 w 804534"/>
                  <a:gd name="connsiteY10" fmla="*/ 99806 h 1263012"/>
                  <a:gd name="connsiteX11" fmla="*/ 789443 w 804534"/>
                  <a:gd name="connsiteY11" fmla="*/ 225372 h 1263012"/>
                  <a:gd name="connsiteX12" fmla="*/ 798176 w 804534"/>
                  <a:gd name="connsiteY12" fmla="*/ 273238 h 1263012"/>
                  <a:gd name="connsiteX13" fmla="*/ 800148 w 804534"/>
                  <a:gd name="connsiteY13" fmla="*/ 323921 h 1263012"/>
                  <a:gd name="connsiteX14" fmla="*/ 800543 w 804534"/>
                  <a:gd name="connsiteY14" fmla="*/ 458954 h 1263012"/>
                  <a:gd name="connsiteX15" fmla="*/ 799416 w 804534"/>
                  <a:gd name="connsiteY15" fmla="*/ 464138 h 1263012"/>
                  <a:gd name="connsiteX16" fmla="*/ 792682 w 804534"/>
                  <a:gd name="connsiteY16" fmla="*/ 464588 h 1263012"/>
                  <a:gd name="connsiteX17" fmla="*/ 788203 w 804534"/>
                  <a:gd name="connsiteY17" fmla="*/ 454897 h 1263012"/>
                  <a:gd name="connsiteX18" fmla="*/ 675906 w 804534"/>
                  <a:gd name="connsiteY18" fmla="*/ 155053 h 1263012"/>
                  <a:gd name="connsiteX19" fmla="*/ 659199 w 804534"/>
                  <a:gd name="connsiteY19" fmla="*/ 147390 h 1263012"/>
                  <a:gd name="connsiteX20" fmla="*/ 148058 w 804534"/>
                  <a:gd name="connsiteY20" fmla="*/ 338712 h 1263012"/>
                  <a:gd name="connsiteX21" fmla="*/ 125379 w 804534"/>
                  <a:gd name="connsiteY21" fmla="*/ 347023 h 1263012"/>
                  <a:gd name="connsiteX22" fmla="*/ 118674 w 804534"/>
                  <a:gd name="connsiteY22" fmla="*/ 361335 h 1263012"/>
                  <a:gd name="connsiteX23" fmla="*/ 156848 w 804534"/>
                  <a:gd name="connsiteY23" fmla="*/ 463574 h 1263012"/>
                  <a:gd name="connsiteX24" fmla="*/ 284866 w 804534"/>
                  <a:gd name="connsiteY24" fmla="*/ 805312 h 1263012"/>
                  <a:gd name="connsiteX25" fmla="*/ 388345 w 804534"/>
                  <a:gd name="connsiteY25" fmla="*/ 1081716 h 1263012"/>
                  <a:gd name="connsiteX26" fmla="*/ 406206 w 804534"/>
                  <a:gd name="connsiteY26" fmla="*/ 1089886 h 1263012"/>
                  <a:gd name="connsiteX27" fmla="*/ 669257 w 804534"/>
                  <a:gd name="connsiteY27" fmla="*/ 991225 h 1263012"/>
                  <a:gd name="connsiteX28" fmla="*/ 788344 w 804534"/>
                  <a:gd name="connsiteY28" fmla="*/ 946937 h 1263012"/>
                  <a:gd name="connsiteX29" fmla="*/ 802796 w 804534"/>
                  <a:gd name="connsiteY29" fmla="*/ 947867 h 1263012"/>
                  <a:gd name="connsiteX30" fmla="*/ 803839 w 804534"/>
                  <a:gd name="connsiteY30" fmla="*/ 990971 h 1263012"/>
                  <a:gd name="connsiteX31" fmla="*/ 801022 w 804534"/>
                  <a:gd name="connsiteY31" fmla="*/ 996296 h 1263012"/>
                  <a:gd name="connsiteX32" fmla="*/ 801529 w 804534"/>
                  <a:gd name="connsiteY32" fmla="*/ 1099493 h 1263012"/>
                  <a:gd name="connsiteX33" fmla="*/ 800655 w 804534"/>
                  <a:gd name="connsiteY33" fmla="*/ 1108987 h 1263012"/>
                  <a:gd name="connsiteX34" fmla="*/ 792344 w 804534"/>
                  <a:gd name="connsiteY34" fmla="*/ 1115326 h 1263012"/>
                  <a:gd name="connsiteX35" fmla="*/ 684386 w 804534"/>
                  <a:gd name="connsiteY35" fmla="*/ 1153501 h 1263012"/>
                  <a:gd name="connsiteX36" fmla="*/ 666834 w 804534"/>
                  <a:gd name="connsiteY36" fmla="*/ 1156628 h 1263012"/>
                  <a:gd name="connsiteX37" fmla="*/ 601952 w 804534"/>
                  <a:gd name="connsiteY37" fmla="*/ 1178912 h 1263012"/>
                  <a:gd name="connsiteX38" fmla="*/ 469962 w 804534"/>
                  <a:gd name="connsiteY38" fmla="*/ 1225370 h 1263012"/>
                  <a:gd name="connsiteX39" fmla="*/ 466046 w 804534"/>
                  <a:gd name="connsiteY39" fmla="*/ 1227455 h 1263012"/>
                  <a:gd name="connsiteX40" fmla="*/ 375273 w 804534"/>
                  <a:gd name="connsiteY40" fmla="*/ 1259064 h 1263012"/>
                  <a:gd name="connsiteX41" fmla="*/ 352960 w 804534"/>
                  <a:gd name="connsiteY41" fmla="*/ 1248725 h 1263012"/>
                  <a:gd name="connsiteX42" fmla="*/ 331886 w 804534"/>
                  <a:gd name="connsiteY42" fmla="*/ 1191083 h 1263012"/>
                  <a:gd name="connsiteX43" fmla="*/ 288697 w 804534"/>
                  <a:gd name="connsiteY43" fmla="*/ 1069433 h 1263012"/>
                  <a:gd name="connsiteX44" fmla="*/ 280753 w 804534"/>
                  <a:gd name="connsiteY44" fmla="*/ 1054726 h 1263012"/>
                  <a:gd name="connsiteX45" fmla="*/ 227816 w 804534"/>
                  <a:gd name="connsiteY45" fmla="*/ 903973 h 1263012"/>
                  <a:gd name="connsiteX46" fmla="*/ 222660 w 804534"/>
                  <a:gd name="connsiteY46" fmla="*/ 881547 h 1263012"/>
                  <a:gd name="connsiteX47" fmla="*/ 179753 w 804534"/>
                  <a:gd name="connsiteY47" fmla="*/ 757925 h 1263012"/>
                  <a:gd name="connsiteX48" fmla="*/ 157665 w 804534"/>
                  <a:gd name="connsiteY48" fmla="*/ 695888 h 1263012"/>
                  <a:gd name="connsiteX49" fmla="*/ 151185 w 804534"/>
                  <a:gd name="connsiteY49" fmla="*/ 686647 h 1263012"/>
                  <a:gd name="connsiteX0" fmla="*/ 56102 w 804534"/>
                  <a:gd name="connsiteY0" fmla="*/ 415061 h 1263012"/>
                  <a:gd name="connsiteX1" fmla="*/ 2122 w 804534"/>
                  <a:gd name="connsiteY1" fmla="*/ 262504 h 1263012"/>
                  <a:gd name="connsiteX2" fmla="*/ 10236 w 804534"/>
                  <a:gd name="connsiteY2" fmla="*/ 243065 h 1263012"/>
                  <a:gd name="connsiteX3" fmla="*/ 254552 w 804534"/>
                  <a:gd name="connsiteY3" fmla="*/ 156433 h 1263012"/>
                  <a:gd name="connsiteX4" fmla="*/ 303432 w 804534"/>
                  <a:gd name="connsiteY4" fmla="*/ 139868 h 1263012"/>
                  <a:gd name="connsiteX5" fmla="*/ 520786 w 804534"/>
                  <a:gd name="connsiteY5" fmla="*/ 63688 h 1263012"/>
                  <a:gd name="connsiteX6" fmla="*/ 557326 w 804534"/>
                  <a:gd name="connsiteY6" fmla="*/ 50954 h 1263012"/>
                  <a:gd name="connsiteX7" fmla="*/ 676948 w 804534"/>
                  <a:gd name="connsiteY7" fmla="*/ 8610 h 1263012"/>
                  <a:gd name="connsiteX8" fmla="*/ 695430 w 804534"/>
                  <a:gd name="connsiteY8" fmla="*/ 1933 h 1263012"/>
                  <a:gd name="connsiteX9" fmla="*/ 713629 w 804534"/>
                  <a:gd name="connsiteY9" fmla="*/ 10498 h 1263012"/>
                  <a:gd name="connsiteX10" fmla="*/ 745183 w 804534"/>
                  <a:gd name="connsiteY10" fmla="*/ 99806 h 1263012"/>
                  <a:gd name="connsiteX11" fmla="*/ 789443 w 804534"/>
                  <a:gd name="connsiteY11" fmla="*/ 225372 h 1263012"/>
                  <a:gd name="connsiteX12" fmla="*/ 798176 w 804534"/>
                  <a:gd name="connsiteY12" fmla="*/ 273238 h 1263012"/>
                  <a:gd name="connsiteX13" fmla="*/ 800148 w 804534"/>
                  <a:gd name="connsiteY13" fmla="*/ 323921 h 1263012"/>
                  <a:gd name="connsiteX14" fmla="*/ 800543 w 804534"/>
                  <a:gd name="connsiteY14" fmla="*/ 458954 h 1263012"/>
                  <a:gd name="connsiteX15" fmla="*/ 799416 w 804534"/>
                  <a:gd name="connsiteY15" fmla="*/ 464138 h 1263012"/>
                  <a:gd name="connsiteX16" fmla="*/ 792682 w 804534"/>
                  <a:gd name="connsiteY16" fmla="*/ 464588 h 1263012"/>
                  <a:gd name="connsiteX17" fmla="*/ 788203 w 804534"/>
                  <a:gd name="connsiteY17" fmla="*/ 454897 h 1263012"/>
                  <a:gd name="connsiteX18" fmla="*/ 675906 w 804534"/>
                  <a:gd name="connsiteY18" fmla="*/ 155053 h 1263012"/>
                  <a:gd name="connsiteX19" fmla="*/ 659199 w 804534"/>
                  <a:gd name="connsiteY19" fmla="*/ 147390 h 1263012"/>
                  <a:gd name="connsiteX20" fmla="*/ 148058 w 804534"/>
                  <a:gd name="connsiteY20" fmla="*/ 338712 h 1263012"/>
                  <a:gd name="connsiteX21" fmla="*/ 125379 w 804534"/>
                  <a:gd name="connsiteY21" fmla="*/ 347023 h 1263012"/>
                  <a:gd name="connsiteX22" fmla="*/ 118674 w 804534"/>
                  <a:gd name="connsiteY22" fmla="*/ 361335 h 1263012"/>
                  <a:gd name="connsiteX23" fmla="*/ 156848 w 804534"/>
                  <a:gd name="connsiteY23" fmla="*/ 463574 h 1263012"/>
                  <a:gd name="connsiteX24" fmla="*/ 284866 w 804534"/>
                  <a:gd name="connsiteY24" fmla="*/ 805312 h 1263012"/>
                  <a:gd name="connsiteX25" fmla="*/ 388345 w 804534"/>
                  <a:gd name="connsiteY25" fmla="*/ 1081716 h 1263012"/>
                  <a:gd name="connsiteX26" fmla="*/ 406206 w 804534"/>
                  <a:gd name="connsiteY26" fmla="*/ 1089886 h 1263012"/>
                  <a:gd name="connsiteX27" fmla="*/ 669257 w 804534"/>
                  <a:gd name="connsiteY27" fmla="*/ 991225 h 1263012"/>
                  <a:gd name="connsiteX28" fmla="*/ 788344 w 804534"/>
                  <a:gd name="connsiteY28" fmla="*/ 946937 h 1263012"/>
                  <a:gd name="connsiteX29" fmla="*/ 802796 w 804534"/>
                  <a:gd name="connsiteY29" fmla="*/ 947867 h 1263012"/>
                  <a:gd name="connsiteX30" fmla="*/ 803839 w 804534"/>
                  <a:gd name="connsiteY30" fmla="*/ 990971 h 1263012"/>
                  <a:gd name="connsiteX31" fmla="*/ 801022 w 804534"/>
                  <a:gd name="connsiteY31" fmla="*/ 996296 h 1263012"/>
                  <a:gd name="connsiteX32" fmla="*/ 801529 w 804534"/>
                  <a:gd name="connsiteY32" fmla="*/ 1099493 h 1263012"/>
                  <a:gd name="connsiteX33" fmla="*/ 800655 w 804534"/>
                  <a:gd name="connsiteY33" fmla="*/ 1108987 h 1263012"/>
                  <a:gd name="connsiteX34" fmla="*/ 792344 w 804534"/>
                  <a:gd name="connsiteY34" fmla="*/ 1115326 h 1263012"/>
                  <a:gd name="connsiteX35" fmla="*/ 684386 w 804534"/>
                  <a:gd name="connsiteY35" fmla="*/ 1153501 h 1263012"/>
                  <a:gd name="connsiteX36" fmla="*/ 666834 w 804534"/>
                  <a:gd name="connsiteY36" fmla="*/ 1156628 h 1263012"/>
                  <a:gd name="connsiteX37" fmla="*/ 601952 w 804534"/>
                  <a:gd name="connsiteY37" fmla="*/ 1178912 h 1263012"/>
                  <a:gd name="connsiteX38" fmla="*/ 469962 w 804534"/>
                  <a:gd name="connsiteY38" fmla="*/ 1225370 h 1263012"/>
                  <a:gd name="connsiteX39" fmla="*/ 466046 w 804534"/>
                  <a:gd name="connsiteY39" fmla="*/ 1227455 h 1263012"/>
                  <a:gd name="connsiteX40" fmla="*/ 375273 w 804534"/>
                  <a:gd name="connsiteY40" fmla="*/ 1259064 h 1263012"/>
                  <a:gd name="connsiteX41" fmla="*/ 352960 w 804534"/>
                  <a:gd name="connsiteY41" fmla="*/ 1248725 h 1263012"/>
                  <a:gd name="connsiteX42" fmla="*/ 331886 w 804534"/>
                  <a:gd name="connsiteY42" fmla="*/ 1191083 h 1263012"/>
                  <a:gd name="connsiteX43" fmla="*/ 288697 w 804534"/>
                  <a:gd name="connsiteY43" fmla="*/ 1069433 h 1263012"/>
                  <a:gd name="connsiteX44" fmla="*/ 280753 w 804534"/>
                  <a:gd name="connsiteY44" fmla="*/ 1054726 h 1263012"/>
                  <a:gd name="connsiteX45" fmla="*/ 227816 w 804534"/>
                  <a:gd name="connsiteY45" fmla="*/ 903973 h 1263012"/>
                  <a:gd name="connsiteX46" fmla="*/ 222660 w 804534"/>
                  <a:gd name="connsiteY46" fmla="*/ 881547 h 1263012"/>
                  <a:gd name="connsiteX47" fmla="*/ 179753 w 804534"/>
                  <a:gd name="connsiteY47" fmla="*/ 757925 h 1263012"/>
                  <a:gd name="connsiteX48" fmla="*/ 151185 w 804534"/>
                  <a:gd name="connsiteY48" fmla="*/ 686647 h 126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04534" h="1263012">
                    <a:moveTo>
                      <a:pt x="56102" y="415061"/>
                    </a:moveTo>
                    <a:cubicBezTo>
                      <a:pt x="37000" y="364603"/>
                      <a:pt x="20125" y="313356"/>
                      <a:pt x="2122" y="262504"/>
                    </a:cubicBezTo>
                    <a:cubicBezTo>
                      <a:pt x="-2019" y="250812"/>
                      <a:pt x="-498" y="246925"/>
                      <a:pt x="10236" y="243065"/>
                    </a:cubicBezTo>
                    <a:lnTo>
                      <a:pt x="254552" y="156433"/>
                    </a:lnTo>
                    <a:cubicBezTo>
                      <a:pt x="271202" y="151982"/>
                      <a:pt x="287204" y="145530"/>
                      <a:pt x="303432" y="139868"/>
                    </a:cubicBezTo>
                    <a:lnTo>
                      <a:pt x="520786" y="63688"/>
                    </a:lnTo>
                    <a:cubicBezTo>
                      <a:pt x="533069" y="59744"/>
                      <a:pt x="544958" y="54701"/>
                      <a:pt x="557326" y="50954"/>
                    </a:cubicBezTo>
                    <a:cubicBezTo>
                      <a:pt x="596937" y="36079"/>
                      <a:pt x="637112" y="22809"/>
                      <a:pt x="676948" y="8610"/>
                    </a:cubicBezTo>
                    <a:lnTo>
                      <a:pt x="695430" y="1933"/>
                    </a:lnTo>
                    <a:cubicBezTo>
                      <a:pt x="706530" y="-1927"/>
                      <a:pt x="709741" y="-462"/>
                      <a:pt x="713629" y="10498"/>
                    </a:cubicBezTo>
                    <a:cubicBezTo>
                      <a:pt x="724194" y="40248"/>
                      <a:pt x="734731" y="69999"/>
                      <a:pt x="745183" y="99806"/>
                    </a:cubicBezTo>
                    <a:cubicBezTo>
                      <a:pt x="759861" y="141671"/>
                      <a:pt x="774426" y="183592"/>
                      <a:pt x="789443" y="225372"/>
                    </a:cubicBezTo>
                    <a:cubicBezTo>
                      <a:pt x="794993" y="240839"/>
                      <a:pt x="798599" y="256447"/>
                      <a:pt x="798176" y="273238"/>
                    </a:cubicBezTo>
                    <a:cubicBezTo>
                      <a:pt x="797754" y="290086"/>
                      <a:pt x="795725" y="307186"/>
                      <a:pt x="800148" y="323921"/>
                    </a:cubicBezTo>
                    <a:cubicBezTo>
                      <a:pt x="801247" y="368941"/>
                      <a:pt x="800543" y="413962"/>
                      <a:pt x="800543" y="458954"/>
                    </a:cubicBezTo>
                    <a:cubicBezTo>
                      <a:pt x="800543" y="460757"/>
                      <a:pt x="800120" y="462504"/>
                      <a:pt x="799416" y="464138"/>
                    </a:cubicBezTo>
                    <a:cubicBezTo>
                      <a:pt x="797444" y="468082"/>
                      <a:pt x="795077" y="467575"/>
                      <a:pt x="792682" y="464588"/>
                    </a:cubicBezTo>
                    <a:cubicBezTo>
                      <a:pt x="790372" y="461743"/>
                      <a:pt x="789443" y="458250"/>
                      <a:pt x="788203" y="454897"/>
                    </a:cubicBezTo>
                    <a:cubicBezTo>
                      <a:pt x="750902" y="354883"/>
                      <a:pt x="713460" y="254954"/>
                      <a:pt x="675906" y="155053"/>
                    </a:cubicBezTo>
                    <a:cubicBezTo>
                      <a:pt x="671398" y="143079"/>
                      <a:pt x="671032" y="142938"/>
                      <a:pt x="659199" y="147390"/>
                    </a:cubicBezTo>
                    <a:lnTo>
                      <a:pt x="148058" y="338712"/>
                    </a:lnTo>
                    <a:lnTo>
                      <a:pt x="125379" y="347023"/>
                    </a:lnTo>
                    <a:cubicBezTo>
                      <a:pt x="115518" y="350798"/>
                      <a:pt x="115096" y="351671"/>
                      <a:pt x="118674" y="361335"/>
                    </a:cubicBezTo>
                    <a:cubicBezTo>
                      <a:pt x="131295" y="395452"/>
                      <a:pt x="144114" y="429485"/>
                      <a:pt x="156848" y="463574"/>
                    </a:cubicBezTo>
                    <a:cubicBezTo>
                      <a:pt x="199361" y="577534"/>
                      <a:pt x="242381" y="691324"/>
                      <a:pt x="284866" y="805312"/>
                    </a:cubicBezTo>
                    <a:cubicBezTo>
                      <a:pt x="319237" y="897493"/>
                      <a:pt x="354058" y="989506"/>
                      <a:pt x="388345" y="1081716"/>
                    </a:cubicBezTo>
                    <a:cubicBezTo>
                      <a:pt x="393162" y="1094676"/>
                      <a:pt x="393247" y="1094760"/>
                      <a:pt x="406206" y="1089886"/>
                    </a:cubicBezTo>
                    <a:lnTo>
                      <a:pt x="669257" y="991225"/>
                    </a:lnTo>
                    <a:lnTo>
                      <a:pt x="788344" y="946937"/>
                    </a:lnTo>
                    <a:cubicBezTo>
                      <a:pt x="793077" y="945162"/>
                      <a:pt x="798345" y="941669"/>
                      <a:pt x="802796" y="947867"/>
                    </a:cubicBezTo>
                    <a:cubicBezTo>
                      <a:pt x="805783" y="962178"/>
                      <a:pt x="804064" y="976603"/>
                      <a:pt x="803839" y="990971"/>
                    </a:cubicBezTo>
                    <a:cubicBezTo>
                      <a:pt x="803811" y="993056"/>
                      <a:pt x="802684" y="994915"/>
                      <a:pt x="801022" y="996296"/>
                    </a:cubicBezTo>
                    <a:cubicBezTo>
                      <a:pt x="800233" y="1030695"/>
                      <a:pt x="800712" y="1065094"/>
                      <a:pt x="801529" y="1099493"/>
                    </a:cubicBezTo>
                    <a:cubicBezTo>
                      <a:pt x="801613" y="1102705"/>
                      <a:pt x="802740" y="1105973"/>
                      <a:pt x="800655" y="1108987"/>
                    </a:cubicBezTo>
                    <a:cubicBezTo>
                      <a:pt x="798880" y="1112425"/>
                      <a:pt x="795810" y="1114059"/>
                      <a:pt x="792344" y="1115326"/>
                    </a:cubicBezTo>
                    <a:cubicBezTo>
                      <a:pt x="756508" y="1128483"/>
                      <a:pt x="720278" y="1140485"/>
                      <a:pt x="684386" y="1153501"/>
                    </a:cubicBezTo>
                    <a:cubicBezTo>
                      <a:pt x="678807" y="1155529"/>
                      <a:pt x="672694" y="1155642"/>
                      <a:pt x="666834" y="1156628"/>
                    </a:cubicBezTo>
                    <a:lnTo>
                      <a:pt x="601952" y="1178912"/>
                    </a:lnTo>
                    <a:lnTo>
                      <a:pt x="469962" y="1225370"/>
                    </a:lnTo>
                    <a:cubicBezTo>
                      <a:pt x="468581" y="1225849"/>
                      <a:pt x="467342" y="1226750"/>
                      <a:pt x="466046" y="1227455"/>
                    </a:cubicBezTo>
                    <a:lnTo>
                      <a:pt x="375273" y="1259064"/>
                    </a:lnTo>
                    <a:cubicBezTo>
                      <a:pt x="358115" y="1265291"/>
                      <a:pt x="358707" y="1265713"/>
                      <a:pt x="352960" y="1248725"/>
                    </a:cubicBezTo>
                    <a:cubicBezTo>
                      <a:pt x="346255" y="1229342"/>
                      <a:pt x="338901" y="1210269"/>
                      <a:pt x="331886" y="1191083"/>
                    </a:cubicBezTo>
                    <a:cubicBezTo>
                      <a:pt x="318194" y="1150289"/>
                      <a:pt x="304333" y="1109551"/>
                      <a:pt x="288697" y="1069433"/>
                    </a:cubicBezTo>
                    <a:cubicBezTo>
                      <a:pt x="284077" y="1065601"/>
                      <a:pt x="282584" y="1060079"/>
                      <a:pt x="280753" y="1054726"/>
                    </a:cubicBezTo>
                    <a:cubicBezTo>
                      <a:pt x="263398" y="1004381"/>
                      <a:pt x="245170" y="954318"/>
                      <a:pt x="227816" y="903973"/>
                    </a:cubicBezTo>
                    <a:cubicBezTo>
                      <a:pt x="225280" y="896620"/>
                      <a:pt x="224153" y="889070"/>
                      <a:pt x="222660" y="881547"/>
                    </a:cubicBezTo>
                    <a:cubicBezTo>
                      <a:pt x="209616" y="839908"/>
                      <a:pt x="191666" y="790408"/>
                      <a:pt x="179753" y="757925"/>
                    </a:cubicBezTo>
                    <a:cubicBezTo>
                      <a:pt x="167841" y="725442"/>
                      <a:pt x="157137" y="701497"/>
                      <a:pt x="151185" y="686647"/>
                    </a:cubicBezTo>
                  </a:path>
                </a:pathLst>
              </a:custGeom>
              <a:solidFill>
                <a:srgbClr val="010101"/>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2" name="Freeform: Shape 71">
                <a:extLst>
                  <a:ext uri="{FF2B5EF4-FFF2-40B4-BE49-F238E27FC236}">
                    <a16:creationId xmlns:a16="http://schemas.microsoft.com/office/drawing/2014/main" id="{E6B0CF86-2133-4A96-803D-614660424E92}"/>
                  </a:ext>
                </a:extLst>
              </p:cNvPr>
              <p:cNvSpPr/>
              <p:nvPr/>
            </p:nvSpPr>
            <p:spPr>
              <a:xfrm>
                <a:off x="9294736" y="3641180"/>
                <a:ext cx="1294985" cy="1801739"/>
              </a:xfrm>
              <a:custGeom>
                <a:avLst/>
                <a:gdLst>
                  <a:gd name="connsiteX0" fmla="*/ 685959 w 687875"/>
                  <a:gd name="connsiteY0" fmla="*/ 526953 h 957054"/>
                  <a:gd name="connsiteX1" fmla="*/ 686044 w 687875"/>
                  <a:gd name="connsiteY1" fmla="*/ 555154 h 957054"/>
                  <a:gd name="connsiteX2" fmla="*/ 671619 w 687875"/>
                  <a:gd name="connsiteY2" fmla="*/ 563550 h 957054"/>
                  <a:gd name="connsiteX3" fmla="*/ 486101 w 687875"/>
                  <a:gd name="connsiteY3" fmla="*/ 634066 h 957054"/>
                  <a:gd name="connsiteX4" fmla="*/ 247870 w 687875"/>
                  <a:gd name="connsiteY4" fmla="*/ 724417 h 957054"/>
                  <a:gd name="connsiteX5" fmla="*/ 242067 w 687875"/>
                  <a:gd name="connsiteY5" fmla="*/ 726727 h 957054"/>
                  <a:gd name="connsiteX6" fmla="*/ 237193 w 687875"/>
                  <a:gd name="connsiteY6" fmla="*/ 736841 h 957054"/>
                  <a:gd name="connsiteX7" fmla="*/ 248519 w 687875"/>
                  <a:gd name="connsiteY7" fmla="*/ 742560 h 957054"/>
                  <a:gd name="connsiteX8" fmla="*/ 349631 w 687875"/>
                  <a:gd name="connsiteY8" fmla="*/ 704132 h 957054"/>
                  <a:gd name="connsiteX9" fmla="*/ 647954 w 687875"/>
                  <a:gd name="connsiteY9" fmla="*/ 590765 h 957054"/>
                  <a:gd name="connsiteX10" fmla="*/ 675535 w 687875"/>
                  <a:gd name="connsiteY10" fmla="*/ 580313 h 957054"/>
                  <a:gd name="connsiteX11" fmla="*/ 686185 w 687875"/>
                  <a:gd name="connsiteY11" fmla="*/ 580791 h 957054"/>
                  <a:gd name="connsiteX12" fmla="*/ 686297 w 687875"/>
                  <a:gd name="connsiteY12" fmla="*/ 608542 h 957054"/>
                  <a:gd name="connsiteX13" fmla="*/ 678437 w 687875"/>
                  <a:gd name="connsiteY13" fmla="*/ 614064 h 957054"/>
                  <a:gd name="connsiteX14" fmla="*/ 481987 w 687875"/>
                  <a:gd name="connsiteY14" fmla="*/ 688665 h 957054"/>
                  <a:gd name="connsiteX15" fmla="*/ 326586 w 687875"/>
                  <a:gd name="connsiteY15" fmla="*/ 747941 h 957054"/>
                  <a:gd name="connsiteX16" fmla="*/ 262182 w 687875"/>
                  <a:gd name="connsiteY16" fmla="*/ 772283 h 957054"/>
                  <a:gd name="connsiteX17" fmla="*/ 256604 w 687875"/>
                  <a:gd name="connsiteY17" fmla="*/ 784341 h 957054"/>
                  <a:gd name="connsiteX18" fmla="*/ 266437 w 687875"/>
                  <a:gd name="connsiteY18" fmla="*/ 788792 h 957054"/>
                  <a:gd name="connsiteX19" fmla="*/ 293173 w 687875"/>
                  <a:gd name="connsiteY19" fmla="*/ 778565 h 957054"/>
                  <a:gd name="connsiteX20" fmla="*/ 587410 w 687875"/>
                  <a:gd name="connsiteY20" fmla="*/ 666719 h 957054"/>
                  <a:gd name="connsiteX21" fmla="*/ 671056 w 687875"/>
                  <a:gd name="connsiteY21" fmla="*/ 635137 h 957054"/>
                  <a:gd name="connsiteX22" fmla="*/ 686410 w 687875"/>
                  <a:gd name="connsiteY22" fmla="*/ 632207 h 957054"/>
                  <a:gd name="connsiteX23" fmla="*/ 686410 w 687875"/>
                  <a:gd name="connsiteY23" fmla="*/ 632292 h 957054"/>
                  <a:gd name="connsiteX24" fmla="*/ 687227 w 687875"/>
                  <a:gd name="connsiteY24" fmla="*/ 658859 h 957054"/>
                  <a:gd name="connsiteX25" fmla="*/ 678071 w 687875"/>
                  <a:gd name="connsiteY25" fmla="*/ 667339 h 957054"/>
                  <a:gd name="connsiteX26" fmla="*/ 560280 w 687875"/>
                  <a:gd name="connsiteY26" fmla="*/ 712331 h 957054"/>
                  <a:gd name="connsiteX27" fmla="*/ 363774 w 687875"/>
                  <a:gd name="connsiteY27" fmla="*/ 786820 h 957054"/>
                  <a:gd name="connsiteX28" fmla="*/ 282692 w 687875"/>
                  <a:gd name="connsiteY28" fmla="*/ 817613 h 957054"/>
                  <a:gd name="connsiteX29" fmla="*/ 274607 w 687875"/>
                  <a:gd name="connsiteY29" fmla="*/ 827868 h 957054"/>
                  <a:gd name="connsiteX30" fmla="*/ 286721 w 687875"/>
                  <a:gd name="connsiteY30" fmla="*/ 834179 h 957054"/>
                  <a:gd name="connsiteX31" fmla="*/ 420514 w 687875"/>
                  <a:gd name="connsiteY31" fmla="*/ 783439 h 957054"/>
                  <a:gd name="connsiteX32" fmla="*/ 673845 w 687875"/>
                  <a:gd name="connsiteY32" fmla="*/ 687285 h 957054"/>
                  <a:gd name="connsiteX33" fmla="*/ 686692 w 687875"/>
                  <a:gd name="connsiteY33" fmla="*/ 685707 h 957054"/>
                  <a:gd name="connsiteX34" fmla="*/ 687283 w 687875"/>
                  <a:gd name="connsiteY34" fmla="*/ 710669 h 957054"/>
                  <a:gd name="connsiteX35" fmla="*/ 679310 w 687875"/>
                  <a:gd name="connsiteY35" fmla="*/ 720050 h 957054"/>
                  <a:gd name="connsiteX36" fmla="*/ 637530 w 687875"/>
                  <a:gd name="connsiteY36" fmla="*/ 736024 h 957054"/>
                  <a:gd name="connsiteX37" fmla="*/ 343884 w 687875"/>
                  <a:gd name="connsiteY37" fmla="*/ 847279 h 957054"/>
                  <a:gd name="connsiteX38" fmla="*/ 297934 w 687875"/>
                  <a:gd name="connsiteY38" fmla="*/ 864859 h 957054"/>
                  <a:gd name="connsiteX39" fmla="*/ 291849 w 687875"/>
                  <a:gd name="connsiteY39" fmla="*/ 876748 h 957054"/>
                  <a:gd name="connsiteX40" fmla="*/ 303906 w 687875"/>
                  <a:gd name="connsiteY40" fmla="*/ 881002 h 957054"/>
                  <a:gd name="connsiteX41" fmla="*/ 604849 w 687875"/>
                  <a:gd name="connsiteY41" fmla="*/ 766395 h 957054"/>
                  <a:gd name="connsiteX42" fmla="*/ 674324 w 687875"/>
                  <a:gd name="connsiteY42" fmla="*/ 740166 h 957054"/>
                  <a:gd name="connsiteX43" fmla="*/ 687819 w 687875"/>
                  <a:gd name="connsiteY43" fmla="*/ 739574 h 957054"/>
                  <a:gd name="connsiteX44" fmla="*/ 687875 w 687875"/>
                  <a:gd name="connsiteY44" fmla="*/ 805780 h 957054"/>
                  <a:gd name="connsiteX45" fmla="*/ 531825 w 687875"/>
                  <a:gd name="connsiteY45" fmla="*/ 863760 h 957054"/>
                  <a:gd name="connsiteX46" fmla="*/ 286411 w 687875"/>
                  <a:gd name="connsiteY46" fmla="*/ 955998 h 957054"/>
                  <a:gd name="connsiteX47" fmla="*/ 276072 w 687875"/>
                  <a:gd name="connsiteY47" fmla="*/ 950927 h 957054"/>
                  <a:gd name="connsiteX48" fmla="*/ 95906 w 687875"/>
                  <a:gd name="connsiteY48" fmla="*/ 469987 h 957054"/>
                  <a:gd name="connsiteX49" fmla="*/ 1217 w 687875"/>
                  <a:gd name="connsiteY49" fmla="*/ 217784 h 957054"/>
                  <a:gd name="connsiteX50" fmla="*/ 7189 w 687875"/>
                  <a:gd name="connsiteY50" fmla="*/ 205472 h 957054"/>
                  <a:gd name="connsiteX51" fmla="*/ 553378 w 687875"/>
                  <a:gd name="connsiteY51" fmla="*/ 1021 h 957054"/>
                  <a:gd name="connsiteX52" fmla="*/ 563745 w 687875"/>
                  <a:gd name="connsiteY52" fmla="*/ 6261 h 957054"/>
                  <a:gd name="connsiteX53" fmla="*/ 682776 w 687875"/>
                  <a:gd name="connsiteY53" fmla="*/ 324052 h 957054"/>
                  <a:gd name="connsiteX54" fmla="*/ 684382 w 687875"/>
                  <a:gd name="connsiteY54" fmla="*/ 327038 h 957054"/>
                  <a:gd name="connsiteX55" fmla="*/ 684663 w 687875"/>
                  <a:gd name="connsiteY55" fmla="*/ 410683 h 957054"/>
                  <a:gd name="connsiteX56" fmla="*/ 683790 w 687875"/>
                  <a:gd name="connsiteY56" fmla="*/ 410796 h 957054"/>
                  <a:gd name="connsiteX57" fmla="*/ 660632 w 687875"/>
                  <a:gd name="connsiteY57" fmla="*/ 408317 h 957054"/>
                  <a:gd name="connsiteX58" fmla="*/ 351209 w 687875"/>
                  <a:gd name="connsiteY58" fmla="*/ 525995 h 957054"/>
                  <a:gd name="connsiteX59" fmla="*/ 198962 w 687875"/>
                  <a:gd name="connsiteY59" fmla="*/ 583750 h 957054"/>
                  <a:gd name="connsiteX60" fmla="*/ 192285 w 687875"/>
                  <a:gd name="connsiteY60" fmla="*/ 586313 h 957054"/>
                  <a:gd name="connsiteX61" fmla="*/ 186876 w 687875"/>
                  <a:gd name="connsiteY61" fmla="*/ 596822 h 957054"/>
                  <a:gd name="connsiteX62" fmla="*/ 198427 w 687875"/>
                  <a:gd name="connsiteY62" fmla="*/ 602231 h 957054"/>
                  <a:gd name="connsiteX63" fmla="*/ 290383 w 687875"/>
                  <a:gd name="connsiteY63" fmla="*/ 567212 h 957054"/>
                  <a:gd name="connsiteX64" fmla="*/ 594764 w 687875"/>
                  <a:gd name="connsiteY64" fmla="*/ 451478 h 957054"/>
                  <a:gd name="connsiteX65" fmla="*/ 670887 w 687875"/>
                  <a:gd name="connsiteY65" fmla="*/ 422629 h 957054"/>
                  <a:gd name="connsiteX66" fmla="*/ 684635 w 687875"/>
                  <a:gd name="connsiteY66" fmla="*/ 420995 h 957054"/>
                  <a:gd name="connsiteX67" fmla="*/ 684776 w 687875"/>
                  <a:gd name="connsiteY67" fmla="*/ 450126 h 957054"/>
                  <a:gd name="connsiteX68" fmla="*/ 675000 w 687875"/>
                  <a:gd name="connsiteY68" fmla="*/ 456126 h 957054"/>
                  <a:gd name="connsiteX69" fmla="*/ 438291 w 687875"/>
                  <a:gd name="connsiteY69" fmla="*/ 545885 h 957054"/>
                  <a:gd name="connsiteX70" fmla="*/ 211725 w 687875"/>
                  <a:gd name="connsiteY70" fmla="*/ 632094 h 957054"/>
                  <a:gd name="connsiteX71" fmla="*/ 203893 w 687875"/>
                  <a:gd name="connsiteY71" fmla="*/ 641645 h 957054"/>
                  <a:gd name="connsiteX72" fmla="*/ 217359 w 687875"/>
                  <a:gd name="connsiteY72" fmla="*/ 648237 h 957054"/>
                  <a:gd name="connsiteX73" fmla="*/ 295962 w 687875"/>
                  <a:gd name="connsiteY73" fmla="*/ 618374 h 957054"/>
                  <a:gd name="connsiteX74" fmla="*/ 556815 w 687875"/>
                  <a:gd name="connsiteY74" fmla="*/ 519121 h 957054"/>
                  <a:gd name="connsiteX75" fmla="*/ 672239 w 687875"/>
                  <a:gd name="connsiteY75" fmla="*/ 475340 h 957054"/>
                  <a:gd name="connsiteX76" fmla="*/ 678099 w 687875"/>
                  <a:gd name="connsiteY76" fmla="*/ 473115 h 957054"/>
                  <a:gd name="connsiteX77" fmla="*/ 685537 w 687875"/>
                  <a:gd name="connsiteY77" fmla="*/ 478721 h 957054"/>
                  <a:gd name="connsiteX78" fmla="*/ 685565 w 687875"/>
                  <a:gd name="connsiteY78" fmla="*/ 496583 h 957054"/>
                  <a:gd name="connsiteX79" fmla="*/ 677395 w 687875"/>
                  <a:gd name="connsiteY79" fmla="*/ 508387 h 957054"/>
                  <a:gd name="connsiteX80" fmla="*/ 533487 w 687875"/>
                  <a:gd name="connsiteY80" fmla="*/ 562873 h 957054"/>
                  <a:gd name="connsiteX81" fmla="*/ 231643 w 687875"/>
                  <a:gd name="connsiteY81" fmla="*/ 677622 h 957054"/>
                  <a:gd name="connsiteX82" fmla="*/ 224994 w 687875"/>
                  <a:gd name="connsiteY82" fmla="*/ 680270 h 957054"/>
                  <a:gd name="connsiteX83" fmla="*/ 219895 w 687875"/>
                  <a:gd name="connsiteY83" fmla="*/ 691934 h 957054"/>
                  <a:gd name="connsiteX84" fmla="*/ 230995 w 687875"/>
                  <a:gd name="connsiteY84" fmla="*/ 695906 h 957054"/>
                  <a:gd name="connsiteX85" fmla="*/ 375691 w 687875"/>
                  <a:gd name="connsiteY85" fmla="*/ 641025 h 957054"/>
                  <a:gd name="connsiteX86" fmla="*/ 573099 w 687875"/>
                  <a:gd name="connsiteY86" fmla="*/ 566170 h 957054"/>
                  <a:gd name="connsiteX87" fmla="*/ 673366 w 687875"/>
                  <a:gd name="connsiteY87" fmla="*/ 527855 h 957054"/>
                  <a:gd name="connsiteX88" fmla="*/ 685959 w 687875"/>
                  <a:gd name="connsiteY88" fmla="*/ 526953 h 95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87875" h="957054">
                    <a:moveTo>
                      <a:pt x="685959" y="526953"/>
                    </a:moveTo>
                    <a:cubicBezTo>
                      <a:pt x="685987" y="536363"/>
                      <a:pt x="686016" y="545744"/>
                      <a:pt x="686044" y="555154"/>
                    </a:cubicBezTo>
                    <a:cubicBezTo>
                      <a:pt x="682579" y="560253"/>
                      <a:pt x="676859" y="561578"/>
                      <a:pt x="671619" y="563550"/>
                    </a:cubicBezTo>
                    <a:cubicBezTo>
                      <a:pt x="609752" y="586933"/>
                      <a:pt x="547997" y="610655"/>
                      <a:pt x="486101" y="634066"/>
                    </a:cubicBezTo>
                    <a:cubicBezTo>
                      <a:pt x="406653" y="664099"/>
                      <a:pt x="327262" y="694244"/>
                      <a:pt x="247870" y="724417"/>
                    </a:cubicBezTo>
                    <a:cubicBezTo>
                      <a:pt x="245927" y="725149"/>
                      <a:pt x="244011" y="726051"/>
                      <a:pt x="242067" y="726727"/>
                    </a:cubicBezTo>
                    <a:cubicBezTo>
                      <a:pt x="237052" y="728502"/>
                      <a:pt x="234855" y="731178"/>
                      <a:pt x="237193" y="736841"/>
                    </a:cubicBezTo>
                    <a:cubicBezTo>
                      <a:pt x="239475" y="742391"/>
                      <a:pt x="241982" y="745068"/>
                      <a:pt x="248519" y="742560"/>
                    </a:cubicBezTo>
                    <a:cubicBezTo>
                      <a:pt x="282157" y="729601"/>
                      <a:pt x="315880" y="716838"/>
                      <a:pt x="349631" y="704132"/>
                    </a:cubicBezTo>
                    <a:cubicBezTo>
                      <a:pt x="449194" y="666691"/>
                      <a:pt x="548447" y="628404"/>
                      <a:pt x="647954" y="590765"/>
                    </a:cubicBezTo>
                    <a:cubicBezTo>
                      <a:pt x="657167" y="587299"/>
                      <a:pt x="666182" y="583327"/>
                      <a:pt x="675535" y="580313"/>
                    </a:cubicBezTo>
                    <a:cubicBezTo>
                      <a:pt x="679057" y="579186"/>
                      <a:pt x="682832" y="576819"/>
                      <a:pt x="686185" y="580791"/>
                    </a:cubicBezTo>
                    <a:cubicBezTo>
                      <a:pt x="686213" y="590032"/>
                      <a:pt x="686269" y="599273"/>
                      <a:pt x="686297" y="608542"/>
                    </a:cubicBezTo>
                    <a:cubicBezTo>
                      <a:pt x="684523" y="611584"/>
                      <a:pt x="681564" y="612880"/>
                      <a:pt x="678437" y="614064"/>
                    </a:cubicBezTo>
                    <a:cubicBezTo>
                      <a:pt x="612963" y="638997"/>
                      <a:pt x="547405" y="663648"/>
                      <a:pt x="481987" y="688665"/>
                    </a:cubicBezTo>
                    <a:cubicBezTo>
                      <a:pt x="430206" y="708471"/>
                      <a:pt x="378255" y="727882"/>
                      <a:pt x="326586" y="747941"/>
                    </a:cubicBezTo>
                    <a:cubicBezTo>
                      <a:pt x="305202" y="756252"/>
                      <a:pt x="283650" y="764169"/>
                      <a:pt x="262182" y="772283"/>
                    </a:cubicBezTo>
                    <a:cubicBezTo>
                      <a:pt x="255928" y="774649"/>
                      <a:pt x="253590" y="777748"/>
                      <a:pt x="256604" y="784341"/>
                    </a:cubicBezTo>
                    <a:cubicBezTo>
                      <a:pt x="258774" y="789074"/>
                      <a:pt x="261591" y="790567"/>
                      <a:pt x="266437" y="788792"/>
                    </a:cubicBezTo>
                    <a:cubicBezTo>
                      <a:pt x="275395" y="785496"/>
                      <a:pt x="284242" y="781946"/>
                      <a:pt x="293173" y="778565"/>
                    </a:cubicBezTo>
                    <a:cubicBezTo>
                      <a:pt x="391355" y="741518"/>
                      <a:pt x="489284" y="703907"/>
                      <a:pt x="587410" y="666719"/>
                    </a:cubicBezTo>
                    <a:cubicBezTo>
                      <a:pt x="615273" y="656154"/>
                      <a:pt x="643024" y="645195"/>
                      <a:pt x="671056" y="635137"/>
                    </a:cubicBezTo>
                    <a:cubicBezTo>
                      <a:pt x="675958" y="633390"/>
                      <a:pt x="680691" y="629981"/>
                      <a:pt x="686410" y="632207"/>
                    </a:cubicBezTo>
                    <a:lnTo>
                      <a:pt x="686410" y="632292"/>
                    </a:lnTo>
                    <a:cubicBezTo>
                      <a:pt x="688241" y="641110"/>
                      <a:pt x="686748" y="650012"/>
                      <a:pt x="687227" y="658859"/>
                    </a:cubicBezTo>
                    <a:cubicBezTo>
                      <a:pt x="686805" y="664521"/>
                      <a:pt x="682184" y="665733"/>
                      <a:pt x="678071" y="667339"/>
                    </a:cubicBezTo>
                    <a:cubicBezTo>
                      <a:pt x="638911" y="682637"/>
                      <a:pt x="599581" y="697455"/>
                      <a:pt x="560280" y="712331"/>
                    </a:cubicBezTo>
                    <a:cubicBezTo>
                      <a:pt x="494778" y="737123"/>
                      <a:pt x="429248" y="761915"/>
                      <a:pt x="363774" y="786820"/>
                    </a:cubicBezTo>
                    <a:cubicBezTo>
                      <a:pt x="336756" y="797103"/>
                      <a:pt x="309710" y="807330"/>
                      <a:pt x="282692" y="817613"/>
                    </a:cubicBezTo>
                    <a:cubicBezTo>
                      <a:pt x="278128" y="819360"/>
                      <a:pt x="272437" y="820374"/>
                      <a:pt x="274607" y="827868"/>
                    </a:cubicBezTo>
                    <a:cubicBezTo>
                      <a:pt x="276832" y="835559"/>
                      <a:pt x="279086" y="837024"/>
                      <a:pt x="286721" y="834179"/>
                    </a:cubicBezTo>
                    <a:cubicBezTo>
                      <a:pt x="331431" y="817585"/>
                      <a:pt x="375973" y="800484"/>
                      <a:pt x="420514" y="783439"/>
                    </a:cubicBezTo>
                    <a:cubicBezTo>
                      <a:pt x="504864" y="751153"/>
                      <a:pt x="589467" y="719571"/>
                      <a:pt x="673845" y="687285"/>
                    </a:cubicBezTo>
                    <a:cubicBezTo>
                      <a:pt x="677902" y="685736"/>
                      <a:pt x="682071" y="683369"/>
                      <a:pt x="686692" y="685707"/>
                    </a:cubicBezTo>
                    <a:cubicBezTo>
                      <a:pt x="687903" y="693990"/>
                      <a:pt x="686861" y="702358"/>
                      <a:pt x="687283" y="710669"/>
                    </a:cubicBezTo>
                    <a:cubicBezTo>
                      <a:pt x="687565" y="716416"/>
                      <a:pt x="683536" y="718332"/>
                      <a:pt x="679310" y="720050"/>
                    </a:cubicBezTo>
                    <a:cubicBezTo>
                      <a:pt x="665478" y="725628"/>
                      <a:pt x="651476" y="730756"/>
                      <a:pt x="637530" y="736024"/>
                    </a:cubicBezTo>
                    <a:cubicBezTo>
                      <a:pt x="539629" y="773043"/>
                      <a:pt x="441897" y="810485"/>
                      <a:pt x="343884" y="847279"/>
                    </a:cubicBezTo>
                    <a:cubicBezTo>
                      <a:pt x="328530" y="853054"/>
                      <a:pt x="313344" y="859252"/>
                      <a:pt x="297934" y="864859"/>
                    </a:cubicBezTo>
                    <a:cubicBezTo>
                      <a:pt x="291877" y="867056"/>
                      <a:pt x="289059" y="869874"/>
                      <a:pt x="291849" y="876748"/>
                    </a:cubicBezTo>
                    <a:cubicBezTo>
                      <a:pt x="294497" y="883256"/>
                      <a:pt x="298356" y="883143"/>
                      <a:pt x="303906" y="881002"/>
                    </a:cubicBezTo>
                    <a:cubicBezTo>
                      <a:pt x="404117" y="842546"/>
                      <a:pt x="504751" y="805132"/>
                      <a:pt x="604849" y="766395"/>
                    </a:cubicBezTo>
                    <a:cubicBezTo>
                      <a:pt x="627923" y="757464"/>
                      <a:pt x="651222" y="749068"/>
                      <a:pt x="674324" y="740166"/>
                    </a:cubicBezTo>
                    <a:cubicBezTo>
                      <a:pt x="678606" y="738503"/>
                      <a:pt x="683170" y="735883"/>
                      <a:pt x="687819" y="739574"/>
                    </a:cubicBezTo>
                    <a:cubicBezTo>
                      <a:pt x="687847" y="761633"/>
                      <a:pt x="687847" y="783721"/>
                      <a:pt x="687875" y="805780"/>
                    </a:cubicBezTo>
                    <a:cubicBezTo>
                      <a:pt x="635840" y="825107"/>
                      <a:pt x="583804" y="844321"/>
                      <a:pt x="531825" y="863760"/>
                    </a:cubicBezTo>
                    <a:cubicBezTo>
                      <a:pt x="449983" y="894384"/>
                      <a:pt x="368141" y="925092"/>
                      <a:pt x="286411" y="955998"/>
                    </a:cubicBezTo>
                    <a:cubicBezTo>
                      <a:pt x="280157" y="958365"/>
                      <a:pt x="278269" y="956787"/>
                      <a:pt x="276072" y="950927"/>
                    </a:cubicBezTo>
                    <a:cubicBezTo>
                      <a:pt x="216148" y="790567"/>
                      <a:pt x="155999" y="630291"/>
                      <a:pt x="95906" y="469987"/>
                    </a:cubicBezTo>
                    <a:cubicBezTo>
                      <a:pt x="64380" y="385891"/>
                      <a:pt x="32968" y="301767"/>
                      <a:pt x="1217" y="217784"/>
                    </a:cubicBezTo>
                    <a:cubicBezTo>
                      <a:pt x="-1544" y="210459"/>
                      <a:pt x="372" y="208008"/>
                      <a:pt x="7189" y="205472"/>
                    </a:cubicBezTo>
                    <a:cubicBezTo>
                      <a:pt x="189299" y="137491"/>
                      <a:pt x="371381" y="69312"/>
                      <a:pt x="553378" y="1021"/>
                    </a:cubicBezTo>
                    <a:cubicBezTo>
                      <a:pt x="559716" y="-1345"/>
                      <a:pt x="561548" y="401"/>
                      <a:pt x="563745" y="6261"/>
                    </a:cubicBezTo>
                    <a:cubicBezTo>
                      <a:pt x="603272" y="112248"/>
                      <a:pt x="643052" y="218150"/>
                      <a:pt x="682776" y="324052"/>
                    </a:cubicBezTo>
                    <a:cubicBezTo>
                      <a:pt x="683170" y="325094"/>
                      <a:pt x="683846" y="326052"/>
                      <a:pt x="684382" y="327038"/>
                    </a:cubicBezTo>
                    <a:cubicBezTo>
                      <a:pt x="684466" y="354929"/>
                      <a:pt x="684551" y="382792"/>
                      <a:pt x="684663" y="410683"/>
                    </a:cubicBezTo>
                    <a:cubicBezTo>
                      <a:pt x="684382" y="410712"/>
                      <a:pt x="683874" y="410881"/>
                      <a:pt x="683790" y="410796"/>
                    </a:cubicBezTo>
                    <a:cubicBezTo>
                      <a:pt x="677028" y="400823"/>
                      <a:pt x="668999" y="405133"/>
                      <a:pt x="660632" y="408317"/>
                    </a:cubicBezTo>
                    <a:cubicBezTo>
                      <a:pt x="557547" y="447703"/>
                      <a:pt x="454434" y="486947"/>
                      <a:pt x="351209" y="525995"/>
                    </a:cubicBezTo>
                    <a:cubicBezTo>
                      <a:pt x="300441" y="545209"/>
                      <a:pt x="249730" y="564536"/>
                      <a:pt x="198962" y="583750"/>
                    </a:cubicBezTo>
                    <a:cubicBezTo>
                      <a:pt x="196737" y="584595"/>
                      <a:pt x="194567" y="585609"/>
                      <a:pt x="192285" y="586313"/>
                    </a:cubicBezTo>
                    <a:cubicBezTo>
                      <a:pt x="186876" y="588032"/>
                      <a:pt x="184369" y="590624"/>
                      <a:pt x="186876" y="596822"/>
                    </a:cubicBezTo>
                    <a:cubicBezTo>
                      <a:pt x="189271" y="602710"/>
                      <a:pt x="192229" y="604598"/>
                      <a:pt x="198427" y="602231"/>
                    </a:cubicBezTo>
                    <a:cubicBezTo>
                      <a:pt x="229051" y="590511"/>
                      <a:pt x="259731" y="578876"/>
                      <a:pt x="290383" y="567212"/>
                    </a:cubicBezTo>
                    <a:cubicBezTo>
                      <a:pt x="391834" y="528615"/>
                      <a:pt x="493426" y="490328"/>
                      <a:pt x="594764" y="451478"/>
                    </a:cubicBezTo>
                    <a:cubicBezTo>
                      <a:pt x="620091" y="441758"/>
                      <a:pt x="645390" y="431898"/>
                      <a:pt x="670887" y="422629"/>
                    </a:cubicBezTo>
                    <a:cubicBezTo>
                      <a:pt x="675310" y="421023"/>
                      <a:pt x="679705" y="418628"/>
                      <a:pt x="684635" y="420995"/>
                    </a:cubicBezTo>
                    <a:cubicBezTo>
                      <a:pt x="685537" y="430686"/>
                      <a:pt x="685790" y="440406"/>
                      <a:pt x="684776" y="450126"/>
                    </a:cubicBezTo>
                    <a:cubicBezTo>
                      <a:pt x="682128" y="453112"/>
                      <a:pt x="678691" y="454718"/>
                      <a:pt x="675000" y="456126"/>
                    </a:cubicBezTo>
                    <a:cubicBezTo>
                      <a:pt x="596031" y="485877"/>
                      <a:pt x="517147" y="515825"/>
                      <a:pt x="438291" y="545885"/>
                    </a:cubicBezTo>
                    <a:cubicBezTo>
                      <a:pt x="362788" y="574678"/>
                      <a:pt x="287172" y="603217"/>
                      <a:pt x="211725" y="632094"/>
                    </a:cubicBezTo>
                    <a:cubicBezTo>
                      <a:pt x="207527" y="633700"/>
                      <a:pt x="202033" y="634489"/>
                      <a:pt x="203893" y="641645"/>
                    </a:cubicBezTo>
                    <a:cubicBezTo>
                      <a:pt x="206118" y="650238"/>
                      <a:pt x="208457" y="651815"/>
                      <a:pt x="217359" y="648237"/>
                    </a:cubicBezTo>
                    <a:cubicBezTo>
                      <a:pt x="243363" y="637729"/>
                      <a:pt x="269789" y="628375"/>
                      <a:pt x="295962" y="618374"/>
                    </a:cubicBezTo>
                    <a:cubicBezTo>
                      <a:pt x="382903" y="585271"/>
                      <a:pt x="469760" y="551942"/>
                      <a:pt x="556815" y="519121"/>
                    </a:cubicBezTo>
                    <a:cubicBezTo>
                      <a:pt x="595327" y="504612"/>
                      <a:pt x="633839" y="490159"/>
                      <a:pt x="672239" y="475340"/>
                    </a:cubicBezTo>
                    <a:cubicBezTo>
                      <a:pt x="674183" y="474580"/>
                      <a:pt x="676127" y="473791"/>
                      <a:pt x="678099" y="473115"/>
                    </a:cubicBezTo>
                    <a:cubicBezTo>
                      <a:pt x="683396" y="471283"/>
                      <a:pt x="685931" y="472579"/>
                      <a:pt x="685537" y="478721"/>
                    </a:cubicBezTo>
                    <a:cubicBezTo>
                      <a:pt x="685142" y="484665"/>
                      <a:pt x="685001" y="490694"/>
                      <a:pt x="685565" y="496583"/>
                    </a:cubicBezTo>
                    <a:cubicBezTo>
                      <a:pt x="686185" y="503175"/>
                      <a:pt x="683227" y="506218"/>
                      <a:pt x="677395" y="508387"/>
                    </a:cubicBezTo>
                    <a:cubicBezTo>
                      <a:pt x="629332" y="526277"/>
                      <a:pt x="581438" y="544646"/>
                      <a:pt x="533487" y="562873"/>
                    </a:cubicBezTo>
                    <a:cubicBezTo>
                      <a:pt x="432882" y="601160"/>
                      <a:pt x="332164" y="639166"/>
                      <a:pt x="231643" y="677622"/>
                    </a:cubicBezTo>
                    <a:cubicBezTo>
                      <a:pt x="229417" y="678467"/>
                      <a:pt x="227248" y="679566"/>
                      <a:pt x="224994" y="680270"/>
                    </a:cubicBezTo>
                    <a:cubicBezTo>
                      <a:pt x="218740" y="682242"/>
                      <a:pt x="217726" y="685905"/>
                      <a:pt x="219895" y="691934"/>
                    </a:cubicBezTo>
                    <a:cubicBezTo>
                      <a:pt x="222233" y="698441"/>
                      <a:pt x="225811" y="697822"/>
                      <a:pt x="230995" y="695906"/>
                    </a:cubicBezTo>
                    <a:cubicBezTo>
                      <a:pt x="279368" y="677988"/>
                      <a:pt x="327487" y="659394"/>
                      <a:pt x="375691" y="641025"/>
                    </a:cubicBezTo>
                    <a:cubicBezTo>
                      <a:pt x="441447" y="615979"/>
                      <a:pt x="507315" y="591159"/>
                      <a:pt x="573099" y="566170"/>
                    </a:cubicBezTo>
                    <a:cubicBezTo>
                      <a:pt x="606540" y="553464"/>
                      <a:pt x="639868" y="540420"/>
                      <a:pt x="673366" y="527855"/>
                    </a:cubicBezTo>
                    <a:cubicBezTo>
                      <a:pt x="677395" y="526361"/>
                      <a:pt x="681508" y="523291"/>
                      <a:pt x="685959" y="526953"/>
                    </a:cubicBezTo>
                    <a:close/>
                  </a:path>
                </a:pathLst>
              </a:custGeom>
              <a:solidFill>
                <a:srgbClr val="FEFEFE"/>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3" name="Freeform: Shape 72">
                <a:extLst>
                  <a:ext uri="{FF2B5EF4-FFF2-40B4-BE49-F238E27FC236}">
                    <a16:creationId xmlns:a16="http://schemas.microsoft.com/office/drawing/2014/main" id="{EA405CA5-97F0-407A-A24F-183CBBE4A0FA}"/>
                  </a:ext>
                </a:extLst>
              </p:cNvPr>
              <p:cNvSpPr/>
              <p:nvPr/>
            </p:nvSpPr>
            <p:spPr>
              <a:xfrm>
                <a:off x="9669048" y="4488580"/>
                <a:ext cx="917741" cy="474263"/>
              </a:xfrm>
              <a:custGeom>
                <a:avLst/>
                <a:gdLst>
                  <a:gd name="connsiteX0" fmla="*/ 487131 w 487489"/>
                  <a:gd name="connsiteY0" fmla="*/ 76827 h 251921"/>
                  <a:gd name="connsiteX1" fmla="*/ 402697 w 487489"/>
                  <a:gd name="connsiteY1" fmla="*/ 108437 h 251921"/>
                  <a:gd name="connsiteX2" fmla="*/ 213234 w 487489"/>
                  <a:gd name="connsiteY2" fmla="*/ 180307 h 251921"/>
                  <a:gd name="connsiteX3" fmla="*/ 27969 w 487489"/>
                  <a:gd name="connsiteY3" fmla="*/ 250964 h 251921"/>
                  <a:gd name="connsiteX4" fmla="*/ 19743 w 487489"/>
                  <a:gd name="connsiteY4" fmla="*/ 247217 h 251921"/>
                  <a:gd name="connsiteX5" fmla="*/ 29124 w 487489"/>
                  <a:gd name="connsiteY5" fmla="*/ 225524 h 251921"/>
                  <a:gd name="connsiteX6" fmla="*/ 201148 w 487489"/>
                  <a:gd name="connsiteY6" fmla="*/ 160360 h 251921"/>
                  <a:gd name="connsiteX7" fmla="*/ 479947 w 487489"/>
                  <a:gd name="connsiteY7" fmla="*/ 54430 h 251921"/>
                  <a:gd name="connsiteX8" fmla="*/ 485892 w 487489"/>
                  <a:gd name="connsiteY8" fmla="*/ 46035 h 251921"/>
                  <a:gd name="connsiteX9" fmla="*/ 485807 w 487489"/>
                  <a:gd name="connsiteY9" fmla="*/ 23919 h 251921"/>
                  <a:gd name="connsiteX10" fmla="*/ 419742 w 487489"/>
                  <a:gd name="connsiteY10" fmla="*/ 48852 h 251921"/>
                  <a:gd name="connsiteX11" fmla="*/ 226926 w 487489"/>
                  <a:gd name="connsiteY11" fmla="*/ 122045 h 251921"/>
                  <a:gd name="connsiteX12" fmla="*/ 23321 w 487489"/>
                  <a:gd name="connsiteY12" fmla="*/ 199633 h 251921"/>
                  <a:gd name="connsiteX13" fmla="*/ 810 w 487489"/>
                  <a:gd name="connsiteY13" fmla="*/ 189885 h 251921"/>
                  <a:gd name="connsiteX14" fmla="*/ 4952 w 487489"/>
                  <a:gd name="connsiteY14" fmla="*/ 181603 h 251921"/>
                  <a:gd name="connsiteX15" fmla="*/ 79244 w 487489"/>
                  <a:gd name="connsiteY15" fmla="*/ 153401 h 251921"/>
                  <a:gd name="connsiteX16" fmla="*/ 291245 w 487489"/>
                  <a:gd name="connsiteY16" fmla="*/ 72799 h 251921"/>
                  <a:gd name="connsiteX17" fmla="*/ 474003 w 487489"/>
                  <a:gd name="connsiteY17" fmla="*/ 3353 h 251921"/>
                  <a:gd name="connsiteX18" fmla="*/ 485948 w 487489"/>
                  <a:gd name="connsiteY18" fmla="*/ 0 h 251921"/>
                  <a:gd name="connsiteX19" fmla="*/ 487131 w 487489"/>
                  <a:gd name="connsiteY19" fmla="*/ 76827 h 2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489" h="251921">
                    <a:moveTo>
                      <a:pt x="487131" y="76827"/>
                    </a:moveTo>
                    <a:cubicBezTo>
                      <a:pt x="458986" y="87364"/>
                      <a:pt x="430813" y="97816"/>
                      <a:pt x="402697" y="108437"/>
                    </a:cubicBezTo>
                    <a:cubicBezTo>
                      <a:pt x="339533" y="132356"/>
                      <a:pt x="276370" y="156331"/>
                      <a:pt x="213234" y="180307"/>
                    </a:cubicBezTo>
                    <a:cubicBezTo>
                      <a:pt x="151451" y="203775"/>
                      <a:pt x="89668" y="227243"/>
                      <a:pt x="27969" y="250964"/>
                    </a:cubicBezTo>
                    <a:cubicBezTo>
                      <a:pt x="22954" y="252880"/>
                      <a:pt x="21433" y="252063"/>
                      <a:pt x="19743" y="247217"/>
                    </a:cubicBezTo>
                    <a:cubicBezTo>
                      <a:pt x="13263" y="228623"/>
                      <a:pt x="11460" y="232314"/>
                      <a:pt x="29124" y="225524"/>
                    </a:cubicBezTo>
                    <a:cubicBezTo>
                      <a:pt x="86343" y="203493"/>
                      <a:pt x="143816" y="182138"/>
                      <a:pt x="201148" y="160360"/>
                    </a:cubicBezTo>
                    <a:cubicBezTo>
                      <a:pt x="294090" y="125088"/>
                      <a:pt x="386976" y="89646"/>
                      <a:pt x="479947" y="54430"/>
                    </a:cubicBezTo>
                    <a:cubicBezTo>
                      <a:pt x="484258" y="52796"/>
                      <a:pt x="486117" y="50711"/>
                      <a:pt x="485892" y="46035"/>
                    </a:cubicBezTo>
                    <a:cubicBezTo>
                      <a:pt x="485553" y="38963"/>
                      <a:pt x="485807" y="31892"/>
                      <a:pt x="485807" y="23919"/>
                    </a:cubicBezTo>
                    <a:cubicBezTo>
                      <a:pt x="463015" y="32511"/>
                      <a:pt x="441378" y="40653"/>
                      <a:pt x="419742" y="48852"/>
                    </a:cubicBezTo>
                    <a:cubicBezTo>
                      <a:pt x="355451" y="73221"/>
                      <a:pt x="291189" y="97619"/>
                      <a:pt x="226926" y="122045"/>
                    </a:cubicBezTo>
                    <a:cubicBezTo>
                      <a:pt x="159029" y="147851"/>
                      <a:pt x="91161" y="173658"/>
                      <a:pt x="23321" y="199633"/>
                    </a:cubicBezTo>
                    <a:cubicBezTo>
                      <a:pt x="6614" y="206028"/>
                      <a:pt x="6924" y="206254"/>
                      <a:pt x="810" y="189885"/>
                    </a:cubicBezTo>
                    <a:cubicBezTo>
                      <a:pt x="-1049" y="184871"/>
                      <a:pt x="275" y="183321"/>
                      <a:pt x="4952" y="181603"/>
                    </a:cubicBezTo>
                    <a:cubicBezTo>
                      <a:pt x="29800" y="172418"/>
                      <a:pt x="54480" y="162811"/>
                      <a:pt x="79244" y="153401"/>
                    </a:cubicBezTo>
                    <a:cubicBezTo>
                      <a:pt x="149901" y="126525"/>
                      <a:pt x="220587" y="99676"/>
                      <a:pt x="291245" y="72799"/>
                    </a:cubicBezTo>
                    <a:cubicBezTo>
                      <a:pt x="352155" y="49641"/>
                      <a:pt x="413065" y="26454"/>
                      <a:pt x="474003" y="3353"/>
                    </a:cubicBezTo>
                    <a:cubicBezTo>
                      <a:pt x="477862" y="1888"/>
                      <a:pt x="481976" y="1099"/>
                      <a:pt x="485948" y="0"/>
                    </a:cubicBezTo>
                    <a:cubicBezTo>
                      <a:pt x="487920" y="25553"/>
                      <a:pt x="487610" y="51190"/>
                      <a:pt x="487131" y="76827"/>
                    </a:cubicBezTo>
                    <a:close/>
                  </a:path>
                </a:pathLst>
              </a:custGeom>
              <a:solidFill>
                <a:srgbClr val="CBCB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4" name="Freeform: Shape 73">
                <a:extLst>
                  <a:ext uri="{FF2B5EF4-FFF2-40B4-BE49-F238E27FC236}">
                    <a16:creationId xmlns:a16="http://schemas.microsoft.com/office/drawing/2014/main" id="{CC4124B6-B561-4C32-8706-281BB3B0C480}"/>
                  </a:ext>
                </a:extLst>
              </p:cNvPr>
              <p:cNvSpPr/>
              <p:nvPr/>
            </p:nvSpPr>
            <p:spPr>
              <a:xfrm>
                <a:off x="9635931" y="4393654"/>
                <a:ext cx="947796" cy="390161"/>
              </a:xfrm>
              <a:custGeom>
                <a:avLst/>
                <a:gdLst>
                  <a:gd name="connsiteX0" fmla="*/ 503454 w 503454"/>
                  <a:gd name="connsiteY0" fmla="*/ 21265 h 207247"/>
                  <a:gd name="connsiteX1" fmla="*/ 266351 w 503454"/>
                  <a:gd name="connsiteY1" fmla="*/ 110967 h 207247"/>
                  <a:gd name="connsiteX2" fmla="*/ 21951 w 503454"/>
                  <a:gd name="connsiteY2" fmla="*/ 204022 h 207247"/>
                  <a:gd name="connsiteX3" fmla="*/ 174 w 503454"/>
                  <a:gd name="connsiteY3" fmla="*/ 191513 h 207247"/>
                  <a:gd name="connsiteX4" fmla="*/ 4709 w 503454"/>
                  <a:gd name="connsiteY4" fmla="*/ 185597 h 207247"/>
                  <a:gd name="connsiteX5" fmla="*/ 130727 w 503454"/>
                  <a:gd name="connsiteY5" fmla="*/ 137647 h 207247"/>
                  <a:gd name="connsiteX6" fmla="*/ 318527 w 503454"/>
                  <a:gd name="connsiteY6" fmla="*/ 66398 h 207247"/>
                  <a:gd name="connsiteX7" fmla="*/ 488664 w 503454"/>
                  <a:gd name="connsiteY7" fmla="*/ 1346 h 207247"/>
                  <a:gd name="connsiteX8" fmla="*/ 503454 w 503454"/>
                  <a:gd name="connsiteY8" fmla="*/ 10925 h 207247"/>
                  <a:gd name="connsiteX9" fmla="*/ 503454 w 503454"/>
                  <a:gd name="connsiteY9" fmla="*/ 21265 h 20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3454" h="207247">
                    <a:moveTo>
                      <a:pt x="503454" y="21265"/>
                    </a:moveTo>
                    <a:cubicBezTo>
                      <a:pt x="424401" y="51156"/>
                      <a:pt x="345348" y="80991"/>
                      <a:pt x="266351" y="110967"/>
                    </a:cubicBezTo>
                    <a:cubicBezTo>
                      <a:pt x="184847" y="141901"/>
                      <a:pt x="103399" y="172919"/>
                      <a:pt x="21951" y="204022"/>
                    </a:cubicBezTo>
                    <a:cubicBezTo>
                      <a:pt x="6118" y="210051"/>
                      <a:pt x="3442" y="208558"/>
                      <a:pt x="174" y="191513"/>
                    </a:cubicBezTo>
                    <a:cubicBezTo>
                      <a:pt x="-700" y="186978"/>
                      <a:pt x="1864" y="186696"/>
                      <a:pt x="4709" y="185597"/>
                    </a:cubicBezTo>
                    <a:cubicBezTo>
                      <a:pt x="46715" y="169651"/>
                      <a:pt x="88721" y="153593"/>
                      <a:pt x="130727" y="137647"/>
                    </a:cubicBezTo>
                    <a:cubicBezTo>
                      <a:pt x="193327" y="113869"/>
                      <a:pt x="255927" y="90147"/>
                      <a:pt x="318527" y="66398"/>
                    </a:cubicBezTo>
                    <a:cubicBezTo>
                      <a:pt x="375296" y="44845"/>
                      <a:pt x="432205" y="23631"/>
                      <a:pt x="488664" y="1346"/>
                    </a:cubicBezTo>
                    <a:cubicBezTo>
                      <a:pt x="500750" y="-3443"/>
                      <a:pt x="499905" y="5685"/>
                      <a:pt x="503454" y="10925"/>
                    </a:cubicBezTo>
                    <a:cubicBezTo>
                      <a:pt x="503426" y="14362"/>
                      <a:pt x="503426" y="17799"/>
                      <a:pt x="503454" y="21265"/>
                    </a:cubicBezTo>
                    <a:close/>
                  </a:path>
                </a:pathLst>
              </a:custGeom>
              <a:solidFill>
                <a:srgbClr val="CBCB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5" name="Freeform: Shape 74">
                <a:extLst>
                  <a:ext uri="{FF2B5EF4-FFF2-40B4-BE49-F238E27FC236}">
                    <a16:creationId xmlns:a16="http://schemas.microsoft.com/office/drawing/2014/main" id="{552B573F-3936-42E8-B229-513C85A0219D}"/>
                  </a:ext>
                </a:extLst>
              </p:cNvPr>
              <p:cNvSpPr/>
              <p:nvPr/>
            </p:nvSpPr>
            <p:spPr>
              <a:xfrm>
                <a:off x="9732468" y="4686307"/>
                <a:ext cx="855043" cy="363259"/>
              </a:xfrm>
              <a:custGeom>
                <a:avLst/>
                <a:gdLst>
                  <a:gd name="connsiteX0" fmla="*/ 453725 w 454185"/>
                  <a:gd name="connsiteY0" fmla="*/ 25637 h 192957"/>
                  <a:gd name="connsiteX1" fmla="*/ 410198 w 454185"/>
                  <a:gd name="connsiteY1" fmla="*/ 41076 h 192957"/>
                  <a:gd name="connsiteX2" fmla="*/ 272376 w 454185"/>
                  <a:gd name="connsiteY2" fmla="*/ 93224 h 192957"/>
                  <a:gd name="connsiteX3" fmla="*/ 146471 w 454185"/>
                  <a:gd name="connsiteY3" fmla="*/ 141343 h 192957"/>
                  <a:gd name="connsiteX4" fmla="*/ 12932 w 454185"/>
                  <a:gd name="connsiteY4" fmla="*/ 191998 h 192957"/>
                  <a:gd name="connsiteX5" fmla="*/ 3606 w 454185"/>
                  <a:gd name="connsiteY5" fmla="*/ 187941 h 192957"/>
                  <a:gd name="connsiteX6" fmla="*/ 12734 w 454185"/>
                  <a:gd name="connsiteY6" fmla="*/ 167009 h 192957"/>
                  <a:gd name="connsiteX7" fmla="*/ 201324 w 454185"/>
                  <a:gd name="connsiteY7" fmla="*/ 95309 h 192957"/>
                  <a:gd name="connsiteX8" fmla="*/ 385828 w 454185"/>
                  <a:gd name="connsiteY8" fmla="*/ 25271 h 192957"/>
                  <a:gd name="connsiteX9" fmla="*/ 453528 w 454185"/>
                  <a:gd name="connsiteY9" fmla="*/ 0 h 192957"/>
                  <a:gd name="connsiteX10" fmla="*/ 453725 w 454185"/>
                  <a:gd name="connsiteY10" fmla="*/ 25637 h 19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185" h="192957">
                    <a:moveTo>
                      <a:pt x="453725" y="25637"/>
                    </a:moveTo>
                    <a:cubicBezTo>
                      <a:pt x="438427" y="28511"/>
                      <a:pt x="424622" y="35723"/>
                      <a:pt x="410198" y="41076"/>
                    </a:cubicBezTo>
                    <a:cubicBezTo>
                      <a:pt x="364163" y="58177"/>
                      <a:pt x="318270" y="75757"/>
                      <a:pt x="272376" y="93224"/>
                    </a:cubicBezTo>
                    <a:cubicBezTo>
                      <a:pt x="230398" y="109198"/>
                      <a:pt x="188477" y="125369"/>
                      <a:pt x="146471" y="141343"/>
                    </a:cubicBezTo>
                    <a:cubicBezTo>
                      <a:pt x="101986" y="158275"/>
                      <a:pt x="57417" y="174982"/>
                      <a:pt x="12932" y="191998"/>
                    </a:cubicBezTo>
                    <a:cubicBezTo>
                      <a:pt x="7861" y="193942"/>
                      <a:pt x="5579" y="193097"/>
                      <a:pt x="3606" y="187941"/>
                    </a:cubicBezTo>
                    <a:cubicBezTo>
                      <a:pt x="-2084" y="173010"/>
                      <a:pt x="-2394" y="172784"/>
                      <a:pt x="12734" y="167009"/>
                    </a:cubicBezTo>
                    <a:cubicBezTo>
                      <a:pt x="75560" y="143006"/>
                      <a:pt x="138470" y="119200"/>
                      <a:pt x="201324" y="95309"/>
                    </a:cubicBezTo>
                    <a:cubicBezTo>
                      <a:pt x="262825" y="71954"/>
                      <a:pt x="324327" y="48570"/>
                      <a:pt x="385828" y="25271"/>
                    </a:cubicBezTo>
                    <a:cubicBezTo>
                      <a:pt x="408367" y="16735"/>
                      <a:pt x="430961" y="8424"/>
                      <a:pt x="453528" y="0"/>
                    </a:cubicBezTo>
                    <a:cubicBezTo>
                      <a:pt x="454260" y="8536"/>
                      <a:pt x="454458" y="17073"/>
                      <a:pt x="453725" y="25637"/>
                    </a:cubicBezTo>
                    <a:close/>
                  </a:path>
                </a:pathLst>
              </a:custGeom>
              <a:solidFill>
                <a:srgbClr val="CBCBCB"/>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6" name="Freeform: Shape 75">
                <a:extLst>
                  <a:ext uri="{FF2B5EF4-FFF2-40B4-BE49-F238E27FC236}">
                    <a16:creationId xmlns:a16="http://schemas.microsoft.com/office/drawing/2014/main" id="{80FFAD53-FFE3-4801-ABFF-6923B17D6A85}"/>
                  </a:ext>
                </a:extLst>
              </p:cNvPr>
              <p:cNvSpPr/>
              <p:nvPr/>
            </p:nvSpPr>
            <p:spPr>
              <a:xfrm>
                <a:off x="9766457" y="4786760"/>
                <a:ext cx="821949" cy="348936"/>
              </a:xfrm>
              <a:custGeom>
                <a:avLst/>
                <a:gdLst>
                  <a:gd name="connsiteX0" fmla="*/ 435897 w 436606"/>
                  <a:gd name="connsiteY0" fmla="*/ 23665 h 185349"/>
                  <a:gd name="connsiteX1" fmla="*/ 351800 w 436606"/>
                  <a:gd name="connsiteY1" fmla="*/ 56120 h 185349"/>
                  <a:gd name="connsiteX2" fmla="*/ 178171 w 436606"/>
                  <a:gd name="connsiteY2" fmla="*/ 122073 h 185349"/>
                  <a:gd name="connsiteX3" fmla="*/ 15444 w 436606"/>
                  <a:gd name="connsiteY3" fmla="*/ 183913 h 185349"/>
                  <a:gd name="connsiteX4" fmla="*/ 3949 w 436606"/>
                  <a:gd name="connsiteY4" fmla="*/ 178842 h 185349"/>
                  <a:gd name="connsiteX5" fmla="*/ 991 w 436606"/>
                  <a:gd name="connsiteY5" fmla="*/ 171376 h 185349"/>
                  <a:gd name="connsiteX6" fmla="*/ 4823 w 436606"/>
                  <a:gd name="connsiteY6" fmla="*/ 162811 h 185349"/>
                  <a:gd name="connsiteX7" fmla="*/ 119994 w 436606"/>
                  <a:gd name="connsiteY7" fmla="*/ 119087 h 185349"/>
                  <a:gd name="connsiteX8" fmla="*/ 313682 w 436606"/>
                  <a:gd name="connsiteY8" fmla="*/ 45499 h 185349"/>
                  <a:gd name="connsiteX9" fmla="*/ 435784 w 436606"/>
                  <a:gd name="connsiteY9" fmla="*/ 0 h 185349"/>
                  <a:gd name="connsiteX10" fmla="*/ 435897 w 436606"/>
                  <a:gd name="connsiteY10" fmla="*/ 23665 h 18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6606" h="185349">
                    <a:moveTo>
                      <a:pt x="435897" y="23665"/>
                    </a:moveTo>
                    <a:cubicBezTo>
                      <a:pt x="407864" y="34484"/>
                      <a:pt x="379889" y="45415"/>
                      <a:pt x="351800" y="56120"/>
                    </a:cubicBezTo>
                    <a:cubicBezTo>
                      <a:pt x="293933" y="78180"/>
                      <a:pt x="236038" y="100098"/>
                      <a:pt x="178171" y="122073"/>
                    </a:cubicBezTo>
                    <a:cubicBezTo>
                      <a:pt x="123910" y="142668"/>
                      <a:pt x="69621" y="163177"/>
                      <a:pt x="15444" y="183913"/>
                    </a:cubicBezTo>
                    <a:cubicBezTo>
                      <a:pt x="9359" y="186251"/>
                      <a:pt x="5330" y="186476"/>
                      <a:pt x="3949" y="178842"/>
                    </a:cubicBezTo>
                    <a:cubicBezTo>
                      <a:pt x="3470" y="176250"/>
                      <a:pt x="2062" y="173827"/>
                      <a:pt x="991" y="171376"/>
                    </a:cubicBezTo>
                    <a:cubicBezTo>
                      <a:pt x="-925" y="167037"/>
                      <a:pt x="-276" y="164727"/>
                      <a:pt x="4823" y="162811"/>
                    </a:cubicBezTo>
                    <a:cubicBezTo>
                      <a:pt x="43279" y="148443"/>
                      <a:pt x="81622" y="133680"/>
                      <a:pt x="119994" y="119087"/>
                    </a:cubicBezTo>
                    <a:cubicBezTo>
                      <a:pt x="184538" y="94520"/>
                      <a:pt x="249082" y="69897"/>
                      <a:pt x="313682" y="45499"/>
                    </a:cubicBezTo>
                    <a:cubicBezTo>
                      <a:pt x="354308" y="30145"/>
                      <a:pt x="395074" y="15157"/>
                      <a:pt x="435784" y="0"/>
                    </a:cubicBezTo>
                    <a:cubicBezTo>
                      <a:pt x="436742" y="7888"/>
                      <a:pt x="436967" y="15777"/>
                      <a:pt x="435897" y="23665"/>
                    </a:cubicBezTo>
                    <a:close/>
                  </a:path>
                </a:pathLst>
              </a:custGeom>
              <a:solidFill>
                <a:srgbClr val="CBCA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7" name="Freeform: Shape 76">
                <a:extLst>
                  <a:ext uri="{FF2B5EF4-FFF2-40B4-BE49-F238E27FC236}">
                    <a16:creationId xmlns:a16="http://schemas.microsoft.com/office/drawing/2014/main" id="{6D5B9938-2E3D-4920-AF73-1E4883DF2B2C}"/>
                  </a:ext>
                </a:extLst>
              </p:cNvPr>
              <p:cNvSpPr/>
              <p:nvPr/>
            </p:nvSpPr>
            <p:spPr>
              <a:xfrm>
                <a:off x="9833737" y="4831471"/>
                <a:ext cx="755931" cy="478607"/>
              </a:xfrm>
              <a:custGeom>
                <a:avLst/>
                <a:gdLst>
                  <a:gd name="connsiteX0" fmla="*/ 401539 w 401538"/>
                  <a:gd name="connsiteY0" fmla="*/ 107282 h 254228"/>
                  <a:gd name="connsiteX1" fmla="*/ 347052 w 401538"/>
                  <a:gd name="connsiteY1" fmla="*/ 126919 h 254228"/>
                  <a:gd name="connsiteX2" fmla="*/ 124317 w 401538"/>
                  <a:gd name="connsiteY2" fmla="*/ 211381 h 254228"/>
                  <a:gd name="connsiteX3" fmla="*/ 16838 w 401538"/>
                  <a:gd name="connsiteY3" fmla="*/ 252598 h 254228"/>
                  <a:gd name="connsiteX4" fmla="*/ 2695 w 401538"/>
                  <a:gd name="connsiteY4" fmla="*/ 246400 h 254228"/>
                  <a:gd name="connsiteX5" fmla="*/ 8019 w 401538"/>
                  <a:gd name="connsiteY5" fmla="*/ 230539 h 254228"/>
                  <a:gd name="connsiteX6" fmla="*/ 272422 w 401538"/>
                  <a:gd name="connsiteY6" fmla="*/ 130102 h 254228"/>
                  <a:gd name="connsiteX7" fmla="*/ 391819 w 401538"/>
                  <a:gd name="connsiteY7" fmla="*/ 84969 h 254228"/>
                  <a:gd name="connsiteX8" fmla="*/ 400214 w 401538"/>
                  <a:gd name="connsiteY8" fmla="*/ 72714 h 254228"/>
                  <a:gd name="connsiteX9" fmla="*/ 399848 w 401538"/>
                  <a:gd name="connsiteY9" fmla="*/ 53951 h 254228"/>
                  <a:gd name="connsiteX10" fmla="*/ 399735 w 401538"/>
                  <a:gd name="connsiteY10" fmla="*/ 28342 h 254228"/>
                  <a:gd name="connsiteX11" fmla="*/ 400130 w 401538"/>
                  <a:gd name="connsiteY11" fmla="*/ 0 h 254228"/>
                  <a:gd name="connsiteX12" fmla="*/ 401229 w 401538"/>
                  <a:gd name="connsiteY12" fmla="*/ 10368 h 254228"/>
                  <a:gd name="connsiteX13" fmla="*/ 401539 w 401538"/>
                  <a:gd name="connsiteY13" fmla="*/ 107282 h 25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538" h="254228">
                    <a:moveTo>
                      <a:pt x="401539" y="107282"/>
                    </a:moveTo>
                    <a:cubicBezTo>
                      <a:pt x="382663" y="111818"/>
                      <a:pt x="365111" y="120129"/>
                      <a:pt x="347052" y="126919"/>
                    </a:cubicBezTo>
                    <a:cubicBezTo>
                      <a:pt x="272732" y="154838"/>
                      <a:pt x="198553" y="183180"/>
                      <a:pt x="124317" y="211381"/>
                    </a:cubicBezTo>
                    <a:cubicBezTo>
                      <a:pt x="88453" y="225017"/>
                      <a:pt x="52504" y="238427"/>
                      <a:pt x="16838" y="252598"/>
                    </a:cubicBezTo>
                    <a:cubicBezTo>
                      <a:pt x="8724" y="255810"/>
                      <a:pt x="5371" y="254542"/>
                      <a:pt x="2695" y="246400"/>
                    </a:cubicBezTo>
                    <a:cubicBezTo>
                      <a:pt x="-1362" y="233976"/>
                      <a:pt x="-1757" y="234258"/>
                      <a:pt x="8019" y="230539"/>
                    </a:cubicBezTo>
                    <a:cubicBezTo>
                      <a:pt x="96172" y="197098"/>
                      <a:pt x="184297" y="163572"/>
                      <a:pt x="272422" y="130102"/>
                    </a:cubicBezTo>
                    <a:cubicBezTo>
                      <a:pt x="312202" y="115002"/>
                      <a:pt x="351926" y="99732"/>
                      <a:pt x="391819" y="84969"/>
                    </a:cubicBezTo>
                    <a:cubicBezTo>
                      <a:pt x="398242" y="82603"/>
                      <a:pt x="400890" y="79504"/>
                      <a:pt x="400214" y="72714"/>
                    </a:cubicBezTo>
                    <a:cubicBezTo>
                      <a:pt x="399623" y="66516"/>
                      <a:pt x="399933" y="60205"/>
                      <a:pt x="399848" y="53951"/>
                    </a:cubicBezTo>
                    <a:cubicBezTo>
                      <a:pt x="393875" y="45443"/>
                      <a:pt x="395848" y="36878"/>
                      <a:pt x="399735" y="28342"/>
                    </a:cubicBezTo>
                    <a:cubicBezTo>
                      <a:pt x="399876" y="18904"/>
                      <a:pt x="399989" y="9466"/>
                      <a:pt x="400130" y="0"/>
                    </a:cubicBezTo>
                    <a:cubicBezTo>
                      <a:pt x="402271" y="3268"/>
                      <a:pt x="401229" y="6931"/>
                      <a:pt x="401229" y="10368"/>
                    </a:cubicBezTo>
                    <a:cubicBezTo>
                      <a:pt x="401454" y="42682"/>
                      <a:pt x="401482" y="74968"/>
                      <a:pt x="401539" y="107282"/>
                    </a:cubicBezTo>
                    <a:close/>
                  </a:path>
                </a:pathLst>
              </a:custGeom>
              <a:solidFill>
                <a:srgbClr val="CBCA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8" name="Freeform: Shape 77">
                <a:extLst>
                  <a:ext uri="{FF2B5EF4-FFF2-40B4-BE49-F238E27FC236}">
                    <a16:creationId xmlns:a16="http://schemas.microsoft.com/office/drawing/2014/main" id="{0981ABAF-4E77-4E06-B5FD-FBB617CE94A3}"/>
                  </a:ext>
                </a:extLst>
              </p:cNvPr>
              <p:cNvSpPr/>
              <p:nvPr/>
            </p:nvSpPr>
            <p:spPr>
              <a:xfrm>
                <a:off x="9513787" y="3740897"/>
                <a:ext cx="718955" cy="376152"/>
              </a:xfrm>
              <a:custGeom>
                <a:avLst/>
                <a:gdLst>
                  <a:gd name="connsiteX0" fmla="*/ 354757 w 381897"/>
                  <a:gd name="connsiteY0" fmla="*/ 116 h 199806"/>
                  <a:gd name="connsiteX1" fmla="*/ 360307 w 381897"/>
                  <a:gd name="connsiteY1" fmla="*/ 4680 h 199806"/>
                  <a:gd name="connsiteX2" fmla="*/ 381155 w 381897"/>
                  <a:gd name="connsiteY2" fmla="*/ 58744 h 199806"/>
                  <a:gd name="connsiteX3" fmla="*/ 375943 w 381897"/>
                  <a:gd name="connsiteY3" fmla="*/ 67759 h 199806"/>
                  <a:gd name="connsiteX4" fmla="*/ 222457 w 381897"/>
                  <a:gd name="connsiteY4" fmla="*/ 126021 h 199806"/>
                  <a:gd name="connsiteX5" fmla="*/ 36459 w 381897"/>
                  <a:gd name="connsiteY5" fmla="*/ 196679 h 199806"/>
                  <a:gd name="connsiteX6" fmla="*/ 18907 w 381897"/>
                  <a:gd name="connsiteY6" fmla="*/ 188959 h 199806"/>
                  <a:gd name="connsiteX7" fmla="*/ 1243 w 381897"/>
                  <a:gd name="connsiteY7" fmla="*/ 143178 h 199806"/>
                  <a:gd name="connsiteX8" fmla="*/ 6061 w 381897"/>
                  <a:gd name="connsiteY8" fmla="*/ 132191 h 199806"/>
                  <a:gd name="connsiteX9" fmla="*/ 161265 w 381897"/>
                  <a:gd name="connsiteY9" fmla="*/ 73422 h 199806"/>
                  <a:gd name="connsiteX10" fmla="*/ 347995 w 381897"/>
                  <a:gd name="connsiteY10" fmla="*/ 2483 h 199806"/>
                  <a:gd name="connsiteX11" fmla="*/ 354757 w 381897"/>
                  <a:gd name="connsiteY11" fmla="*/ 116 h 19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897" h="199806">
                    <a:moveTo>
                      <a:pt x="354757" y="116"/>
                    </a:moveTo>
                    <a:cubicBezTo>
                      <a:pt x="358476" y="-616"/>
                      <a:pt x="359349" y="2257"/>
                      <a:pt x="360307" y="4680"/>
                    </a:cubicBezTo>
                    <a:cubicBezTo>
                      <a:pt x="367294" y="22683"/>
                      <a:pt x="374111" y="40770"/>
                      <a:pt x="381155" y="58744"/>
                    </a:cubicBezTo>
                    <a:cubicBezTo>
                      <a:pt x="383352" y="64322"/>
                      <a:pt x="380394" y="66069"/>
                      <a:pt x="375943" y="67759"/>
                    </a:cubicBezTo>
                    <a:cubicBezTo>
                      <a:pt x="324752" y="87114"/>
                      <a:pt x="273619" y="106582"/>
                      <a:pt x="222457" y="126021"/>
                    </a:cubicBezTo>
                    <a:cubicBezTo>
                      <a:pt x="160448" y="149574"/>
                      <a:pt x="98411" y="173042"/>
                      <a:pt x="36459" y="196679"/>
                    </a:cubicBezTo>
                    <a:cubicBezTo>
                      <a:pt x="23471" y="201637"/>
                      <a:pt x="23697" y="201806"/>
                      <a:pt x="18907" y="188959"/>
                    </a:cubicBezTo>
                    <a:cubicBezTo>
                      <a:pt x="13188" y="173633"/>
                      <a:pt x="7385" y="158335"/>
                      <a:pt x="1243" y="143178"/>
                    </a:cubicBezTo>
                    <a:cubicBezTo>
                      <a:pt x="-1095" y="137375"/>
                      <a:pt x="-476" y="134642"/>
                      <a:pt x="6061" y="132191"/>
                    </a:cubicBezTo>
                    <a:cubicBezTo>
                      <a:pt x="57899" y="112864"/>
                      <a:pt x="109568" y="93059"/>
                      <a:pt x="161265" y="73422"/>
                    </a:cubicBezTo>
                    <a:cubicBezTo>
                      <a:pt x="223499" y="49785"/>
                      <a:pt x="285761" y="26120"/>
                      <a:pt x="347995" y="2483"/>
                    </a:cubicBezTo>
                    <a:cubicBezTo>
                      <a:pt x="350249" y="1638"/>
                      <a:pt x="352503" y="905"/>
                      <a:pt x="354757" y="116"/>
                    </a:cubicBezTo>
                    <a:close/>
                  </a:path>
                </a:pathLst>
              </a:custGeom>
              <a:solidFill>
                <a:srgbClr val="CBCA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9" name="Freeform: Shape 78">
                <a:extLst>
                  <a:ext uri="{FF2B5EF4-FFF2-40B4-BE49-F238E27FC236}">
                    <a16:creationId xmlns:a16="http://schemas.microsoft.com/office/drawing/2014/main" id="{66DCEB7C-0D64-4899-AAF2-5DEDCB99D8C7}"/>
                  </a:ext>
                </a:extLst>
              </p:cNvPr>
              <p:cNvSpPr/>
              <p:nvPr/>
            </p:nvSpPr>
            <p:spPr>
              <a:xfrm>
                <a:off x="9504470" y="4042815"/>
                <a:ext cx="950327" cy="392749"/>
              </a:xfrm>
              <a:custGeom>
                <a:avLst/>
                <a:gdLst>
                  <a:gd name="connsiteX0" fmla="*/ 504796 w 504798"/>
                  <a:gd name="connsiteY0" fmla="*/ 18274 h 208622"/>
                  <a:gd name="connsiteX1" fmla="*/ 499809 w 504798"/>
                  <a:gd name="connsiteY1" fmla="*/ 22612 h 208622"/>
                  <a:gd name="connsiteX2" fmla="*/ 397992 w 504798"/>
                  <a:gd name="connsiteY2" fmla="*/ 61378 h 208622"/>
                  <a:gd name="connsiteX3" fmla="*/ 208614 w 504798"/>
                  <a:gd name="connsiteY3" fmla="*/ 133332 h 208622"/>
                  <a:gd name="connsiteX4" fmla="*/ 13320 w 504798"/>
                  <a:gd name="connsiteY4" fmla="*/ 207624 h 208622"/>
                  <a:gd name="connsiteX5" fmla="*/ 3121 w 504798"/>
                  <a:gd name="connsiteY5" fmla="*/ 202496 h 208622"/>
                  <a:gd name="connsiteX6" fmla="*/ 10474 w 504798"/>
                  <a:gd name="connsiteY6" fmla="*/ 183423 h 208622"/>
                  <a:gd name="connsiteX7" fmla="*/ 169003 w 504798"/>
                  <a:gd name="connsiteY7" fmla="*/ 122964 h 208622"/>
                  <a:gd name="connsiteX8" fmla="*/ 398556 w 504798"/>
                  <a:gd name="connsiteY8" fmla="*/ 36163 h 208622"/>
                  <a:gd name="connsiteX9" fmla="*/ 490343 w 504798"/>
                  <a:gd name="connsiteY9" fmla="*/ 1173 h 208622"/>
                  <a:gd name="connsiteX10" fmla="*/ 500288 w 504798"/>
                  <a:gd name="connsiteY10" fmla="*/ 5962 h 208622"/>
                  <a:gd name="connsiteX11" fmla="*/ 504796 w 504798"/>
                  <a:gd name="connsiteY11" fmla="*/ 18274 h 20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798" h="208622">
                    <a:moveTo>
                      <a:pt x="504796" y="18274"/>
                    </a:moveTo>
                    <a:cubicBezTo>
                      <a:pt x="504909" y="22021"/>
                      <a:pt x="501838" y="21852"/>
                      <a:pt x="499809" y="22612"/>
                    </a:cubicBezTo>
                    <a:cubicBezTo>
                      <a:pt x="465889" y="35572"/>
                      <a:pt x="431941" y="48475"/>
                      <a:pt x="397992" y="61378"/>
                    </a:cubicBezTo>
                    <a:cubicBezTo>
                      <a:pt x="334857" y="85381"/>
                      <a:pt x="271750" y="109357"/>
                      <a:pt x="208614" y="133332"/>
                    </a:cubicBezTo>
                    <a:cubicBezTo>
                      <a:pt x="143506" y="158068"/>
                      <a:pt x="78371" y="182719"/>
                      <a:pt x="13320" y="207624"/>
                    </a:cubicBezTo>
                    <a:cubicBezTo>
                      <a:pt x="7262" y="209934"/>
                      <a:pt x="5065" y="208244"/>
                      <a:pt x="3121" y="202496"/>
                    </a:cubicBezTo>
                    <a:cubicBezTo>
                      <a:pt x="-1753" y="188156"/>
                      <a:pt x="-2035" y="188213"/>
                      <a:pt x="10474" y="183423"/>
                    </a:cubicBezTo>
                    <a:cubicBezTo>
                      <a:pt x="63298" y="163251"/>
                      <a:pt x="116123" y="143023"/>
                      <a:pt x="169003" y="122964"/>
                    </a:cubicBezTo>
                    <a:cubicBezTo>
                      <a:pt x="245492" y="93946"/>
                      <a:pt x="322038" y="65097"/>
                      <a:pt x="398556" y="36163"/>
                    </a:cubicBezTo>
                    <a:cubicBezTo>
                      <a:pt x="429180" y="24584"/>
                      <a:pt x="459888" y="13174"/>
                      <a:pt x="490343" y="1173"/>
                    </a:cubicBezTo>
                    <a:cubicBezTo>
                      <a:pt x="496569" y="-1278"/>
                      <a:pt x="498767" y="18"/>
                      <a:pt x="500288" y="5962"/>
                    </a:cubicBezTo>
                    <a:cubicBezTo>
                      <a:pt x="501331" y="10272"/>
                      <a:pt x="503303" y="14358"/>
                      <a:pt x="504796" y="18274"/>
                    </a:cubicBezTo>
                    <a:close/>
                  </a:path>
                </a:pathLst>
              </a:custGeom>
              <a:solidFill>
                <a:srgbClr val="CBCB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80" name="Freeform: Shape 79">
                <a:extLst>
                  <a:ext uri="{FF2B5EF4-FFF2-40B4-BE49-F238E27FC236}">
                    <a16:creationId xmlns:a16="http://schemas.microsoft.com/office/drawing/2014/main" id="{C7E49783-137C-4E14-BA3B-729CFD99ACEA}"/>
                  </a:ext>
                </a:extLst>
              </p:cNvPr>
              <p:cNvSpPr/>
              <p:nvPr/>
            </p:nvSpPr>
            <p:spPr>
              <a:xfrm>
                <a:off x="9537024" y="4130506"/>
                <a:ext cx="950867" cy="393873"/>
              </a:xfrm>
              <a:custGeom>
                <a:avLst/>
                <a:gdLst>
                  <a:gd name="connsiteX0" fmla="*/ 7860 w 505085"/>
                  <a:gd name="connsiteY0" fmla="*/ 209219 h 209219"/>
                  <a:gd name="connsiteX1" fmla="*/ 6029 w 505085"/>
                  <a:gd name="connsiteY1" fmla="*/ 206853 h 209219"/>
                  <a:gd name="connsiteX2" fmla="*/ 3662 w 505085"/>
                  <a:gd name="connsiteY2" fmla="*/ 202035 h 209219"/>
                  <a:gd name="connsiteX3" fmla="*/ 12030 w 505085"/>
                  <a:gd name="connsiteY3" fmla="*/ 182906 h 209219"/>
                  <a:gd name="connsiteX4" fmla="*/ 182222 w 505085"/>
                  <a:gd name="connsiteY4" fmla="*/ 118221 h 209219"/>
                  <a:gd name="connsiteX5" fmla="*/ 339202 w 505085"/>
                  <a:gd name="connsiteY5" fmla="*/ 59001 h 209219"/>
                  <a:gd name="connsiteX6" fmla="*/ 490969 w 505085"/>
                  <a:gd name="connsiteY6" fmla="*/ 1022 h 209219"/>
                  <a:gd name="connsiteX7" fmla="*/ 500407 w 505085"/>
                  <a:gd name="connsiteY7" fmla="*/ 5388 h 209219"/>
                  <a:gd name="connsiteX8" fmla="*/ 491843 w 505085"/>
                  <a:gd name="connsiteY8" fmla="*/ 25363 h 209219"/>
                  <a:gd name="connsiteX9" fmla="*/ 274066 w 505085"/>
                  <a:gd name="connsiteY9" fmla="*/ 108248 h 209219"/>
                  <a:gd name="connsiteX10" fmla="*/ 14706 w 505085"/>
                  <a:gd name="connsiteY10" fmla="*/ 207106 h 209219"/>
                  <a:gd name="connsiteX11" fmla="*/ 7860 w 505085"/>
                  <a:gd name="connsiteY11" fmla="*/ 209219 h 2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085" h="209219">
                    <a:moveTo>
                      <a:pt x="7860" y="209219"/>
                    </a:moveTo>
                    <a:cubicBezTo>
                      <a:pt x="7860" y="209219"/>
                      <a:pt x="6790" y="208290"/>
                      <a:pt x="6029" y="206853"/>
                    </a:cubicBezTo>
                    <a:cubicBezTo>
                      <a:pt x="5184" y="205275"/>
                      <a:pt x="4367" y="203697"/>
                      <a:pt x="3662" y="202035"/>
                    </a:cubicBezTo>
                    <a:cubicBezTo>
                      <a:pt x="-2198" y="188090"/>
                      <a:pt x="-2113" y="188259"/>
                      <a:pt x="12030" y="182906"/>
                    </a:cubicBezTo>
                    <a:cubicBezTo>
                      <a:pt x="68798" y="161410"/>
                      <a:pt x="125482" y="139717"/>
                      <a:pt x="182222" y="118221"/>
                    </a:cubicBezTo>
                    <a:cubicBezTo>
                      <a:pt x="234511" y="98415"/>
                      <a:pt x="286913" y="78807"/>
                      <a:pt x="339202" y="59001"/>
                    </a:cubicBezTo>
                    <a:cubicBezTo>
                      <a:pt x="389857" y="39816"/>
                      <a:pt x="440483" y="20602"/>
                      <a:pt x="490969" y="1022"/>
                    </a:cubicBezTo>
                    <a:cubicBezTo>
                      <a:pt x="496885" y="-1260"/>
                      <a:pt x="498604" y="317"/>
                      <a:pt x="500407" y="5388"/>
                    </a:cubicBezTo>
                    <a:cubicBezTo>
                      <a:pt x="506943" y="23757"/>
                      <a:pt x="508690" y="18883"/>
                      <a:pt x="491843" y="25363"/>
                    </a:cubicBezTo>
                    <a:cubicBezTo>
                      <a:pt x="419326" y="53198"/>
                      <a:pt x="346667" y="80610"/>
                      <a:pt x="274066" y="108248"/>
                    </a:cubicBezTo>
                    <a:cubicBezTo>
                      <a:pt x="187603" y="141154"/>
                      <a:pt x="101169" y="174144"/>
                      <a:pt x="14706" y="207106"/>
                    </a:cubicBezTo>
                    <a:cubicBezTo>
                      <a:pt x="13072" y="207726"/>
                      <a:pt x="11325" y="208149"/>
                      <a:pt x="7860" y="209219"/>
                    </a:cubicBezTo>
                    <a:close/>
                  </a:path>
                </a:pathLst>
              </a:custGeom>
              <a:solidFill>
                <a:srgbClr val="CBCB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81" name="Freeform: Shape 80">
                <a:extLst>
                  <a:ext uri="{FF2B5EF4-FFF2-40B4-BE49-F238E27FC236}">
                    <a16:creationId xmlns:a16="http://schemas.microsoft.com/office/drawing/2014/main" id="{89903864-8123-4314-8176-95EFB6C87FC0}"/>
                  </a:ext>
                </a:extLst>
              </p:cNvPr>
              <p:cNvSpPr/>
              <p:nvPr/>
            </p:nvSpPr>
            <p:spPr>
              <a:xfrm>
                <a:off x="9437203" y="3867855"/>
                <a:ext cx="950210" cy="392687"/>
              </a:xfrm>
              <a:custGeom>
                <a:avLst/>
                <a:gdLst>
                  <a:gd name="connsiteX0" fmla="*/ 504579 w 504736"/>
                  <a:gd name="connsiteY0" fmla="*/ 16831 h 208589"/>
                  <a:gd name="connsiteX1" fmla="*/ 499085 w 504736"/>
                  <a:gd name="connsiteY1" fmla="*/ 22944 h 208589"/>
                  <a:gd name="connsiteX2" fmla="*/ 418257 w 504736"/>
                  <a:gd name="connsiteY2" fmla="*/ 53935 h 208589"/>
                  <a:gd name="connsiteX3" fmla="*/ 262263 w 504736"/>
                  <a:gd name="connsiteY3" fmla="*/ 113436 h 208589"/>
                  <a:gd name="connsiteX4" fmla="*/ 22765 w 504736"/>
                  <a:gd name="connsiteY4" fmla="*/ 204209 h 208589"/>
                  <a:gd name="connsiteX5" fmla="*/ 20230 w 504736"/>
                  <a:gd name="connsiteY5" fmla="*/ 205082 h 208589"/>
                  <a:gd name="connsiteX6" fmla="*/ 1129 w 504736"/>
                  <a:gd name="connsiteY6" fmla="*/ 196602 h 208589"/>
                  <a:gd name="connsiteX7" fmla="*/ 6003 w 504736"/>
                  <a:gd name="connsiteY7" fmla="*/ 185361 h 208589"/>
                  <a:gd name="connsiteX8" fmla="*/ 199691 w 504736"/>
                  <a:gd name="connsiteY8" fmla="*/ 112337 h 208589"/>
                  <a:gd name="connsiteX9" fmla="*/ 356389 w 504736"/>
                  <a:gd name="connsiteY9" fmla="*/ 52301 h 208589"/>
                  <a:gd name="connsiteX10" fmla="*/ 491535 w 504736"/>
                  <a:gd name="connsiteY10" fmla="*/ 829 h 208589"/>
                  <a:gd name="connsiteX11" fmla="*/ 500015 w 504736"/>
                  <a:gd name="connsiteY11" fmla="*/ 4998 h 208589"/>
                  <a:gd name="connsiteX12" fmla="*/ 504579 w 504736"/>
                  <a:gd name="connsiteY12" fmla="*/ 16831 h 208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736" h="208589">
                    <a:moveTo>
                      <a:pt x="504579" y="16831"/>
                    </a:moveTo>
                    <a:cubicBezTo>
                      <a:pt x="505593" y="22155"/>
                      <a:pt x="501479" y="22015"/>
                      <a:pt x="499085" y="22944"/>
                    </a:cubicBezTo>
                    <a:cubicBezTo>
                      <a:pt x="472180" y="33368"/>
                      <a:pt x="445218" y="43651"/>
                      <a:pt x="418257" y="53935"/>
                    </a:cubicBezTo>
                    <a:cubicBezTo>
                      <a:pt x="366278" y="73768"/>
                      <a:pt x="314299" y="93658"/>
                      <a:pt x="262263" y="113436"/>
                    </a:cubicBezTo>
                    <a:cubicBezTo>
                      <a:pt x="182450" y="143750"/>
                      <a:pt x="102579" y="173951"/>
                      <a:pt x="22765" y="204209"/>
                    </a:cubicBezTo>
                    <a:cubicBezTo>
                      <a:pt x="21920" y="204519"/>
                      <a:pt x="21047" y="204744"/>
                      <a:pt x="20230" y="205082"/>
                    </a:cubicBezTo>
                    <a:cubicBezTo>
                      <a:pt x="6003" y="210745"/>
                      <a:pt x="6313" y="210632"/>
                      <a:pt x="1129" y="196602"/>
                    </a:cubicBezTo>
                    <a:cubicBezTo>
                      <a:pt x="-1097" y="190573"/>
                      <a:pt x="-308" y="187728"/>
                      <a:pt x="6003" y="185361"/>
                    </a:cubicBezTo>
                    <a:cubicBezTo>
                      <a:pt x="70631" y="161189"/>
                      <a:pt x="135204" y="136847"/>
                      <a:pt x="199691" y="112337"/>
                    </a:cubicBezTo>
                    <a:cubicBezTo>
                      <a:pt x="251980" y="92475"/>
                      <a:pt x="304128" y="72247"/>
                      <a:pt x="356389" y="52301"/>
                    </a:cubicBezTo>
                    <a:cubicBezTo>
                      <a:pt x="401409" y="35087"/>
                      <a:pt x="446514" y="18014"/>
                      <a:pt x="491535" y="829"/>
                    </a:cubicBezTo>
                    <a:cubicBezTo>
                      <a:pt x="496070" y="-918"/>
                      <a:pt x="498690" y="-73"/>
                      <a:pt x="500015" y="4998"/>
                    </a:cubicBezTo>
                    <a:cubicBezTo>
                      <a:pt x="501141" y="9280"/>
                      <a:pt x="503170" y="13337"/>
                      <a:pt x="504579" y="16831"/>
                    </a:cubicBezTo>
                    <a:close/>
                  </a:path>
                </a:pathLst>
              </a:custGeom>
              <a:solidFill>
                <a:srgbClr val="CBCB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83" name="Freeform: Shape 82">
                <a:extLst>
                  <a:ext uri="{FF2B5EF4-FFF2-40B4-BE49-F238E27FC236}">
                    <a16:creationId xmlns:a16="http://schemas.microsoft.com/office/drawing/2014/main" id="{8402B361-4AEC-4DAD-BAE3-1A0AFB376766}"/>
                  </a:ext>
                </a:extLst>
              </p:cNvPr>
              <p:cNvSpPr/>
              <p:nvPr/>
            </p:nvSpPr>
            <p:spPr>
              <a:xfrm>
                <a:off x="9602782" y="4305214"/>
                <a:ext cx="948747" cy="392808"/>
              </a:xfrm>
              <a:custGeom>
                <a:avLst/>
                <a:gdLst>
                  <a:gd name="connsiteX0" fmla="*/ 11950 w 503959"/>
                  <a:gd name="connsiteY0" fmla="*/ 208008 h 208653"/>
                  <a:gd name="connsiteX1" fmla="*/ 5188 w 503959"/>
                  <a:gd name="connsiteY1" fmla="*/ 205642 h 208653"/>
                  <a:gd name="connsiteX2" fmla="*/ 14344 w 503959"/>
                  <a:gd name="connsiteY2" fmla="*/ 182624 h 208653"/>
                  <a:gd name="connsiteX3" fmla="*/ 259505 w 503959"/>
                  <a:gd name="connsiteY3" fmla="*/ 89231 h 208653"/>
                  <a:gd name="connsiteX4" fmla="*/ 491368 w 503959"/>
                  <a:gd name="connsiteY4" fmla="*/ 1050 h 208653"/>
                  <a:gd name="connsiteX5" fmla="*/ 500693 w 503959"/>
                  <a:gd name="connsiteY5" fmla="*/ 5501 h 208653"/>
                  <a:gd name="connsiteX6" fmla="*/ 490917 w 503959"/>
                  <a:gd name="connsiteY6" fmla="*/ 26406 h 208653"/>
                  <a:gd name="connsiteX7" fmla="*/ 270774 w 503959"/>
                  <a:gd name="connsiteY7" fmla="*/ 110220 h 208653"/>
                  <a:gd name="connsiteX8" fmla="*/ 65450 w 503959"/>
                  <a:gd name="connsiteY8" fmla="*/ 187893 h 208653"/>
                  <a:gd name="connsiteX9" fmla="*/ 20373 w 503959"/>
                  <a:gd name="connsiteY9" fmla="*/ 204994 h 208653"/>
                  <a:gd name="connsiteX10" fmla="*/ 11950 w 503959"/>
                  <a:gd name="connsiteY10" fmla="*/ 208008 h 20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3959" h="208653">
                    <a:moveTo>
                      <a:pt x="11950" y="208008"/>
                    </a:moveTo>
                    <a:cubicBezTo>
                      <a:pt x="6512" y="209755"/>
                      <a:pt x="6118" y="207614"/>
                      <a:pt x="5188" y="205642"/>
                    </a:cubicBezTo>
                    <a:cubicBezTo>
                      <a:pt x="-2841" y="188907"/>
                      <a:pt x="-2813" y="189132"/>
                      <a:pt x="14344" y="182624"/>
                    </a:cubicBezTo>
                    <a:cubicBezTo>
                      <a:pt x="96102" y="151550"/>
                      <a:pt x="177775" y="120334"/>
                      <a:pt x="259505" y="89231"/>
                    </a:cubicBezTo>
                    <a:cubicBezTo>
                      <a:pt x="336783" y="59819"/>
                      <a:pt x="414118" y="30491"/>
                      <a:pt x="491368" y="1050"/>
                    </a:cubicBezTo>
                    <a:cubicBezTo>
                      <a:pt x="496439" y="-894"/>
                      <a:pt x="498665" y="-528"/>
                      <a:pt x="500693" y="5501"/>
                    </a:cubicBezTo>
                    <a:cubicBezTo>
                      <a:pt x="505933" y="21024"/>
                      <a:pt x="506300" y="20546"/>
                      <a:pt x="490917" y="26406"/>
                    </a:cubicBezTo>
                    <a:cubicBezTo>
                      <a:pt x="417499" y="54240"/>
                      <a:pt x="344164" y="82329"/>
                      <a:pt x="270774" y="110220"/>
                    </a:cubicBezTo>
                    <a:cubicBezTo>
                      <a:pt x="202370" y="136195"/>
                      <a:pt x="133882" y="162002"/>
                      <a:pt x="65450" y="187893"/>
                    </a:cubicBezTo>
                    <a:cubicBezTo>
                      <a:pt x="50434" y="193584"/>
                      <a:pt x="35418" y="199331"/>
                      <a:pt x="20373" y="204994"/>
                    </a:cubicBezTo>
                    <a:cubicBezTo>
                      <a:pt x="16767" y="206346"/>
                      <a:pt x="13105" y="207614"/>
                      <a:pt x="11950" y="208008"/>
                    </a:cubicBezTo>
                    <a:close/>
                  </a:path>
                </a:pathLst>
              </a:custGeom>
              <a:solidFill>
                <a:srgbClr val="CBCBCB"/>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84" name="Freeform: Shape 83">
                <a:extLst>
                  <a:ext uri="{FF2B5EF4-FFF2-40B4-BE49-F238E27FC236}">
                    <a16:creationId xmlns:a16="http://schemas.microsoft.com/office/drawing/2014/main" id="{8CFA21BE-7B60-4A82-8949-464F831C651C}"/>
                  </a:ext>
                </a:extLst>
              </p:cNvPr>
              <p:cNvSpPr/>
              <p:nvPr/>
            </p:nvSpPr>
            <p:spPr>
              <a:xfrm>
                <a:off x="9470269" y="3955778"/>
                <a:ext cx="947962" cy="392328"/>
              </a:xfrm>
              <a:custGeom>
                <a:avLst/>
                <a:gdLst>
                  <a:gd name="connsiteX0" fmla="*/ 11512 w 503542"/>
                  <a:gd name="connsiteY0" fmla="*/ 208020 h 208398"/>
                  <a:gd name="connsiteX1" fmla="*/ 5060 w 503542"/>
                  <a:gd name="connsiteY1" fmla="*/ 205259 h 208398"/>
                  <a:gd name="connsiteX2" fmla="*/ 12808 w 503542"/>
                  <a:gd name="connsiteY2" fmla="*/ 182777 h 208398"/>
                  <a:gd name="connsiteX3" fmla="*/ 215625 w 503542"/>
                  <a:gd name="connsiteY3" fmla="*/ 105752 h 208398"/>
                  <a:gd name="connsiteX4" fmla="*/ 385902 w 503542"/>
                  <a:gd name="connsiteY4" fmla="*/ 41011 h 208398"/>
                  <a:gd name="connsiteX5" fmla="*/ 490141 w 503542"/>
                  <a:gd name="connsiteY5" fmla="*/ 1203 h 208398"/>
                  <a:gd name="connsiteX6" fmla="*/ 500903 w 503542"/>
                  <a:gd name="connsiteY6" fmla="*/ 6274 h 208398"/>
                  <a:gd name="connsiteX7" fmla="*/ 492761 w 503542"/>
                  <a:gd name="connsiteY7" fmla="*/ 25065 h 208398"/>
                  <a:gd name="connsiteX8" fmla="*/ 371843 w 503542"/>
                  <a:gd name="connsiteY8" fmla="*/ 71184 h 208398"/>
                  <a:gd name="connsiteX9" fmla="*/ 205003 w 503542"/>
                  <a:gd name="connsiteY9" fmla="*/ 134799 h 208398"/>
                  <a:gd name="connsiteX10" fmla="*/ 37121 w 503542"/>
                  <a:gd name="connsiteY10" fmla="*/ 198244 h 208398"/>
                  <a:gd name="connsiteX11" fmla="*/ 11512 w 503542"/>
                  <a:gd name="connsiteY11" fmla="*/ 208020 h 208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542" h="208398">
                    <a:moveTo>
                      <a:pt x="11512" y="208020"/>
                    </a:moveTo>
                    <a:cubicBezTo>
                      <a:pt x="6666" y="209316"/>
                      <a:pt x="6018" y="207006"/>
                      <a:pt x="5060" y="205259"/>
                    </a:cubicBezTo>
                    <a:cubicBezTo>
                      <a:pt x="-2856" y="190637"/>
                      <a:pt x="-2349" y="188552"/>
                      <a:pt x="12808" y="182777"/>
                    </a:cubicBezTo>
                    <a:cubicBezTo>
                      <a:pt x="80366" y="156999"/>
                      <a:pt x="148010" y="131446"/>
                      <a:pt x="215625" y="105752"/>
                    </a:cubicBezTo>
                    <a:cubicBezTo>
                      <a:pt x="272393" y="84200"/>
                      <a:pt x="329133" y="62620"/>
                      <a:pt x="385902" y="41011"/>
                    </a:cubicBezTo>
                    <a:cubicBezTo>
                      <a:pt x="420667" y="27798"/>
                      <a:pt x="455461" y="14669"/>
                      <a:pt x="490141" y="1203"/>
                    </a:cubicBezTo>
                    <a:cubicBezTo>
                      <a:pt x="496255" y="-1164"/>
                      <a:pt x="498875" y="-319"/>
                      <a:pt x="500903" y="6274"/>
                    </a:cubicBezTo>
                    <a:cubicBezTo>
                      <a:pt x="505045" y="19712"/>
                      <a:pt x="505637" y="20078"/>
                      <a:pt x="492761" y="25065"/>
                    </a:cubicBezTo>
                    <a:cubicBezTo>
                      <a:pt x="452531" y="40645"/>
                      <a:pt x="412159" y="55830"/>
                      <a:pt x="371843" y="71184"/>
                    </a:cubicBezTo>
                    <a:cubicBezTo>
                      <a:pt x="316230" y="92370"/>
                      <a:pt x="260645" y="113669"/>
                      <a:pt x="205003" y="134799"/>
                    </a:cubicBezTo>
                    <a:cubicBezTo>
                      <a:pt x="149080" y="156041"/>
                      <a:pt x="93101" y="177114"/>
                      <a:pt x="37121" y="198244"/>
                    </a:cubicBezTo>
                    <a:cubicBezTo>
                      <a:pt x="27965" y="201766"/>
                      <a:pt x="18809" y="205259"/>
                      <a:pt x="11512" y="208020"/>
                    </a:cubicBezTo>
                    <a:close/>
                  </a:path>
                </a:pathLst>
              </a:custGeom>
              <a:solidFill>
                <a:srgbClr val="CBCBCB"/>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85" name="Freeform: Shape 84">
                <a:extLst>
                  <a:ext uri="{FF2B5EF4-FFF2-40B4-BE49-F238E27FC236}">
                    <a16:creationId xmlns:a16="http://schemas.microsoft.com/office/drawing/2014/main" id="{5306B702-7409-4C95-B656-41440584C835}"/>
                  </a:ext>
                </a:extLst>
              </p:cNvPr>
              <p:cNvSpPr/>
              <p:nvPr/>
            </p:nvSpPr>
            <p:spPr>
              <a:xfrm>
                <a:off x="9570007" y="4217811"/>
                <a:ext cx="950826" cy="393647"/>
              </a:xfrm>
              <a:custGeom>
                <a:avLst/>
                <a:gdLst>
                  <a:gd name="connsiteX0" fmla="*/ 505059 w 505063"/>
                  <a:gd name="connsiteY0" fmla="*/ 17698 h 209099"/>
                  <a:gd name="connsiteX1" fmla="*/ 499650 w 505063"/>
                  <a:gd name="connsiteY1" fmla="*/ 23051 h 209099"/>
                  <a:gd name="connsiteX2" fmla="*/ 401946 w 505063"/>
                  <a:gd name="connsiteY2" fmla="*/ 59873 h 209099"/>
                  <a:gd name="connsiteX3" fmla="*/ 195890 w 505063"/>
                  <a:gd name="connsiteY3" fmla="*/ 138391 h 209099"/>
                  <a:gd name="connsiteX4" fmla="*/ 27219 w 505063"/>
                  <a:gd name="connsiteY4" fmla="*/ 202202 h 209099"/>
                  <a:gd name="connsiteX5" fmla="*/ 19696 w 505063"/>
                  <a:gd name="connsiteY5" fmla="*/ 205020 h 209099"/>
                  <a:gd name="connsiteX6" fmla="*/ 7441 w 505063"/>
                  <a:gd name="connsiteY6" fmla="*/ 208288 h 209099"/>
                  <a:gd name="connsiteX7" fmla="*/ 144 w 505063"/>
                  <a:gd name="connsiteY7" fmla="*/ 191497 h 209099"/>
                  <a:gd name="connsiteX8" fmla="*/ 6342 w 505063"/>
                  <a:gd name="connsiteY8" fmla="*/ 185186 h 209099"/>
                  <a:gd name="connsiteX9" fmla="*/ 83959 w 505063"/>
                  <a:gd name="connsiteY9" fmla="*/ 155802 h 209099"/>
                  <a:gd name="connsiteX10" fmla="*/ 285141 w 505063"/>
                  <a:gd name="connsiteY10" fmla="*/ 79509 h 209099"/>
                  <a:gd name="connsiteX11" fmla="*/ 492100 w 505063"/>
                  <a:gd name="connsiteY11" fmla="*/ 907 h 209099"/>
                  <a:gd name="connsiteX12" fmla="*/ 500242 w 505063"/>
                  <a:gd name="connsiteY12" fmla="*/ 4767 h 209099"/>
                  <a:gd name="connsiteX13" fmla="*/ 505059 w 505063"/>
                  <a:gd name="connsiteY13" fmla="*/ 17698 h 20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063" h="209099">
                    <a:moveTo>
                      <a:pt x="505059" y="17698"/>
                    </a:moveTo>
                    <a:cubicBezTo>
                      <a:pt x="505200" y="21952"/>
                      <a:pt x="501904" y="22206"/>
                      <a:pt x="499650" y="23051"/>
                    </a:cubicBezTo>
                    <a:cubicBezTo>
                      <a:pt x="467110" y="35391"/>
                      <a:pt x="434486" y="47505"/>
                      <a:pt x="401946" y="59873"/>
                    </a:cubicBezTo>
                    <a:cubicBezTo>
                      <a:pt x="333233" y="85989"/>
                      <a:pt x="264603" y="112275"/>
                      <a:pt x="195890" y="138391"/>
                    </a:cubicBezTo>
                    <a:cubicBezTo>
                      <a:pt x="139685" y="159746"/>
                      <a:pt x="83452" y="180932"/>
                      <a:pt x="27219" y="202202"/>
                    </a:cubicBezTo>
                    <a:cubicBezTo>
                      <a:pt x="24711" y="203160"/>
                      <a:pt x="22288" y="204372"/>
                      <a:pt x="19696" y="205020"/>
                    </a:cubicBezTo>
                    <a:cubicBezTo>
                      <a:pt x="15470" y="206062"/>
                      <a:pt x="10766" y="211021"/>
                      <a:pt x="7441" y="208288"/>
                    </a:cubicBezTo>
                    <a:cubicBezTo>
                      <a:pt x="2764" y="204456"/>
                      <a:pt x="1497" y="197526"/>
                      <a:pt x="144" y="191497"/>
                    </a:cubicBezTo>
                    <a:cubicBezTo>
                      <a:pt x="-842" y="187130"/>
                      <a:pt x="3441" y="186313"/>
                      <a:pt x="6342" y="185186"/>
                    </a:cubicBezTo>
                    <a:cubicBezTo>
                      <a:pt x="32177" y="175325"/>
                      <a:pt x="58096" y="165606"/>
                      <a:pt x="83959" y="155802"/>
                    </a:cubicBezTo>
                    <a:cubicBezTo>
                      <a:pt x="151038" y="130390"/>
                      <a:pt x="218090" y="104921"/>
                      <a:pt x="285141" y="79509"/>
                    </a:cubicBezTo>
                    <a:cubicBezTo>
                      <a:pt x="354137" y="53337"/>
                      <a:pt x="423161" y="27249"/>
                      <a:pt x="492100" y="907"/>
                    </a:cubicBezTo>
                    <a:cubicBezTo>
                      <a:pt x="497086" y="-1009"/>
                      <a:pt x="498889" y="34"/>
                      <a:pt x="500242" y="4767"/>
                    </a:cubicBezTo>
                    <a:cubicBezTo>
                      <a:pt x="501538" y="9274"/>
                      <a:pt x="503510" y="13641"/>
                      <a:pt x="505059" y="17698"/>
                    </a:cubicBezTo>
                    <a:close/>
                  </a:path>
                </a:pathLst>
              </a:custGeom>
              <a:solidFill>
                <a:srgbClr val="CBCACA"/>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86" name="Freeform: Shape 85">
                <a:extLst>
                  <a:ext uri="{FF2B5EF4-FFF2-40B4-BE49-F238E27FC236}">
                    <a16:creationId xmlns:a16="http://schemas.microsoft.com/office/drawing/2014/main" id="{8B53AA8C-B6EA-424B-922F-3C3E620AD6D5}"/>
                  </a:ext>
                </a:extLst>
              </p:cNvPr>
              <p:cNvSpPr/>
              <p:nvPr/>
            </p:nvSpPr>
            <p:spPr>
              <a:xfrm>
                <a:off x="9802495" y="4884827"/>
                <a:ext cx="784043" cy="338623"/>
              </a:xfrm>
              <a:custGeom>
                <a:avLst/>
                <a:gdLst>
                  <a:gd name="connsiteX0" fmla="*/ 416359 w 416471"/>
                  <a:gd name="connsiteY0" fmla="*/ 0 h 179871"/>
                  <a:gd name="connsiteX1" fmla="*/ 416472 w 416471"/>
                  <a:gd name="connsiteY1" fmla="*/ 25609 h 179871"/>
                  <a:gd name="connsiteX2" fmla="*/ 252139 w 416471"/>
                  <a:gd name="connsiteY2" fmla="*/ 87871 h 179871"/>
                  <a:gd name="connsiteX3" fmla="*/ 38532 w 416471"/>
                  <a:gd name="connsiteY3" fmla="*/ 168784 h 179871"/>
                  <a:gd name="connsiteX4" fmla="*/ 12811 w 416471"/>
                  <a:gd name="connsiteY4" fmla="*/ 178926 h 179871"/>
                  <a:gd name="connsiteX5" fmla="*/ 4697 w 416471"/>
                  <a:gd name="connsiteY5" fmla="*/ 175686 h 179871"/>
                  <a:gd name="connsiteX6" fmla="*/ 13656 w 416471"/>
                  <a:gd name="connsiteY6" fmla="*/ 153232 h 179871"/>
                  <a:gd name="connsiteX7" fmla="*/ 167085 w 416471"/>
                  <a:gd name="connsiteY7" fmla="*/ 94746 h 179871"/>
                  <a:gd name="connsiteX8" fmla="*/ 364859 w 416471"/>
                  <a:gd name="connsiteY8" fmla="*/ 20059 h 179871"/>
                  <a:gd name="connsiteX9" fmla="*/ 416359 w 416471"/>
                  <a:gd name="connsiteY9" fmla="*/ 0 h 179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471" h="179871">
                    <a:moveTo>
                      <a:pt x="416359" y="0"/>
                    </a:moveTo>
                    <a:cubicBezTo>
                      <a:pt x="416387" y="8536"/>
                      <a:pt x="416444" y="17073"/>
                      <a:pt x="416472" y="25609"/>
                    </a:cubicBezTo>
                    <a:cubicBezTo>
                      <a:pt x="361704" y="46373"/>
                      <a:pt x="306907" y="67136"/>
                      <a:pt x="252139" y="87871"/>
                    </a:cubicBezTo>
                    <a:cubicBezTo>
                      <a:pt x="180946" y="114833"/>
                      <a:pt x="109725" y="141794"/>
                      <a:pt x="38532" y="168784"/>
                    </a:cubicBezTo>
                    <a:cubicBezTo>
                      <a:pt x="29911" y="172052"/>
                      <a:pt x="21291" y="175320"/>
                      <a:pt x="12811" y="178926"/>
                    </a:cubicBezTo>
                    <a:cubicBezTo>
                      <a:pt x="8669" y="180701"/>
                      <a:pt x="6697" y="180166"/>
                      <a:pt x="4697" y="175686"/>
                    </a:cubicBezTo>
                    <a:cubicBezTo>
                      <a:pt x="-2600" y="159233"/>
                      <a:pt x="-2656" y="159430"/>
                      <a:pt x="13656" y="153232"/>
                    </a:cubicBezTo>
                    <a:cubicBezTo>
                      <a:pt x="64846" y="133850"/>
                      <a:pt x="115895" y="114128"/>
                      <a:pt x="167085" y="94746"/>
                    </a:cubicBezTo>
                    <a:cubicBezTo>
                      <a:pt x="232982" y="69756"/>
                      <a:pt x="298963" y="44992"/>
                      <a:pt x="364859" y="20059"/>
                    </a:cubicBezTo>
                    <a:cubicBezTo>
                      <a:pt x="382129" y="13579"/>
                      <a:pt x="399202" y="6705"/>
                      <a:pt x="416359" y="0"/>
                    </a:cubicBezTo>
                    <a:close/>
                  </a:path>
                </a:pathLst>
              </a:custGeom>
              <a:solidFill>
                <a:srgbClr val="CBCBCB"/>
              </a:solidFill>
              <a:ln w="2811" cap="flat">
                <a:noFill/>
                <a:prstDash val="solid"/>
                <a:miter/>
              </a:ln>
            </p:spPr>
            <p:txBody>
              <a:bodyPr rtlCol="0" anchor="ctr"/>
              <a:lstStyle/>
              <a:p>
                <a:pPr defTabSz="554492"/>
                <a:endParaRPr lang="en-US" sz="1092">
                  <a:solidFill>
                    <a:prstClr val="black"/>
                  </a:solidFill>
                  <a:latin typeface="Calibri"/>
                </a:endParaRPr>
              </a:p>
            </p:txBody>
          </p:sp>
        </p:grpSp>
        <p:grpSp>
          <p:nvGrpSpPr>
            <p:cNvPr id="66" name="Group 65">
              <a:extLst>
                <a:ext uri="{FF2B5EF4-FFF2-40B4-BE49-F238E27FC236}">
                  <a16:creationId xmlns:a16="http://schemas.microsoft.com/office/drawing/2014/main" id="{A1376F8B-FAF3-4F39-AE03-282AA679F891}"/>
                </a:ext>
              </a:extLst>
            </p:cNvPr>
            <p:cNvGrpSpPr/>
            <p:nvPr/>
          </p:nvGrpSpPr>
          <p:grpSpPr>
            <a:xfrm>
              <a:off x="6641219" y="3108114"/>
              <a:ext cx="3003188" cy="4143369"/>
              <a:chOff x="6641219" y="3108114"/>
              <a:chExt cx="3003188" cy="4143369"/>
            </a:xfrm>
          </p:grpSpPr>
          <p:grpSp>
            <p:nvGrpSpPr>
              <p:cNvPr id="67" name="Group 66">
                <a:extLst>
                  <a:ext uri="{FF2B5EF4-FFF2-40B4-BE49-F238E27FC236}">
                    <a16:creationId xmlns:a16="http://schemas.microsoft.com/office/drawing/2014/main" id="{8EC54ED7-9E82-4B30-A2EF-A31A7083EE22}"/>
                  </a:ext>
                </a:extLst>
              </p:cNvPr>
              <p:cNvGrpSpPr/>
              <p:nvPr/>
            </p:nvGrpSpPr>
            <p:grpSpPr>
              <a:xfrm>
                <a:off x="7395329" y="3108114"/>
                <a:ext cx="2249078" cy="1302234"/>
                <a:chOff x="7395329" y="3108114"/>
                <a:chExt cx="2249078" cy="1302234"/>
              </a:xfrm>
            </p:grpSpPr>
            <p:sp>
              <p:nvSpPr>
                <p:cNvPr id="69" name="Freeform: Shape 68">
                  <a:extLst>
                    <a:ext uri="{FF2B5EF4-FFF2-40B4-BE49-F238E27FC236}">
                      <a16:creationId xmlns:a16="http://schemas.microsoft.com/office/drawing/2014/main" id="{EA33CCBF-0FF6-4939-AD4D-5C0DAB674ADA}"/>
                    </a:ext>
                  </a:extLst>
                </p:cNvPr>
                <p:cNvSpPr/>
                <p:nvPr/>
              </p:nvSpPr>
              <p:spPr>
                <a:xfrm>
                  <a:off x="7395329" y="3834747"/>
                  <a:ext cx="759023" cy="575601"/>
                </a:xfrm>
                <a:custGeom>
                  <a:avLst/>
                  <a:gdLst>
                    <a:gd name="connsiteX0" fmla="*/ 320749 w 322229"/>
                    <a:gd name="connsiteY0" fmla="*/ 252976 h 294023"/>
                    <a:gd name="connsiteX1" fmla="*/ 319396 w 322229"/>
                    <a:gd name="connsiteY1" fmla="*/ 261794 h 294023"/>
                    <a:gd name="connsiteX2" fmla="*/ 291618 w 322229"/>
                    <a:gd name="connsiteY2" fmla="*/ 294024 h 294023"/>
                    <a:gd name="connsiteX3" fmla="*/ 251049 w 322229"/>
                    <a:gd name="connsiteY3" fmla="*/ 259258 h 294023"/>
                    <a:gd name="connsiteX4" fmla="*/ 51669 w 322229"/>
                    <a:gd name="connsiteY4" fmla="*/ 83037 h 294023"/>
                    <a:gd name="connsiteX5" fmla="*/ 0 w 322229"/>
                    <a:gd name="connsiteY5" fmla="*/ 36551 h 294023"/>
                    <a:gd name="connsiteX6" fmla="*/ 30455 w 322229"/>
                    <a:gd name="connsiteY6" fmla="*/ 2688 h 294023"/>
                    <a:gd name="connsiteX7" fmla="*/ 38850 w 322229"/>
                    <a:gd name="connsiteY7" fmla="*/ 2237 h 294023"/>
                    <a:gd name="connsiteX8" fmla="*/ 80518 w 322229"/>
                    <a:gd name="connsiteY8" fmla="*/ 38467 h 294023"/>
                    <a:gd name="connsiteX9" fmla="*/ 90858 w 322229"/>
                    <a:gd name="connsiteY9" fmla="*/ 44862 h 294023"/>
                    <a:gd name="connsiteX10" fmla="*/ 208649 w 322229"/>
                    <a:gd name="connsiteY10" fmla="*/ 150173 h 294023"/>
                    <a:gd name="connsiteX11" fmla="*/ 315311 w 322229"/>
                    <a:gd name="connsiteY11" fmla="*/ 245115 h 294023"/>
                    <a:gd name="connsiteX12" fmla="*/ 320749 w 322229"/>
                    <a:gd name="connsiteY12" fmla="*/ 252976 h 294023"/>
                    <a:gd name="connsiteX0" fmla="*/ 401701 w 403181"/>
                    <a:gd name="connsiteY0" fmla="*/ 264702 h 305750"/>
                    <a:gd name="connsiteX1" fmla="*/ 400348 w 403181"/>
                    <a:gd name="connsiteY1" fmla="*/ 273520 h 305750"/>
                    <a:gd name="connsiteX2" fmla="*/ 372570 w 403181"/>
                    <a:gd name="connsiteY2" fmla="*/ 305750 h 305750"/>
                    <a:gd name="connsiteX3" fmla="*/ 332001 w 403181"/>
                    <a:gd name="connsiteY3" fmla="*/ 270984 h 305750"/>
                    <a:gd name="connsiteX4" fmla="*/ 132621 w 403181"/>
                    <a:gd name="connsiteY4" fmla="*/ 94763 h 305750"/>
                    <a:gd name="connsiteX5" fmla="*/ 0 w 403181"/>
                    <a:gd name="connsiteY5" fmla="*/ 197727 h 305750"/>
                    <a:gd name="connsiteX6" fmla="*/ 111407 w 403181"/>
                    <a:gd name="connsiteY6" fmla="*/ 14414 h 305750"/>
                    <a:gd name="connsiteX7" fmla="*/ 119802 w 403181"/>
                    <a:gd name="connsiteY7" fmla="*/ 13963 h 305750"/>
                    <a:gd name="connsiteX8" fmla="*/ 161470 w 403181"/>
                    <a:gd name="connsiteY8" fmla="*/ 50193 h 305750"/>
                    <a:gd name="connsiteX9" fmla="*/ 171810 w 403181"/>
                    <a:gd name="connsiteY9" fmla="*/ 56588 h 305750"/>
                    <a:gd name="connsiteX10" fmla="*/ 289601 w 403181"/>
                    <a:gd name="connsiteY10" fmla="*/ 161899 h 305750"/>
                    <a:gd name="connsiteX11" fmla="*/ 396263 w 403181"/>
                    <a:gd name="connsiteY11" fmla="*/ 256841 h 305750"/>
                    <a:gd name="connsiteX12" fmla="*/ 401701 w 403181"/>
                    <a:gd name="connsiteY12" fmla="*/ 264702 h 305750"/>
                    <a:gd name="connsiteX0" fmla="*/ 401701 w 403181"/>
                    <a:gd name="connsiteY0" fmla="*/ 264702 h 305750"/>
                    <a:gd name="connsiteX1" fmla="*/ 400348 w 403181"/>
                    <a:gd name="connsiteY1" fmla="*/ 273520 h 305750"/>
                    <a:gd name="connsiteX2" fmla="*/ 372570 w 403181"/>
                    <a:gd name="connsiteY2" fmla="*/ 305750 h 305750"/>
                    <a:gd name="connsiteX3" fmla="*/ 332001 w 403181"/>
                    <a:gd name="connsiteY3" fmla="*/ 270984 h 305750"/>
                    <a:gd name="connsiteX4" fmla="*/ 120167 w 403181"/>
                    <a:gd name="connsiteY4" fmla="*/ 262896 h 305750"/>
                    <a:gd name="connsiteX5" fmla="*/ 0 w 403181"/>
                    <a:gd name="connsiteY5" fmla="*/ 197727 h 305750"/>
                    <a:gd name="connsiteX6" fmla="*/ 111407 w 403181"/>
                    <a:gd name="connsiteY6" fmla="*/ 14414 h 305750"/>
                    <a:gd name="connsiteX7" fmla="*/ 119802 w 403181"/>
                    <a:gd name="connsiteY7" fmla="*/ 13963 h 305750"/>
                    <a:gd name="connsiteX8" fmla="*/ 161470 w 403181"/>
                    <a:gd name="connsiteY8" fmla="*/ 50193 h 305750"/>
                    <a:gd name="connsiteX9" fmla="*/ 171810 w 403181"/>
                    <a:gd name="connsiteY9" fmla="*/ 56588 h 305750"/>
                    <a:gd name="connsiteX10" fmla="*/ 289601 w 403181"/>
                    <a:gd name="connsiteY10" fmla="*/ 161899 h 305750"/>
                    <a:gd name="connsiteX11" fmla="*/ 396263 w 403181"/>
                    <a:gd name="connsiteY11" fmla="*/ 256841 h 305750"/>
                    <a:gd name="connsiteX12" fmla="*/ 401701 w 403181"/>
                    <a:gd name="connsiteY12" fmla="*/ 264702 h 305750"/>
                    <a:gd name="connsiteX0" fmla="*/ 401701 w 403181"/>
                    <a:gd name="connsiteY0" fmla="*/ 264702 h 305750"/>
                    <a:gd name="connsiteX1" fmla="*/ 400348 w 403181"/>
                    <a:gd name="connsiteY1" fmla="*/ 273520 h 305750"/>
                    <a:gd name="connsiteX2" fmla="*/ 372570 w 403181"/>
                    <a:gd name="connsiteY2" fmla="*/ 305750 h 305750"/>
                    <a:gd name="connsiteX3" fmla="*/ 120167 w 403181"/>
                    <a:gd name="connsiteY3" fmla="*/ 262896 h 305750"/>
                    <a:gd name="connsiteX4" fmla="*/ 0 w 403181"/>
                    <a:gd name="connsiteY4" fmla="*/ 197727 h 305750"/>
                    <a:gd name="connsiteX5" fmla="*/ 111407 w 403181"/>
                    <a:gd name="connsiteY5" fmla="*/ 14414 h 305750"/>
                    <a:gd name="connsiteX6" fmla="*/ 119802 w 403181"/>
                    <a:gd name="connsiteY6" fmla="*/ 13963 h 305750"/>
                    <a:gd name="connsiteX7" fmla="*/ 161470 w 403181"/>
                    <a:gd name="connsiteY7" fmla="*/ 50193 h 305750"/>
                    <a:gd name="connsiteX8" fmla="*/ 171810 w 403181"/>
                    <a:gd name="connsiteY8" fmla="*/ 56588 h 305750"/>
                    <a:gd name="connsiteX9" fmla="*/ 289601 w 403181"/>
                    <a:gd name="connsiteY9" fmla="*/ 161899 h 305750"/>
                    <a:gd name="connsiteX10" fmla="*/ 396263 w 403181"/>
                    <a:gd name="connsiteY10" fmla="*/ 256841 h 305750"/>
                    <a:gd name="connsiteX11" fmla="*/ 401701 w 403181"/>
                    <a:gd name="connsiteY11" fmla="*/ 264702 h 30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181" h="305750">
                      <a:moveTo>
                        <a:pt x="401701" y="264702"/>
                      </a:moveTo>
                      <a:cubicBezTo>
                        <a:pt x="404490" y="268139"/>
                        <a:pt x="402940" y="270646"/>
                        <a:pt x="400348" y="273520"/>
                      </a:cubicBezTo>
                      <a:cubicBezTo>
                        <a:pt x="390882" y="284056"/>
                        <a:pt x="380768" y="294114"/>
                        <a:pt x="372570" y="305750"/>
                      </a:cubicBezTo>
                      <a:cubicBezTo>
                        <a:pt x="325873" y="303979"/>
                        <a:pt x="182262" y="280900"/>
                        <a:pt x="120167" y="262896"/>
                      </a:cubicBezTo>
                      <a:cubicBezTo>
                        <a:pt x="58072" y="244892"/>
                        <a:pt x="17214" y="213222"/>
                        <a:pt x="0" y="197727"/>
                      </a:cubicBezTo>
                      <a:cubicBezTo>
                        <a:pt x="10199" y="186458"/>
                        <a:pt x="91440" y="45041"/>
                        <a:pt x="111407" y="14414"/>
                      </a:cubicBezTo>
                      <a:cubicBezTo>
                        <a:pt x="131374" y="-16213"/>
                        <a:pt x="116393" y="11033"/>
                        <a:pt x="119802" y="13963"/>
                      </a:cubicBezTo>
                      <a:cubicBezTo>
                        <a:pt x="133720" y="25993"/>
                        <a:pt x="146369" y="39487"/>
                        <a:pt x="161470" y="50193"/>
                      </a:cubicBezTo>
                      <a:cubicBezTo>
                        <a:pt x="166203" y="50250"/>
                        <a:pt x="168823" y="53856"/>
                        <a:pt x="171810" y="56588"/>
                      </a:cubicBezTo>
                      <a:cubicBezTo>
                        <a:pt x="210716" y="92114"/>
                        <a:pt x="250356" y="126795"/>
                        <a:pt x="289601" y="161899"/>
                      </a:cubicBezTo>
                      <a:cubicBezTo>
                        <a:pt x="325098" y="193621"/>
                        <a:pt x="360286" y="225682"/>
                        <a:pt x="396263" y="256841"/>
                      </a:cubicBezTo>
                      <a:cubicBezTo>
                        <a:pt x="398742" y="259011"/>
                        <a:pt x="401475" y="261011"/>
                        <a:pt x="401701" y="264702"/>
                      </a:cubicBezTo>
                      <a:close/>
                    </a:path>
                  </a:pathLst>
                </a:custGeom>
                <a:solidFill>
                  <a:schemeClr val="bg1">
                    <a:lumMod val="95000"/>
                  </a:schemeClr>
                </a:solidFill>
                <a:ln w="2811" cap="flat">
                  <a:noFill/>
                  <a:prstDash val="solid"/>
                  <a:miter/>
                </a:ln>
              </p:spPr>
              <p:txBody>
                <a:bodyPr rtlCol="0" anchor="ctr"/>
                <a:lstStyle/>
                <a:p>
                  <a:pPr defTabSz="554492"/>
                  <a:endParaRPr lang="en-US" sz="1092">
                    <a:solidFill>
                      <a:prstClr val="black"/>
                    </a:solidFill>
                    <a:latin typeface="Calibri"/>
                  </a:endParaRPr>
                </a:p>
              </p:txBody>
            </p:sp>
            <p:sp>
              <p:nvSpPr>
                <p:cNvPr id="70" name="Freeform: Shape 69">
                  <a:extLst>
                    <a:ext uri="{FF2B5EF4-FFF2-40B4-BE49-F238E27FC236}">
                      <a16:creationId xmlns:a16="http://schemas.microsoft.com/office/drawing/2014/main" id="{E78C7070-A1AB-4D3C-BD30-30C3A990DA4C}"/>
                    </a:ext>
                  </a:extLst>
                </p:cNvPr>
                <p:cNvSpPr/>
                <p:nvPr/>
              </p:nvSpPr>
              <p:spPr>
                <a:xfrm>
                  <a:off x="7699364" y="3108114"/>
                  <a:ext cx="1945043" cy="1235452"/>
                </a:xfrm>
                <a:custGeom>
                  <a:avLst/>
                  <a:gdLst>
                    <a:gd name="connsiteX0" fmla="*/ 168728 w 1033175"/>
                    <a:gd name="connsiteY0" fmla="*/ 340917 h 656252"/>
                    <a:gd name="connsiteX1" fmla="*/ 220650 w 1033175"/>
                    <a:gd name="connsiteY1" fmla="*/ 323675 h 656252"/>
                    <a:gd name="connsiteX2" fmla="*/ 308860 w 1033175"/>
                    <a:gd name="connsiteY2" fmla="*/ 279190 h 656252"/>
                    <a:gd name="connsiteX3" fmla="*/ 426481 w 1033175"/>
                    <a:gd name="connsiteY3" fmla="*/ 182641 h 656252"/>
                    <a:gd name="connsiteX4" fmla="*/ 562641 w 1033175"/>
                    <a:gd name="connsiteY4" fmla="*/ 35917 h 656252"/>
                    <a:gd name="connsiteX5" fmla="*/ 577770 w 1033175"/>
                    <a:gd name="connsiteY5" fmla="*/ 22140 h 656252"/>
                    <a:gd name="connsiteX6" fmla="*/ 594054 w 1033175"/>
                    <a:gd name="connsiteY6" fmla="*/ 19661 h 656252"/>
                    <a:gd name="connsiteX7" fmla="*/ 601773 w 1033175"/>
                    <a:gd name="connsiteY7" fmla="*/ 31973 h 656252"/>
                    <a:gd name="connsiteX8" fmla="*/ 578418 w 1033175"/>
                    <a:gd name="connsiteY8" fmla="*/ 84600 h 656252"/>
                    <a:gd name="connsiteX9" fmla="*/ 549541 w 1033175"/>
                    <a:gd name="connsiteY9" fmla="*/ 134635 h 656252"/>
                    <a:gd name="connsiteX10" fmla="*/ 546301 w 1033175"/>
                    <a:gd name="connsiteY10" fmla="*/ 145510 h 656252"/>
                    <a:gd name="connsiteX11" fmla="*/ 578841 w 1033175"/>
                    <a:gd name="connsiteY11" fmla="*/ 126267 h 656252"/>
                    <a:gd name="connsiteX12" fmla="*/ 723396 w 1033175"/>
                    <a:gd name="connsiteY12" fmla="*/ 15379 h 656252"/>
                    <a:gd name="connsiteX13" fmla="*/ 736553 w 1033175"/>
                    <a:gd name="connsiteY13" fmla="*/ 4673 h 656252"/>
                    <a:gd name="connsiteX14" fmla="*/ 761908 w 1033175"/>
                    <a:gd name="connsiteY14" fmla="*/ 2560 h 656252"/>
                    <a:gd name="connsiteX15" fmla="*/ 770304 w 1033175"/>
                    <a:gd name="connsiteY15" fmla="*/ 17802 h 656252"/>
                    <a:gd name="connsiteX16" fmla="*/ 760161 w 1033175"/>
                    <a:gd name="connsiteY16" fmla="*/ 46989 h 656252"/>
                    <a:gd name="connsiteX17" fmla="*/ 689645 w 1033175"/>
                    <a:gd name="connsiteY17" fmla="*/ 131987 h 656252"/>
                    <a:gd name="connsiteX18" fmla="*/ 684573 w 1033175"/>
                    <a:gd name="connsiteY18" fmla="*/ 139340 h 656252"/>
                    <a:gd name="connsiteX19" fmla="*/ 694321 w 1033175"/>
                    <a:gd name="connsiteY19" fmla="*/ 140748 h 656252"/>
                    <a:gd name="connsiteX20" fmla="*/ 740553 w 1033175"/>
                    <a:gd name="connsiteY20" fmla="*/ 119929 h 656252"/>
                    <a:gd name="connsiteX21" fmla="*/ 835101 w 1033175"/>
                    <a:gd name="connsiteY21" fmla="*/ 35917 h 656252"/>
                    <a:gd name="connsiteX22" fmla="*/ 851047 w 1033175"/>
                    <a:gd name="connsiteY22" fmla="*/ 14562 h 656252"/>
                    <a:gd name="connsiteX23" fmla="*/ 869162 w 1033175"/>
                    <a:gd name="connsiteY23" fmla="*/ 9772 h 656252"/>
                    <a:gd name="connsiteX24" fmla="*/ 889869 w 1033175"/>
                    <a:gd name="connsiteY24" fmla="*/ 26564 h 656252"/>
                    <a:gd name="connsiteX25" fmla="*/ 889869 w 1033175"/>
                    <a:gd name="connsiteY25" fmla="*/ 51356 h 656252"/>
                    <a:gd name="connsiteX26" fmla="*/ 884235 w 1033175"/>
                    <a:gd name="connsiteY26" fmla="*/ 76148 h 656252"/>
                    <a:gd name="connsiteX27" fmla="*/ 791997 w 1033175"/>
                    <a:gd name="connsiteY27" fmla="*/ 179683 h 656252"/>
                    <a:gd name="connsiteX28" fmla="*/ 724494 w 1033175"/>
                    <a:gd name="connsiteY28" fmla="*/ 223154 h 656252"/>
                    <a:gd name="connsiteX29" fmla="*/ 721226 w 1033175"/>
                    <a:gd name="connsiteY29" fmla="*/ 226732 h 656252"/>
                    <a:gd name="connsiteX30" fmla="*/ 731002 w 1033175"/>
                    <a:gd name="connsiteY30" fmla="*/ 228817 h 656252"/>
                    <a:gd name="connsiteX31" fmla="*/ 856147 w 1033175"/>
                    <a:gd name="connsiteY31" fmla="*/ 240480 h 656252"/>
                    <a:gd name="connsiteX32" fmla="*/ 880206 w 1033175"/>
                    <a:gd name="connsiteY32" fmla="*/ 241382 h 656252"/>
                    <a:gd name="connsiteX33" fmla="*/ 892997 w 1033175"/>
                    <a:gd name="connsiteY33" fmla="*/ 244396 h 656252"/>
                    <a:gd name="connsiteX34" fmla="*/ 955879 w 1033175"/>
                    <a:gd name="connsiteY34" fmla="*/ 233663 h 656252"/>
                    <a:gd name="connsiteX35" fmla="*/ 994025 w 1033175"/>
                    <a:gd name="connsiteY35" fmla="*/ 225859 h 656252"/>
                    <a:gd name="connsiteX36" fmla="*/ 1009971 w 1033175"/>
                    <a:gd name="connsiteY36" fmla="*/ 225042 h 656252"/>
                    <a:gd name="connsiteX37" fmla="*/ 1030396 w 1033175"/>
                    <a:gd name="connsiteY37" fmla="*/ 259131 h 656252"/>
                    <a:gd name="connsiteX38" fmla="*/ 1000899 w 1033175"/>
                    <a:gd name="connsiteY38" fmla="*/ 293079 h 656252"/>
                    <a:gd name="connsiteX39" fmla="*/ 989855 w 1033175"/>
                    <a:gd name="connsiteY39" fmla="*/ 301869 h 656252"/>
                    <a:gd name="connsiteX40" fmla="*/ 950272 w 1033175"/>
                    <a:gd name="connsiteY40" fmla="*/ 316237 h 656252"/>
                    <a:gd name="connsiteX41" fmla="*/ 890405 w 1033175"/>
                    <a:gd name="connsiteY41" fmla="*/ 327225 h 656252"/>
                    <a:gd name="connsiteX42" fmla="*/ 839778 w 1033175"/>
                    <a:gd name="connsiteY42" fmla="*/ 331845 h 656252"/>
                    <a:gd name="connsiteX43" fmla="*/ 688011 w 1033175"/>
                    <a:gd name="connsiteY43" fmla="*/ 348326 h 656252"/>
                    <a:gd name="connsiteX44" fmla="*/ 565825 w 1033175"/>
                    <a:gd name="connsiteY44" fmla="*/ 409969 h 656252"/>
                    <a:gd name="connsiteX45" fmla="*/ 503703 w 1033175"/>
                    <a:gd name="connsiteY45" fmla="*/ 471724 h 656252"/>
                    <a:gd name="connsiteX46" fmla="*/ 497590 w 1033175"/>
                    <a:gd name="connsiteY46" fmla="*/ 481894 h 656252"/>
                    <a:gd name="connsiteX47" fmla="*/ 508915 w 1033175"/>
                    <a:gd name="connsiteY47" fmla="*/ 484514 h 656252"/>
                    <a:gd name="connsiteX48" fmla="*/ 733594 w 1033175"/>
                    <a:gd name="connsiteY48" fmla="*/ 523505 h 656252"/>
                    <a:gd name="connsiteX49" fmla="*/ 775431 w 1033175"/>
                    <a:gd name="connsiteY49" fmla="*/ 541564 h 656252"/>
                    <a:gd name="connsiteX50" fmla="*/ 792983 w 1033175"/>
                    <a:gd name="connsiteY50" fmla="*/ 557313 h 656252"/>
                    <a:gd name="connsiteX51" fmla="*/ 825185 w 1033175"/>
                    <a:gd name="connsiteY51" fmla="*/ 611630 h 656252"/>
                    <a:gd name="connsiteX52" fmla="*/ 819691 w 1033175"/>
                    <a:gd name="connsiteY52" fmla="*/ 632929 h 656252"/>
                    <a:gd name="connsiteX53" fmla="*/ 790926 w 1033175"/>
                    <a:gd name="connsiteY53" fmla="*/ 642367 h 656252"/>
                    <a:gd name="connsiteX54" fmla="*/ 721649 w 1033175"/>
                    <a:gd name="connsiteY54" fmla="*/ 626365 h 656252"/>
                    <a:gd name="connsiteX55" fmla="*/ 589715 w 1033175"/>
                    <a:gd name="connsiteY55" fmla="*/ 606446 h 656252"/>
                    <a:gd name="connsiteX56" fmla="*/ 452175 w 1033175"/>
                    <a:gd name="connsiteY56" fmla="*/ 628365 h 656252"/>
                    <a:gd name="connsiteX57" fmla="*/ 356669 w 1033175"/>
                    <a:gd name="connsiteY57" fmla="*/ 653129 h 656252"/>
                    <a:gd name="connsiteX58" fmla="*/ 292547 w 1033175"/>
                    <a:gd name="connsiteY58" fmla="*/ 655495 h 656252"/>
                    <a:gd name="connsiteX59" fmla="*/ 240202 w 1033175"/>
                    <a:gd name="connsiteY59" fmla="*/ 650650 h 656252"/>
                    <a:gd name="connsiteX60" fmla="*/ 176419 w 1033175"/>
                    <a:gd name="connsiteY60" fmla="*/ 594896 h 656252"/>
                    <a:gd name="connsiteX61" fmla="*/ 43922 w 1033175"/>
                    <a:gd name="connsiteY61" fmla="*/ 476654 h 656252"/>
                    <a:gd name="connsiteX62" fmla="*/ 0 w 1033175"/>
                    <a:gd name="connsiteY62" fmla="*/ 436169 h 656252"/>
                    <a:gd name="connsiteX63" fmla="*/ 138639 w 1033175"/>
                    <a:gd name="connsiteY63" fmla="*/ 351961 h 656252"/>
                    <a:gd name="connsiteX64" fmla="*/ 168728 w 1033175"/>
                    <a:gd name="connsiteY64" fmla="*/ 340917 h 65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33175" h="656252">
                      <a:moveTo>
                        <a:pt x="168728" y="340917"/>
                      </a:moveTo>
                      <a:cubicBezTo>
                        <a:pt x="186082" y="335282"/>
                        <a:pt x="203746" y="330634"/>
                        <a:pt x="220650" y="323675"/>
                      </a:cubicBezTo>
                      <a:cubicBezTo>
                        <a:pt x="251584" y="311842"/>
                        <a:pt x="279785" y="294713"/>
                        <a:pt x="308860" y="279190"/>
                      </a:cubicBezTo>
                      <a:cubicBezTo>
                        <a:pt x="354528" y="254764"/>
                        <a:pt x="390279" y="218449"/>
                        <a:pt x="426481" y="182641"/>
                      </a:cubicBezTo>
                      <a:cubicBezTo>
                        <a:pt x="473953" y="135677"/>
                        <a:pt x="520382" y="87727"/>
                        <a:pt x="562641" y="35917"/>
                      </a:cubicBezTo>
                      <a:cubicBezTo>
                        <a:pt x="566952" y="30620"/>
                        <a:pt x="571741" y="25690"/>
                        <a:pt x="577770" y="22140"/>
                      </a:cubicBezTo>
                      <a:cubicBezTo>
                        <a:pt x="582926" y="19098"/>
                        <a:pt x="588448" y="18027"/>
                        <a:pt x="594054" y="19661"/>
                      </a:cubicBezTo>
                      <a:cubicBezTo>
                        <a:pt x="599886" y="21380"/>
                        <a:pt x="603464" y="24253"/>
                        <a:pt x="601773" y="31973"/>
                      </a:cubicBezTo>
                      <a:cubicBezTo>
                        <a:pt x="597576" y="51187"/>
                        <a:pt x="587377" y="67640"/>
                        <a:pt x="578418" y="84600"/>
                      </a:cubicBezTo>
                      <a:cubicBezTo>
                        <a:pt x="569431" y="101616"/>
                        <a:pt x="559148" y="117928"/>
                        <a:pt x="549541" y="134635"/>
                      </a:cubicBezTo>
                      <a:cubicBezTo>
                        <a:pt x="547794" y="137649"/>
                        <a:pt x="545878" y="140748"/>
                        <a:pt x="546301" y="145510"/>
                      </a:cubicBezTo>
                      <a:cubicBezTo>
                        <a:pt x="558753" y="141255"/>
                        <a:pt x="568783" y="133592"/>
                        <a:pt x="578841" y="126267"/>
                      </a:cubicBezTo>
                      <a:cubicBezTo>
                        <a:pt x="627918" y="90488"/>
                        <a:pt x="676657" y="54229"/>
                        <a:pt x="723396" y="15379"/>
                      </a:cubicBezTo>
                      <a:cubicBezTo>
                        <a:pt x="727734" y="11773"/>
                        <a:pt x="732073" y="8110"/>
                        <a:pt x="736553" y="4673"/>
                      </a:cubicBezTo>
                      <a:cubicBezTo>
                        <a:pt x="744497" y="-1440"/>
                        <a:pt x="753175" y="-905"/>
                        <a:pt x="761908" y="2560"/>
                      </a:cubicBezTo>
                      <a:cubicBezTo>
                        <a:pt x="768754" y="5293"/>
                        <a:pt x="770585" y="11068"/>
                        <a:pt x="770304" y="17802"/>
                      </a:cubicBezTo>
                      <a:cubicBezTo>
                        <a:pt x="769853" y="28536"/>
                        <a:pt x="765373" y="38002"/>
                        <a:pt x="760161" y="46989"/>
                      </a:cubicBezTo>
                      <a:cubicBezTo>
                        <a:pt x="741455" y="79275"/>
                        <a:pt x="716155" y="106124"/>
                        <a:pt x="689645" y="131987"/>
                      </a:cubicBezTo>
                      <a:cubicBezTo>
                        <a:pt x="687475" y="134099"/>
                        <a:pt x="682799" y="135677"/>
                        <a:pt x="684573" y="139340"/>
                      </a:cubicBezTo>
                      <a:cubicBezTo>
                        <a:pt x="686433" y="143199"/>
                        <a:pt x="691166" y="141678"/>
                        <a:pt x="694321" y="140748"/>
                      </a:cubicBezTo>
                      <a:cubicBezTo>
                        <a:pt x="710662" y="135959"/>
                        <a:pt x="725396" y="127479"/>
                        <a:pt x="740553" y="119929"/>
                      </a:cubicBezTo>
                      <a:cubicBezTo>
                        <a:pt x="779685" y="100433"/>
                        <a:pt x="808619" y="69640"/>
                        <a:pt x="835101" y="35917"/>
                      </a:cubicBezTo>
                      <a:cubicBezTo>
                        <a:pt x="840595" y="28902"/>
                        <a:pt x="846258" y="22112"/>
                        <a:pt x="851047" y="14562"/>
                      </a:cubicBezTo>
                      <a:cubicBezTo>
                        <a:pt x="855442" y="7631"/>
                        <a:pt x="861866" y="7490"/>
                        <a:pt x="869162" y="9772"/>
                      </a:cubicBezTo>
                      <a:cubicBezTo>
                        <a:pt x="878403" y="12674"/>
                        <a:pt x="885897" y="17351"/>
                        <a:pt x="889869" y="26564"/>
                      </a:cubicBezTo>
                      <a:cubicBezTo>
                        <a:pt x="892405" y="34818"/>
                        <a:pt x="891475" y="43101"/>
                        <a:pt x="889869" y="51356"/>
                      </a:cubicBezTo>
                      <a:cubicBezTo>
                        <a:pt x="890377" y="60146"/>
                        <a:pt x="888179" y="68400"/>
                        <a:pt x="884235" y="76148"/>
                      </a:cubicBezTo>
                      <a:cubicBezTo>
                        <a:pt x="862598" y="118745"/>
                        <a:pt x="831270" y="152750"/>
                        <a:pt x="791997" y="179683"/>
                      </a:cubicBezTo>
                      <a:cubicBezTo>
                        <a:pt x="769909" y="194840"/>
                        <a:pt x="748441" y="210927"/>
                        <a:pt x="724494" y="223154"/>
                      </a:cubicBezTo>
                      <a:cubicBezTo>
                        <a:pt x="723170" y="223830"/>
                        <a:pt x="722015" y="224816"/>
                        <a:pt x="721226" y="226732"/>
                      </a:cubicBezTo>
                      <a:cubicBezTo>
                        <a:pt x="723903" y="229718"/>
                        <a:pt x="727706" y="228760"/>
                        <a:pt x="731002" y="228817"/>
                      </a:cubicBezTo>
                      <a:cubicBezTo>
                        <a:pt x="773008" y="229549"/>
                        <a:pt x="814789" y="232648"/>
                        <a:pt x="856147" y="240480"/>
                      </a:cubicBezTo>
                      <a:cubicBezTo>
                        <a:pt x="864119" y="242002"/>
                        <a:pt x="872177" y="241297"/>
                        <a:pt x="880206" y="241382"/>
                      </a:cubicBezTo>
                      <a:cubicBezTo>
                        <a:pt x="884742" y="241410"/>
                        <a:pt x="889137" y="241635"/>
                        <a:pt x="892997" y="244396"/>
                      </a:cubicBezTo>
                      <a:cubicBezTo>
                        <a:pt x="914521" y="244087"/>
                        <a:pt x="935341" y="239804"/>
                        <a:pt x="955879" y="233663"/>
                      </a:cubicBezTo>
                      <a:cubicBezTo>
                        <a:pt x="968585" y="231014"/>
                        <a:pt x="981262" y="228141"/>
                        <a:pt x="994025" y="225859"/>
                      </a:cubicBezTo>
                      <a:cubicBezTo>
                        <a:pt x="999237" y="224929"/>
                        <a:pt x="1004674" y="224704"/>
                        <a:pt x="1009971" y="225042"/>
                      </a:cubicBezTo>
                      <a:cubicBezTo>
                        <a:pt x="1028734" y="226253"/>
                        <a:pt x="1038284" y="242171"/>
                        <a:pt x="1030396" y="259131"/>
                      </a:cubicBezTo>
                      <a:cubicBezTo>
                        <a:pt x="1023832" y="273217"/>
                        <a:pt x="1012647" y="283444"/>
                        <a:pt x="1000899" y="293079"/>
                      </a:cubicBezTo>
                      <a:cubicBezTo>
                        <a:pt x="997265" y="296066"/>
                        <a:pt x="993546" y="298939"/>
                        <a:pt x="989855" y="301869"/>
                      </a:cubicBezTo>
                      <a:cubicBezTo>
                        <a:pt x="977290" y="308405"/>
                        <a:pt x="963344" y="311138"/>
                        <a:pt x="950272" y="316237"/>
                      </a:cubicBezTo>
                      <a:cubicBezTo>
                        <a:pt x="931002" y="323703"/>
                        <a:pt x="910548" y="324605"/>
                        <a:pt x="890405" y="327225"/>
                      </a:cubicBezTo>
                      <a:cubicBezTo>
                        <a:pt x="873501" y="328380"/>
                        <a:pt x="856682" y="330718"/>
                        <a:pt x="839778" y="331845"/>
                      </a:cubicBezTo>
                      <a:cubicBezTo>
                        <a:pt x="788954" y="335254"/>
                        <a:pt x="738243" y="339086"/>
                        <a:pt x="688011" y="348326"/>
                      </a:cubicBezTo>
                      <a:cubicBezTo>
                        <a:pt x="641046" y="356975"/>
                        <a:pt x="601097" y="379147"/>
                        <a:pt x="565825" y="409969"/>
                      </a:cubicBezTo>
                      <a:cubicBezTo>
                        <a:pt x="543878" y="429154"/>
                        <a:pt x="524072" y="450763"/>
                        <a:pt x="503703" y="471724"/>
                      </a:cubicBezTo>
                      <a:cubicBezTo>
                        <a:pt x="500886" y="474597"/>
                        <a:pt x="496153" y="477922"/>
                        <a:pt x="497590" y="481894"/>
                      </a:cubicBezTo>
                      <a:cubicBezTo>
                        <a:pt x="499224" y="486345"/>
                        <a:pt x="504943" y="484345"/>
                        <a:pt x="508915" y="484514"/>
                      </a:cubicBezTo>
                      <a:cubicBezTo>
                        <a:pt x="585546" y="487557"/>
                        <a:pt x="660626" y="499643"/>
                        <a:pt x="733594" y="523505"/>
                      </a:cubicBezTo>
                      <a:cubicBezTo>
                        <a:pt x="748047" y="528239"/>
                        <a:pt x="761739" y="534944"/>
                        <a:pt x="775431" y="541564"/>
                      </a:cubicBezTo>
                      <a:cubicBezTo>
                        <a:pt x="782925" y="545170"/>
                        <a:pt x="789179" y="549791"/>
                        <a:pt x="792983" y="557313"/>
                      </a:cubicBezTo>
                      <a:cubicBezTo>
                        <a:pt x="810704" y="571287"/>
                        <a:pt x="825466" y="586979"/>
                        <a:pt x="825185" y="611630"/>
                      </a:cubicBezTo>
                      <a:cubicBezTo>
                        <a:pt x="825100" y="619209"/>
                        <a:pt x="822311" y="626055"/>
                        <a:pt x="819691" y="632929"/>
                      </a:cubicBezTo>
                      <a:cubicBezTo>
                        <a:pt x="812563" y="643550"/>
                        <a:pt x="801716" y="643268"/>
                        <a:pt x="790926" y="642367"/>
                      </a:cubicBezTo>
                      <a:cubicBezTo>
                        <a:pt x="767092" y="640423"/>
                        <a:pt x="744582" y="632337"/>
                        <a:pt x="721649" y="626365"/>
                      </a:cubicBezTo>
                      <a:cubicBezTo>
                        <a:pt x="678319" y="615096"/>
                        <a:pt x="634426" y="607771"/>
                        <a:pt x="589715" y="606446"/>
                      </a:cubicBezTo>
                      <a:cubicBezTo>
                        <a:pt x="542582" y="605038"/>
                        <a:pt x="496970" y="614391"/>
                        <a:pt x="452175" y="628365"/>
                      </a:cubicBezTo>
                      <a:cubicBezTo>
                        <a:pt x="420762" y="638141"/>
                        <a:pt x="389265" y="647692"/>
                        <a:pt x="356669" y="653129"/>
                      </a:cubicBezTo>
                      <a:cubicBezTo>
                        <a:pt x="335342" y="656679"/>
                        <a:pt x="313959" y="656791"/>
                        <a:pt x="292547" y="655495"/>
                      </a:cubicBezTo>
                      <a:cubicBezTo>
                        <a:pt x="275052" y="654425"/>
                        <a:pt x="257472" y="654059"/>
                        <a:pt x="240202" y="650650"/>
                      </a:cubicBezTo>
                      <a:cubicBezTo>
                        <a:pt x="217579" y="633633"/>
                        <a:pt x="197661" y="613490"/>
                        <a:pt x="176419" y="594896"/>
                      </a:cubicBezTo>
                      <a:cubicBezTo>
                        <a:pt x="131906" y="555876"/>
                        <a:pt x="87956" y="516209"/>
                        <a:pt x="43922" y="476654"/>
                      </a:cubicBezTo>
                      <a:cubicBezTo>
                        <a:pt x="29103" y="463356"/>
                        <a:pt x="13748" y="450622"/>
                        <a:pt x="0" y="436169"/>
                      </a:cubicBezTo>
                      <a:cubicBezTo>
                        <a:pt x="38935" y="396136"/>
                        <a:pt x="85139" y="368104"/>
                        <a:pt x="138639" y="351961"/>
                      </a:cubicBezTo>
                      <a:cubicBezTo>
                        <a:pt x="148837" y="348890"/>
                        <a:pt x="158698" y="344636"/>
                        <a:pt x="168728" y="340917"/>
                      </a:cubicBezTo>
                      <a:close/>
                    </a:path>
                  </a:pathLst>
                </a:custGeom>
                <a:solidFill>
                  <a:srgbClr val="FCC6AA"/>
                </a:solidFill>
                <a:ln w="2811" cap="flat">
                  <a:noFill/>
                  <a:prstDash val="solid"/>
                  <a:miter/>
                </a:ln>
              </p:spPr>
              <p:txBody>
                <a:bodyPr rtlCol="0" anchor="ctr"/>
                <a:lstStyle/>
                <a:p>
                  <a:pPr defTabSz="554492"/>
                  <a:endParaRPr lang="en-US" sz="1092">
                    <a:solidFill>
                      <a:prstClr val="black"/>
                    </a:solidFill>
                    <a:latin typeface="Calibri"/>
                  </a:endParaRPr>
                </a:p>
              </p:txBody>
            </p:sp>
          </p:grpSp>
          <p:sp>
            <p:nvSpPr>
              <p:cNvPr id="68" name="Freeform: Shape 67">
                <a:extLst>
                  <a:ext uri="{FF2B5EF4-FFF2-40B4-BE49-F238E27FC236}">
                    <a16:creationId xmlns:a16="http://schemas.microsoft.com/office/drawing/2014/main" id="{ECE56B7C-2864-4ACA-B1C6-68CA5F4A0243}"/>
                  </a:ext>
                </a:extLst>
              </p:cNvPr>
              <p:cNvSpPr/>
              <p:nvPr/>
            </p:nvSpPr>
            <p:spPr>
              <a:xfrm rot="1679083">
                <a:off x="6641219" y="4089524"/>
                <a:ext cx="889203" cy="3161959"/>
              </a:xfrm>
              <a:custGeom>
                <a:avLst/>
                <a:gdLst>
                  <a:gd name="connsiteX0" fmla="*/ 0 w 889203"/>
                  <a:gd name="connsiteY0" fmla="*/ 0 h 3161959"/>
                  <a:gd name="connsiteX1" fmla="*/ 889203 w 889203"/>
                  <a:gd name="connsiteY1" fmla="*/ 0 h 3161959"/>
                  <a:gd name="connsiteX2" fmla="*/ 889203 w 889203"/>
                  <a:gd name="connsiteY2" fmla="*/ 2689466 h 3161959"/>
                  <a:gd name="connsiteX3" fmla="*/ 0 w 889203"/>
                  <a:gd name="connsiteY3" fmla="*/ 3161959 h 3161959"/>
                </a:gdLst>
                <a:ahLst/>
                <a:cxnLst>
                  <a:cxn ang="0">
                    <a:pos x="connsiteX0" y="connsiteY0"/>
                  </a:cxn>
                  <a:cxn ang="0">
                    <a:pos x="connsiteX1" y="connsiteY1"/>
                  </a:cxn>
                  <a:cxn ang="0">
                    <a:pos x="connsiteX2" y="connsiteY2"/>
                  </a:cxn>
                  <a:cxn ang="0">
                    <a:pos x="connsiteX3" y="connsiteY3"/>
                  </a:cxn>
                </a:cxnLst>
                <a:rect l="l" t="t" r="r" b="b"/>
                <a:pathLst>
                  <a:path w="889203" h="3161959">
                    <a:moveTo>
                      <a:pt x="0" y="0"/>
                    </a:moveTo>
                    <a:lnTo>
                      <a:pt x="889203" y="0"/>
                    </a:lnTo>
                    <a:lnTo>
                      <a:pt x="889203" y="2689466"/>
                    </a:lnTo>
                    <a:lnTo>
                      <a:pt x="0" y="316195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554492"/>
                <a:endParaRPr lang="en-US" sz="1092">
                  <a:solidFill>
                    <a:prstClr val="white"/>
                  </a:solidFill>
                  <a:latin typeface="Calibri"/>
                </a:endParaRPr>
              </a:p>
            </p:txBody>
          </p:sp>
        </p:grpSp>
      </p:grpSp>
      <p:sp>
        <p:nvSpPr>
          <p:cNvPr id="106" name="TextBox 105">
            <a:extLst>
              <a:ext uri="{FF2B5EF4-FFF2-40B4-BE49-F238E27FC236}">
                <a16:creationId xmlns:a16="http://schemas.microsoft.com/office/drawing/2014/main" id="{DA87E225-84FB-4F4F-AF6C-4013C352AB37}"/>
              </a:ext>
            </a:extLst>
          </p:cNvPr>
          <p:cNvSpPr txBox="1"/>
          <p:nvPr/>
        </p:nvSpPr>
        <p:spPr>
          <a:xfrm>
            <a:off x="-1415103" y="1369050"/>
            <a:ext cx="6094802" cy="523220"/>
          </a:xfrm>
          <a:prstGeom prst="rect">
            <a:avLst/>
          </a:prstGeom>
          <a:noFill/>
        </p:spPr>
        <p:txBody>
          <a:bodyPr wrap="square">
            <a:spAutoFit/>
          </a:bodyPr>
          <a:lstStyle/>
          <a:p>
            <a:pPr algn="ctr" defTabSz="554492"/>
            <a:r>
              <a:rPr lang="en-US" sz="2800" b="1" spc="24" dirty="0">
                <a:solidFill>
                  <a:srgbClr val="DB0934"/>
                </a:solidFill>
                <a:effectLst>
                  <a:outerShdw blurRad="38100" dist="38100" dir="2700000" algn="tl">
                    <a:srgbClr val="000000">
                      <a:alpha val="43137"/>
                    </a:srgbClr>
                  </a:outerShdw>
                </a:effectLst>
                <a:latin typeface="Calibri"/>
                <a:ea typeface="Open Sans" panose="020B0606030504020204" pitchFamily="34" charset="0"/>
                <a:cs typeface="Open Sans" panose="020B0606030504020204" pitchFamily="34" charset="0"/>
              </a:rPr>
              <a:t>References</a:t>
            </a:r>
            <a:endParaRPr lang="en-US" sz="2800" b="1" dirty="0">
              <a:solidFill>
                <a:srgbClr val="DB0934"/>
              </a:solidFill>
              <a:effectLst>
                <a:outerShdw blurRad="38100" dist="38100" dir="2700000" algn="tl">
                  <a:srgbClr val="000000">
                    <a:alpha val="43137"/>
                  </a:srgbClr>
                </a:outerShdw>
              </a:effectLst>
              <a:latin typeface="Calibri"/>
            </a:endParaRPr>
          </a:p>
        </p:txBody>
      </p:sp>
    </p:spTree>
    <p:extLst>
      <p:ext uri="{BB962C8B-B14F-4D97-AF65-F5344CB8AC3E}">
        <p14:creationId xmlns:p14="http://schemas.microsoft.com/office/powerpoint/2010/main" val="2069852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7286" y="2183424"/>
            <a:ext cx="3096304" cy="718135"/>
          </a:xfrm>
          <a:prstGeom prst="rect">
            <a:avLst/>
          </a:prstGeom>
        </p:spPr>
        <p:txBody>
          <a:bodyPr vert="horz" wrap="square" lIns="0" tIns="101272" rIns="0" bIns="0" rtlCol="0">
            <a:spAutoFit/>
          </a:bodyPr>
          <a:lstStyle/>
          <a:p>
            <a:pPr>
              <a:spcBef>
                <a:spcPts val="797"/>
              </a:spcBef>
            </a:pPr>
            <a:r>
              <a:rPr sz="4002" spc="-27" dirty="0">
                <a:latin typeface="Tahoma"/>
                <a:cs typeface="Tahoma"/>
              </a:rPr>
              <a:t>Thank</a:t>
            </a:r>
            <a:r>
              <a:rPr sz="4002" spc="-309" dirty="0">
                <a:latin typeface="Tahoma"/>
                <a:cs typeface="Tahoma"/>
              </a:rPr>
              <a:t> </a:t>
            </a:r>
            <a:r>
              <a:rPr sz="4002" spc="-88" dirty="0">
                <a:latin typeface="Tahoma"/>
                <a:cs typeface="Tahoma"/>
              </a:rPr>
              <a:t>y</a:t>
            </a:r>
            <a:r>
              <a:rPr sz="4002" spc="-69" dirty="0">
                <a:latin typeface="Tahoma"/>
                <a:cs typeface="Tahoma"/>
              </a:rPr>
              <a:t>ou</a:t>
            </a:r>
            <a:r>
              <a:rPr sz="4002" spc="-58" dirty="0">
                <a:latin typeface="Tahoma"/>
                <a:cs typeface="Tahoma"/>
              </a:rPr>
              <a:t>ﻂﺤﻧ</a:t>
            </a:r>
            <a:endParaRPr sz="4002">
              <a:latin typeface="Tahoma"/>
              <a:cs typeface="Tahoma"/>
            </a:endParaRPr>
          </a:p>
        </p:txBody>
      </p:sp>
      <p:grpSp>
        <p:nvGrpSpPr>
          <p:cNvPr id="3" name="object 3"/>
          <p:cNvGrpSpPr/>
          <p:nvPr/>
        </p:nvGrpSpPr>
        <p:grpSpPr>
          <a:xfrm>
            <a:off x="428" y="0"/>
            <a:ext cx="12191144" cy="6857615"/>
            <a:chOff x="0" y="0"/>
            <a:chExt cx="20104100" cy="11308715"/>
          </a:xfrm>
        </p:grpSpPr>
        <p:pic>
          <p:nvPicPr>
            <p:cNvPr id="4" name="object 4"/>
            <p:cNvPicPr/>
            <p:nvPr/>
          </p:nvPicPr>
          <p:blipFill>
            <a:blip r:embed="rId2" cstate="print"/>
            <a:stretch>
              <a:fillRect/>
            </a:stretch>
          </p:blipFill>
          <p:spPr>
            <a:xfrm>
              <a:off x="0" y="0"/>
              <a:ext cx="20104099" cy="11308556"/>
            </a:xfrm>
            <a:prstGeom prst="rect">
              <a:avLst/>
            </a:prstGeom>
          </p:spPr>
        </p:pic>
        <p:sp>
          <p:nvSpPr>
            <p:cNvPr id="5" name="object 5"/>
            <p:cNvSpPr/>
            <p:nvPr/>
          </p:nvSpPr>
          <p:spPr>
            <a:xfrm>
              <a:off x="15962439" y="0"/>
              <a:ext cx="3048000" cy="3061970"/>
            </a:xfrm>
            <a:custGeom>
              <a:avLst/>
              <a:gdLst/>
              <a:ahLst/>
              <a:cxnLst/>
              <a:rect l="l" t="t" r="r" b="b"/>
              <a:pathLst>
                <a:path w="3048000" h="3061970">
                  <a:moveTo>
                    <a:pt x="62582" y="0"/>
                  </a:moveTo>
                  <a:lnTo>
                    <a:pt x="0" y="0"/>
                  </a:lnTo>
                  <a:lnTo>
                    <a:pt x="832867" y="705145"/>
                  </a:lnTo>
                  <a:lnTo>
                    <a:pt x="877829" y="1246521"/>
                  </a:lnTo>
                  <a:lnTo>
                    <a:pt x="3021732" y="3061607"/>
                  </a:lnTo>
                  <a:lnTo>
                    <a:pt x="304785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6" name="object 6"/>
            <p:cNvPicPr/>
            <p:nvPr/>
          </p:nvPicPr>
          <p:blipFill>
            <a:blip r:embed="rId3" cstate="print"/>
            <a:stretch>
              <a:fillRect/>
            </a:stretch>
          </p:blipFill>
          <p:spPr>
            <a:xfrm>
              <a:off x="18870770" y="2920537"/>
              <a:ext cx="242402" cy="242402"/>
            </a:xfrm>
            <a:prstGeom prst="rect">
              <a:avLst/>
            </a:prstGeom>
          </p:spPr>
        </p:pic>
        <p:sp>
          <p:nvSpPr>
            <p:cNvPr id="7" name="object 7"/>
            <p:cNvSpPr/>
            <p:nvPr/>
          </p:nvSpPr>
          <p:spPr>
            <a:xfrm>
              <a:off x="18274729" y="5"/>
              <a:ext cx="1829435" cy="3179445"/>
            </a:xfrm>
            <a:custGeom>
              <a:avLst/>
              <a:gdLst/>
              <a:ahLst/>
              <a:cxnLst/>
              <a:rect l="l" t="t" r="r" b="b"/>
              <a:pathLst>
                <a:path w="1829434" h="3179445">
                  <a:moveTo>
                    <a:pt x="854633" y="3051505"/>
                  </a:moveTo>
                  <a:lnTo>
                    <a:pt x="851141" y="3009442"/>
                  </a:lnTo>
                  <a:lnTo>
                    <a:pt x="835761" y="2972079"/>
                  </a:lnTo>
                  <a:lnTo>
                    <a:pt x="834936" y="2970047"/>
                  </a:lnTo>
                  <a:lnTo>
                    <a:pt x="822286" y="2955277"/>
                  </a:lnTo>
                  <a:lnTo>
                    <a:pt x="822286" y="3033014"/>
                  </a:lnTo>
                  <a:lnTo>
                    <a:pt x="817880" y="3073209"/>
                  </a:lnTo>
                  <a:lnTo>
                    <a:pt x="797712" y="3109874"/>
                  </a:lnTo>
                  <a:lnTo>
                    <a:pt x="764882" y="3135807"/>
                  </a:lnTo>
                  <a:lnTo>
                    <a:pt x="725957" y="3146780"/>
                  </a:lnTo>
                  <a:lnTo>
                    <a:pt x="685761" y="3142386"/>
                  </a:lnTo>
                  <a:lnTo>
                    <a:pt x="649097" y="3122218"/>
                  </a:lnTo>
                  <a:lnTo>
                    <a:pt x="623150" y="3089376"/>
                  </a:lnTo>
                  <a:lnTo>
                    <a:pt x="612190" y="3050463"/>
                  </a:lnTo>
                  <a:lnTo>
                    <a:pt x="616585" y="3010268"/>
                  </a:lnTo>
                  <a:lnTo>
                    <a:pt x="636765" y="2973603"/>
                  </a:lnTo>
                  <a:lnTo>
                    <a:pt x="669594" y="2947670"/>
                  </a:lnTo>
                  <a:lnTo>
                    <a:pt x="708507" y="2936697"/>
                  </a:lnTo>
                  <a:lnTo>
                    <a:pt x="748715" y="2941091"/>
                  </a:lnTo>
                  <a:lnTo>
                    <a:pt x="785368" y="2961259"/>
                  </a:lnTo>
                  <a:lnTo>
                    <a:pt x="811314" y="2994088"/>
                  </a:lnTo>
                  <a:lnTo>
                    <a:pt x="822286" y="3033014"/>
                  </a:lnTo>
                  <a:lnTo>
                    <a:pt x="822286" y="2955277"/>
                  </a:lnTo>
                  <a:lnTo>
                    <a:pt x="768527" y="2913824"/>
                  </a:lnTo>
                  <a:lnTo>
                    <a:pt x="727011" y="2904337"/>
                  </a:lnTo>
                  <a:lnTo>
                    <a:pt x="684936" y="2907830"/>
                  </a:lnTo>
                  <a:lnTo>
                    <a:pt x="645553" y="2924048"/>
                  </a:lnTo>
                  <a:lnTo>
                    <a:pt x="612063" y="2952699"/>
                  </a:lnTo>
                  <a:lnTo>
                    <a:pt x="589330" y="2990443"/>
                  </a:lnTo>
                  <a:lnTo>
                    <a:pt x="579843" y="3031972"/>
                  </a:lnTo>
                  <a:lnTo>
                    <a:pt x="583336" y="3074035"/>
                  </a:lnTo>
                  <a:lnTo>
                    <a:pt x="599541" y="3113417"/>
                  </a:lnTo>
                  <a:lnTo>
                    <a:pt x="628205" y="3146920"/>
                  </a:lnTo>
                  <a:lnTo>
                    <a:pt x="665949" y="3169640"/>
                  </a:lnTo>
                  <a:lnTo>
                    <a:pt x="707466" y="3179127"/>
                  </a:lnTo>
                  <a:lnTo>
                    <a:pt x="749541" y="3175635"/>
                  </a:lnTo>
                  <a:lnTo>
                    <a:pt x="788924" y="3159429"/>
                  </a:lnTo>
                  <a:lnTo>
                    <a:pt x="803694" y="3146780"/>
                  </a:lnTo>
                  <a:lnTo>
                    <a:pt x="822401" y="3130766"/>
                  </a:lnTo>
                  <a:lnTo>
                    <a:pt x="845146" y="3093021"/>
                  </a:lnTo>
                  <a:lnTo>
                    <a:pt x="854633" y="3051505"/>
                  </a:lnTo>
                  <a:close/>
                </a:path>
                <a:path w="1829434" h="3179445">
                  <a:moveTo>
                    <a:pt x="1829358" y="979258"/>
                  </a:moveTo>
                  <a:lnTo>
                    <a:pt x="995781" y="273519"/>
                  </a:lnTo>
                  <a:lnTo>
                    <a:pt x="946531" y="231825"/>
                  </a:lnTo>
                  <a:lnTo>
                    <a:pt x="390906" y="277977"/>
                  </a:lnTo>
                  <a:lnTo>
                    <a:pt x="62585" y="0"/>
                  </a:lnTo>
                  <a:lnTo>
                    <a:pt x="0" y="0"/>
                  </a:lnTo>
                  <a:lnTo>
                    <a:pt x="377571" y="319671"/>
                  </a:lnTo>
                  <a:lnTo>
                    <a:pt x="879627" y="277977"/>
                  </a:lnTo>
                  <a:lnTo>
                    <a:pt x="933208" y="273519"/>
                  </a:lnTo>
                  <a:lnTo>
                    <a:pt x="1829358" y="1032230"/>
                  </a:lnTo>
                  <a:lnTo>
                    <a:pt x="1829358" y="979258"/>
                  </a:lnTo>
                  <a:close/>
                </a:path>
              </a:pathLst>
            </a:custGeom>
            <a:solidFill>
              <a:srgbClr val="5DC4C1">
                <a:alpha val="50000"/>
              </a:srgbClr>
            </a:solidFill>
          </p:spPr>
          <p:txBody>
            <a:bodyPr wrap="square" lIns="0" tIns="0" rIns="0" bIns="0" rtlCol="0"/>
            <a:lstStyle/>
            <a:p>
              <a:endParaRPr sz="1092"/>
            </a:p>
          </p:txBody>
        </p:sp>
        <p:sp>
          <p:nvSpPr>
            <p:cNvPr id="8" name="object 8"/>
            <p:cNvSpPr/>
            <p:nvPr/>
          </p:nvSpPr>
          <p:spPr>
            <a:xfrm>
              <a:off x="19316027" y="638846"/>
              <a:ext cx="788670" cy="698500"/>
            </a:xfrm>
            <a:custGeom>
              <a:avLst/>
              <a:gdLst/>
              <a:ahLst/>
              <a:cxnLst/>
              <a:rect l="l" t="t" r="r" b="b"/>
              <a:pathLst>
                <a:path w="788669" h="698500">
                  <a:moveTo>
                    <a:pt x="26145" y="0"/>
                  </a:moveTo>
                  <a:lnTo>
                    <a:pt x="0" y="30857"/>
                  </a:lnTo>
                  <a:lnTo>
                    <a:pt x="788073" y="698065"/>
                  </a:lnTo>
                  <a:lnTo>
                    <a:pt x="788073" y="645080"/>
                  </a:lnTo>
                  <a:lnTo>
                    <a:pt x="26145" y="0"/>
                  </a:lnTo>
                  <a:close/>
                </a:path>
              </a:pathLst>
            </a:custGeom>
            <a:solidFill>
              <a:srgbClr val="FC9B0E">
                <a:alpha val="50000"/>
              </a:srgbClr>
            </a:solidFill>
          </p:spPr>
          <p:txBody>
            <a:bodyPr wrap="square" lIns="0" tIns="0" rIns="0" bIns="0" rtlCol="0"/>
            <a:lstStyle/>
            <a:p>
              <a:endParaRPr sz="1092"/>
            </a:p>
          </p:txBody>
        </p:sp>
        <p:pic>
          <p:nvPicPr>
            <p:cNvPr id="9" name="object 9"/>
            <p:cNvPicPr/>
            <p:nvPr/>
          </p:nvPicPr>
          <p:blipFill>
            <a:blip r:embed="rId4" cstate="print"/>
            <a:stretch>
              <a:fillRect/>
            </a:stretch>
          </p:blipFill>
          <p:spPr>
            <a:xfrm>
              <a:off x="19213151" y="537520"/>
              <a:ext cx="242404" cy="242397"/>
            </a:xfrm>
            <a:prstGeom prst="rect">
              <a:avLst/>
            </a:prstGeom>
          </p:spPr>
        </p:pic>
        <p:sp>
          <p:nvSpPr>
            <p:cNvPr id="10" name="object 10"/>
            <p:cNvSpPr/>
            <p:nvPr/>
          </p:nvSpPr>
          <p:spPr>
            <a:xfrm>
              <a:off x="19196956" y="521317"/>
              <a:ext cx="274955" cy="274955"/>
            </a:xfrm>
            <a:custGeom>
              <a:avLst/>
              <a:gdLst/>
              <a:ahLst/>
              <a:cxnLst/>
              <a:rect l="l" t="t" r="r" b="b"/>
              <a:pathLst>
                <a:path w="274955" h="274955">
                  <a:moveTo>
                    <a:pt x="147166" y="0"/>
                  </a:moveTo>
                  <a:lnTo>
                    <a:pt x="105099" y="3494"/>
                  </a:lnTo>
                  <a:lnTo>
                    <a:pt x="65711" y="19703"/>
                  </a:lnTo>
                  <a:lnTo>
                    <a:pt x="32226" y="48356"/>
                  </a:lnTo>
                  <a:lnTo>
                    <a:pt x="9488" y="86109"/>
                  </a:lnTo>
                  <a:lnTo>
                    <a:pt x="0" y="127630"/>
                  </a:lnTo>
                  <a:lnTo>
                    <a:pt x="3494" y="169697"/>
                  </a:lnTo>
                  <a:lnTo>
                    <a:pt x="19704" y="209085"/>
                  </a:lnTo>
                  <a:lnTo>
                    <a:pt x="48363" y="242571"/>
                  </a:lnTo>
                  <a:lnTo>
                    <a:pt x="86110" y="265309"/>
                  </a:lnTo>
                  <a:lnTo>
                    <a:pt x="127630" y="274797"/>
                  </a:lnTo>
                  <a:lnTo>
                    <a:pt x="169697" y="271302"/>
                  </a:lnTo>
                  <a:lnTo>
                    <a:pt x="209084" y="255093"/>
                  </a:lnTo>
                  <a:lnTo>
                    <a:pt x="223861" y="242445"/>
                  </a:lnTo>
                  <a:lnTo>
                    <a:pt x="146120" y="242445"/>
                  </a:lnTo>
                  <a:lnTo>
                    <a:pt x="105923" y="238047"/>
                  </a:lnTo>
                  <a:lnTo>
                    <a:pt x="69262" y="217880"/>
                  </a:lnTo>
                  <a:lnTo>
                    <a:pt x="43324" y="185047"/>
                  </a:lnTo>
                  <a:lnTo>
                    <a:pt x="32356" y="146124"/>
                  </a:lnTo>
                  <a:lnTo>
                    <a:pt x="36754" y="105924"/>
                  </a:lnTo>
                  <a:lnTo>
                    <a:pt x="56916" y="69256"/>
                  </a:lnTo>
                  <a:lnTo>
                    <a:pt x="89749" y="43323"/>
                  </a:lnTo>
                  <a:lnTo>
                    <a:pt x="128671" y="32356"/>
                  </a:lnTo>
                  <a:lnTo>
                    <a:pt x="226546" y="32356"/>
                  </a:lnTo>
                  <a:lnTo>
                    <a:pt x="188688" y="9489"/>
                  </a:lnTo>
                  <a:lnTo>
                    <a:pt x="147166" y="0"/>
                  </a:lnTo>
                  <a:close/>
                </a:path>
                <a:path w="274955" h="274955">
                  <a:moveTo>
                    <a:pt x="205530" y="56922"/>
                  </a:moveTo>
                  <a:lnTo>
                    <a:pt x="231470" y="89755"/>
                  </a:lnTo>
                  <a:lnTo>
                    <a:pt x="242443" y="128676"/>
                  </a:lnTo>
                  <a:lnTo>
                    <a:pt x="238046" y="168873"/>
                  </a:lnTo>
                  <a:lnTo>
                    <a:pt x="217875" y="205535"/>
                  </a:lnTo>
                  <a:lnTo>
                    <a:pt x="185042" y="231474"/>
                  </a:lnTo>
                  <a:lnTo>
                    <a:pt x="146120" y="242445"/>
                  </a:lnTo>
                  <a:lnTo>
                    <a:pt x="223861" y="242445"/>
                  </a:lnTo>
                  <a:lnTo>
                    <a:pt x="242565" y="226435"/>
                  </a:lnTo>
                  <a:lnTo>
                    <a:pt x="265308" y="188683"/>
                  </a:lnTo>
                  <a:lnTo>
                    <a:pt x="274797" y="147162"/>
                  </a:lnTo>
                  <a:lnTo>
                    <a:pt x="271302" y="105096"/>
                  </a:lnTo>
                  <a:lnTo>
                    <a:pt x="255931" y="67745"/>
                  </a:lnTo>
                  <a:lnTo>
                    <a:pt x="218313" y="67745"/>
                  </a:lnTo>
                  <a:lnTo>
                    <a:pt x="205530" y="56922"/>
                  </a:lnTo>
                  <a:close/>
                </a:path>
                <a:path w="274955" h="274955">
                  <a:moveTo>
                    <a:pt x="238308" y="46099"/>
                  </a:moveTo>
                  <a:lnTo>
                    <a:pt x="192746" y="46099"/>
                  </a:lnTo>
                  <a:lnTo>
                    <a:pt x="218313" y="67745"/>
                  </a:lnTo>
                  <a:lnTo>
                    <a:pt x="255931" y="67745"/>
                  </a:lnTo>
                  <a:lnTo>
                    <a:pt x="255094" y="65711"/>
                  </a:lnTo>
                  <a:lnTo>
                    <a:pt x="238308" y="46099"/>
                  </a:lnTo>
                  <a:close/>
                </a:path>
                <a:path w="274955" h="274955">
                  <a:moveTo>
                    <a:pt x="226546" y="32356"/>
                  </a:moveTo>
                  <a:lnTo>
                    <a:pt x="128671" y="32356"/>
                  </a:lnTo>
                  <a:lnTo>
                    <a:pt x="168868" y="36754"/>
                  </a:lnTo>
                  <a:lnTo>
                    <a:pt x="205530" y="56922"/>
                  </a:lnTo>
                  <a:lnTo>
                    <a:pt x="192746" y="46099"/>
                  </a:lnTo>
                  <a:lnTo>
                    <a:pt x="238308" y="46099"/>
                  </a:lnTo>
                  <a:lnTo>
                    <a:pt x="226546" y="32356"/>
                  </a:lnTo>
                  <a:close/>
                </a:path>
              </a:pathLst>
            </a:custGeom>
            <a:solidFill>
              <a:srgbClr val="FC9B0E">
                <a:alpha val="50000"/>
              </a:srgbClr>
            </a:solidFill>
          </p:spPr>
          <p:txBody>
            <a:bodyPr wrap="square" lIns="0" tIns="0" rIns="0" bIns="0" rtlCol="0"/>
            <a:lstStyle/>
            <a:p>
              <a:endParaRPr sz="1092"/>
            </a:p>
          </p:txBody>
        </p:sp>
        <p:sp>
          <p:nvSpPr>
            <p:cNvPr id="11" name="object 11"/>
            <p:cNvSpPr/>
            <p:nvPr/>
          </p:nvSpPr>
          <p:spPr>
            <a:xfrm>
              <a:off x="17532244" y="182734"/>
              <a:ext cx="2572385" cy="1990089"/>
            </a:xfrm>
            <a:custGeom>
              <a:avLst/>
              <a:gdLst/>
              <a:ahLst/>
              <a:cxnLst/>
              <a:rect l="l" t="t" r="r" b="b"/>
              <a:pathLst>
                <a:path w="2572384" h="1990089">
                  <a:moveTo>
                    <a:pt x="2546082" y="1914894"/>
                  </a:moveTo>
                  <a:lnTo>
                    <a:pt x="2483505" y="1914894"/>
                  </a:lnTo>
                  <a:lnTo>
                    <a:pt x="2571855" y="1989701"/>
                  </a:lnTo>
                  <a:lnTo>
                    <a:pt x="2571855" y="1936716"/>
                  </a:lnTo>
                  <a:lnTo>
                    <a:pt x="2546082" y="1914894"/>
                  </a:lnTo>
                  <a:close/>
                </a:path>
                <a:path w="2572384" h="1990089">
                  <a:moveTo>
                    <a:pt x="26135" y="0"/>
                  </a:moveTo>
                  <a:lnTo>
                    <a:pt x="0" y="30857"/>
                  </a:lnTo>
                  <a:lnTo>
                    <a:pt x="2248423" y="1934412"/>
                  </a:lnTo>
                  <a:lnTo>
                    <a:pt x="2483505" y="1914894"/>
                  </a:lnTo>
                  <a:lnTo>
                    <a:pt x="2546082" y="1914894"/>
                  </a:lnTo>
                  <a:lnTo>
                    <a:pt x="2519889" y="1892717"/>
                  </a:lnTo>
                  <a:lnTo>
                    <a:pt x="2261742" y="1892717"/>
                  </a:lnTo>
                  <a:lnTo>
                    <a:pt x="26135" y="0"/>
                  </a:lnTo>
                  <a:close/>
                </a:path>
                <a:path w="2572384" h="1990089">
                  <a:moveTo>
                    <a:pt x="2496824" y="1873189"/>
                  </a:moveTo>
                  <a:lnTo>
                    <a:pt x="2261742" y="1892717"/>
                  </a:lnTo>
                  <a:lnTo>
                    <a:pt x="2519889" y="1892717"/>
                  </a:lnTo>
                  <a:lnTo>
                    <a:pt x="2496824" y="1873189"/>
                  </a:lnTo>
                  <a:close/>
                </a:path>
              </a:pathLst>
            </a:custGeom>
            <a:solidFill>
              <a:srgbClr val="5B7BA1">
                <a:alpha val="50000"/>
              </a:srgbClr>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17429382" y="81409"/>
              <a:ext cx="242406" cy="242400"/>
            </a:xfrm>
            <a:prstGeom prst="rect">
              <a:avLst/>
            </a:prstGeom>
          </p:spPr>
        </p:pic>
        <p:sp>
          <p:nvSpPr>
            <p:cNvPr id="13" name="object 13"/>
            <p:cNvSpPr/>
            <p:nvPr/>
          </p:nvSpPr>
          <p:spPr>
            <a:xfrm>
              <a:off x="17413183" y="65211"/>
              <a:ext cx="274955" cy="274955"/>
            </a:xfrm>
            <a:custGeom>
              <a:avLst/>
              <a:gdLst/>
              <a:ahLst/>
              <a:cxnLst/>
              <a:rect l="l" t="t" r="r" b="b"/>
              <a:pathLst>
                <a:path w="274955" h="274955">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9"/>
                  </a:lnTo>
                  <a:lnTo>
                    <a:pt x="209084" y="255093"/>
                  </a:lnTo>
                  <a:lnTo>
                    <a:pt x="223870" y="242440"/>
                  </a:lnTo>
                  <a:lnTo>
                    <a:pt x="146128" y="242440"/>
                  </a:lnTo>
                  <a:lnTo>
                    <a:pt x="105929" y="238042"/>
                  </a:lnTo>
                  <a:lnTo>
                    <a:pt x="69262" y="217875"/>
                  </a:lnTo>
                  <a:lnTo>
                    <a:pt x="43324" y="185042"/>
                  </a:lnTo>
                  <a:lnTo>
                    <a:pt x="32357" y="146120"/>
                  </a:lnTo>
                  <a:lnTo>
                    <a:pt x="36758" y="105923"/>
                  </a:lnTo>
                  <a:lnTo>
                    <a:pt x="56927" y="69262"/>
                  </a:lnTo>
                  <a:lnTo>
                    <a:pt x="89760" y="43323"/>
                  </a:lnTo>
                  <a:lnTo>
                    <a:pt x="128681" y="32352"/>
                  </a:lnTo>
                  <a:lnTo>
                    <a:pt x="226548" y="32352"/>
                  </a:lnTo>
                  <a:lnTo>
                    <a:pt x="188688" y="9488"/>
                  </a:lnTo>
                  <a:lnTo>
                    <a:pt x="147166" y="0"/>
                  </a:lnTo>
                  <a:close/>
                </a:path>
                <a:path w="274955" h="274955">
                  <a:moveTo>
                    <a:pt x="205545" y="56923"/>
                  </a:moveTo>
                  <a:lnTo>
                    <a:pt x="231475" y="89749"/>
                  </a:lnTo>
                  <a:lnTo>
                    <a:pt x="242445" y="128671"/>
                  </a:lnTo>
                  <a:lnTo>
                    <a:pt x="238046" y="168868"/>
                  </a:lnTo>
                  <a:lnTo>
                    <a:pt x="217875" y="205530"/>
                  </a:lnTo>
                  <a:lnTo>
                    <a:pt x="185048" y="231469"/>
                  </a:lnTo>
                  <a:lnTo>
                    <a:pt x="146128" y="242440"/>
                  </a:lnTo>
                  <a:lnTo>
                    <a:pt x="223870" y="242440"/>
                  </a:lnTo>
                  <a:lnTo>
                    <a:pt x="242565" y="226440"/>
                  </a:lnTo>
                  <a:lnTo>
                    <a:pt x="265308" y="188688"/>
                  </a:lnTo>
                  <a:lnTo>
                    <a:pt x="274797" y="147166"/>
                  </a:lnTo>
                  <a:lnTo>
                    <a:pt x="271302" y="105099"/>
                  </a:lnTo>
                  <a:lnTo>
                    <a:pt x="255928" y="67739"/>
                  </a:lnTo>
                  <a:lnTo>
                    <a:pt x="218319" y="67739"/>
                  </a:lnTo>
                  <a:lnTo>
                    <a:pt x="205545" y="56923"/>
                  </a:lnTo>
                  <a:close/>
                </a:path>
                <a:path w="274955" h="274955">
                  <a:moveTo>
                    <a:pt x="238306" y="46093"/>
                  </a:moveTo>
                  <a:lnTo>
                    <a:pt x="192756" y="46093"/>
                  </a:lnTo>
                  <a:lnTo>
                    <a:pt x="218319" y="67739"/>
                  </a:lnTo>
                  <a:lnTo>
                    <a:pt x="255928" y="67739"/>
                  </a:lnTo>
                  <a:lnTo>
                    <a:pt x="255094" y="65711"/>
                  </a:lnTo>
                  <a:lnTo>
                    <a:pt x="238306" y="46093"/>
                  </a:lnTo>
                  <a:close/>
                </a:path>
                <a:path w="274955" h="274955">
                  <a:moveTo>
                    <a:pt x="226548" y="32352"/>
                  </a:moveTo>
                  <a:lnTo>
                    <a:pt x="128681" y="32352"/>
                  </a:lnTo>
                  <a:lnTo>
                    <a:pt x="168879" y="36749"/>
                  </a:lnTo>
                  <a:lnTo>
                    <a:pt x="205533" y="56912"/>
                  </a:lnTo>
                  <a:lnTo>
                    <a:pt x="192756" y="46093"/>
                  </a:lnTo>
                  <a:lnTo>
                    <a:pt x="238306" y="46093"/>
                  </a:lnTo>
                  <a:lnTo>
                    <a:pt x="226548" y="32352"/>
                  </a:lnTo>
                  <a:close/>
                </a:path>
              </a:pathLst>
            </a:custGeom>
            <a:solidFill>
              <a:srgbClr val="5B7BA1">
                <a:alpha val="50000"/>
              </a:srgbClr>
            </a:solidFill>
          </p:spPr>
          <p:txBody>
            <a:bodyPr wrap="square" lIns="0" tIns="0" rIns="0" bIns="0" rtlCol="0"/>
            <a:lstStyle/>
            <a:p>
              <a:endParaRPr sz="1092"/>
            </a:p>
          </p:txBody>
        </p:sp>
        <p:sp>
          <p:nvSpPr>
            <p:cNvPr id="14" name="object 14"/>
            <p:cNvSpPr/>
            <p:nvPr/>
          </p:nvSpPr>
          <p:spPr>
            <a:xfrm>
              <a:off x="17805404"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0" y="0"/>
                  </a:moveTo>
                  <a:lnTo>
                    <a:pt x="0" y="0"/>
                  </a:lnTo>
                  <a:lnTo>
                    <a:pt x="1707922" y="1445975"/>
                  </a:lnTo>
                  <a:lnTo>
                    <a:pt x="1950134" y="1425860"/>
                  </a:lnTo>
                  <a:lnTo>
                    <a:pt x="2012706" y="1425860"/>
                  </a:lnTo>
                  <a:lnTo>
                    <a:pt x="1987219" y="1404280"/>
                  </a:lnTo>
                  <a:lnTo>
                    <a:pt x="1721262" y="1404280"/>
                  </a:lnTo>
                  <a:lnTo>
                    <a:pt x="62580"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15" name="object 15"/>
            <p:cNvPicPr/>
            <p:nvPr/>
          </p:nvPicPr>
          <p:blipFill>
            <a:blip r:embed="rId6" cstate="print"/>
            <a:stretch>
              <a:fillRect/>
            </a:stretch>
          </p:blipFill>
          <p:spPr>
            <a:xfrm>
              <a:off x="19906147" y="1508322"/>
              <a:ext cx="197952" cy="242400"/>
            </a:xfrm>
            <a:prstGeom prst="rect">
              <a:avLst/>
            </a:prstGeom>
          </p:spPr>
        </p:pic>
        <p:sp>
          <p:nvSpPr>
            <p:cNvPr id="16" name="object 16"/>
            <p:cNvSpPr/>
            <p:nvPr/>
          </p:nvSpPr>
          <p:spPr>
            <a:xfrm>
              <a:off x="19889953" y="1492124"/>
              <a:ext cx="214629" cy="274955"/>
            </a:xfrm>
            <a:custGeom>
              <a:avLst/>
              <a:gdLst/>
              <a:ahLst/>
              <a:cxnLst/>
              <a:rect l="l" t="t" r="r" b="b"/>
              <a:pathLst>
                <a:path w="214630" h="274955">
                  <a:moveTo>
                    <a:pt x="147163" y="0"/>
                  </a:moveTo>
                  <a:lnTo>
                    <a:pt x="105099" y="3494"/>
                  </a:lnTo>
                  <a:lnTo>
                    <a:pt x="65714" y="19704"/>
                  </a:lnTo>
                  <a:lnTo>
                    <a:pt x="32230" y="48362"/>
                  </a:lnTo>
                  <a:lnTo>
                    <a:pt x="9490" y="86109"/>
                  </a:lnTo>
                  <a:lnTo>
                    <a:pt x="0" y="127627"/>
                  </a:lnTo>
                  <a:lnTo>
                    <a:pt x="3491" y="169693"/>
                  </a:lnTo>
                  <a:lnTo>
                    <a:pt x="19698" y="209080"/>
                  </a:lnTo>
                  <a:lnTo>
                    <a:pt x="48364" y="242571"/>
                  </a:lnTo>
                  <a:lnTo>
                    <a:pt x="86107" y="265304"/>
                  </a:lnTo>
                  <a:lnTo>
                    <a:pt x="127628" y="274792"/>
                  </a:lnTo>
                  <a:lnTo>
                    <a:pt x="169693" y="271297"/>
                  </a:lnTo>
                  <a:lnTo>
                    <a:pt x="209078" y="255087"/>
                  </a:lnTo>
                  <a:lnTo>
                    <a:pt x="214145" y="250751"/>
                  </a:lnTo>
                  <a:lnTo>
                    <a:pt x="214145" y="242440"/>
                  </a:lnTo>
                  <a:lnTo>
                    <a:pt x="146123" y="242440"/>
                  </a:lnTo>
                  <a:lnTo>
                    <a:pt x="105922" y="238042"/>
                  </a:lnTo>
                  <a:lnTo>
                    <a:pt x="69255" y="217875"/>
                  </a:lnTo>
                  <a:lnTo>
                    <a:pt x="43322" y="185042"/>
                  </a:lnTo>
                  <a:lnTo>
                    <a:pt x="32354" y="146120"/>
                  </a:lnTo>
                  <a:lnTo>
                    <a:pt x="36753" y="105923"/>
                  </a:lnTo>
                  <a:lnTo>
                    <a:pt x="56920" y="69262"/>
                  </a:lnTo>
                  <a:lnTo>
                    <a:pt x="89753" y="43323"/>
                  </a:lnTo>
                  <a:lnTo>
                    <a:pt x="128674" y="32352"/>
                  </a:lnTo>
                  <a:lnTo>
                    <a:pt x="214145" y="32352"/>
                  </a:lnTo>
                  <a:lnTo>
                    <a:pt x="214145" y="24824"/>
                  </a:lnTo>
                  <a:lnTo>
                    <a:pt x="188682" y="9488"/>
                  </a:lnTo>
                  <a:lnTo>
                    <a:pt x="147163" y="0"/>
                  </a:lnTo>
                  <a:close/>
                </a:path>
                <a:path w="214630" h="274955">
                  <a:moveTo>
                    <a:pt x="214145" y="208479"/>
                  </a:moveTo>
                  <a:lnTo>
                    <a:pt x="185045" y="231469"/>
                  </a:lnTo>
                  <a:lnTo>
                    <a:pt x="146123" y="242440"/>
                  </a:lnTo>
                  <a:lnTo>
                    <a:pt x="214145" y="242440"/>
                  </a:lnTo>
                  <a:lnTo>
                    <a:pt x="214145" y="208479"/>
                  </a:lnTo>
                  <a:close/>
                </a:path>
                <a:path w="214630" h="274955">
                  <a:moveTo>
                    <a:pt x="205533" y="56916"/>
                  </a:moveTo>
                  <a:lnTo>
                    <a:pt x="214145" y="67817"/>
                  </a:lnTo>
                  <a:lnTo>
                    <a:pt x="214145" y="64207"/>
                  </a:lnTo>
                  <a:lnTo>
                    <a:pt x="205533" y="56916"/>
                  </a:lnTo>
                  <a:close/>
                </a:path>
                <a:path w="214630" h="274955">
                  <a:moveTo>
                    <a:pt x="214145" y="46093"/>
                  </a:moveTo>
                  <a:lnTo>
                    <a:pt x="192750" y="46093"/>
                  </a:lnTo>
                  <a:lnTo>
                    <a:pt x="214145" y="64207"/>
                  </a:lnTo>
                  <a:lnTo>
                    <a:pt x="214145" y="46093"/>
                  </a:lnTo>
                  <a:close/>
                </a:path>
                <a:path w="214630" h="274955">
                  <a:moveTo>
                    <a:pt x="214145" y="32352"/>
                  </a:moveTo>
                  <a:lnTo>
                    <a:pt x="128674" y="32352"/>
                  </a:lnTo>
                  <a:lnTo>
                    <a:pt x="168872" y="36749"/>
                  </a:lnTo>
                  <a:lnTo>
                    <a:pt x="205533" y="56916"/>
                  </a:lnTo>
                  <a:lnTo>
                    <a:pt x="192750" y="46093"/>
                  </a:lnTo>
                  <a:lnTo>
                    <a:pt x="214145" y="46093"/>
                  </a:lnTo>
                  <a:lnTo>
                    <a:pt x="214145" y="32352"/>
                  </a:lnTo>
                  <a:close/>
                </a:path>
              </a:pathLst>
            </a:custGeom>
            <a:solidFill>
              <a:srgbClr val="6EC002">
                <a:alpha val="50000"/>
              </a:srgbClr>
            </a:solidFill>
          </p:spPr>
          <p:txBody>
            <a:bodyPr wrap="square" lIns="0" tIns="0" rIns="0" bIns="0" rtlCol="0"/>
            <a:lstStyle/>
            <a:p>
              <a:endParaRPr sz="1092"/>
            </a:p>
          </p:txBody>
        </p:sp>
        <p:sp>
          <p:nvSpPr>
            <p:cNvPr id="17" name="object 17"/>
            <p:cNvSpPr/>
            <p:nvPr/>
          </p:nvSpPr>
          <p:spPr>
            <a:xfrm>
              <a:off x="19334069" y="0"/>
              <a:ext cx="770255" cy="652145"/>
            </a:xfrm>
            <a:custGeom>
              <a:avLst/>
              <a:gdLst/>
              <a:ahLst/>
              <a:cxnLst/>
              <a:rect l="l" t="t" r="r" b="b"/>
              <a:pathLst>
                <a:path w="770255" h="652145">
                  <a:moveTo>
                    <a:pt x="62568" y="0"/>
                  </a:moveTo>
                  <a:lnTo>
                    <a:pt x="0" y="0"/>
                  </a:lnTo>
                  <a:lnTo>
                    <a:pt x="770029" y="651932"/>
                  </a:lnTo>
                  <a:lnTo>
                    <a:pt x="770029" y="598957"/>
                  </a:lnTo>
                  <a:lnTo>
                    <a:pt x="62568" y="0"/>
                  </a:lnTo>
                  <a:close/>
                </a:path>
              </a:pathLst>
            </a:custGeom>
            <a:solidFill>
              <a:srgbClr val="ED4039">
                <a:alpha val="50000"/>
              </a:srgbClr>
            </a:solidFill>
          </p:spPr>
          <p:txBody>
            <a:bodyPr wrap="square" lIns="0" tIns="0" rIns="0" bIns="0" rtlCol="0"/>
            <a:lstStyle/>
            <a:p>
              <a:endParaRPr sz="1092"/>
            </a:p>
          </p:txBody>
        </p:sp>
        <p:sp>
          <p:nvSpPr>
            <p:cNvPr id="18" name="object 18"/>
            <p:cNvSpPr/>
            <p:nvPr/>
          </p:nvSpPr>
          <p:spPr>
            <a:xfrm>
              <a:off x="19755786" y="0"/>
              <a:ext cx="348615" cy="295275"/>
            </a:xfrm>
            <a:custGeom>
              <a:avLst/>
              <a:gdLst/>
              <a:ahLst/>
              <a:cxnLst/>
              <a:rect l="l" t="t" r="r" b="b"/>
              <a:pathLst>
                <a:path w="348615" h="295275">
                  <a:moveTo>
                    <a:pt x="62583" y="0"/>
                  </a:moveTo>
                  <a:lnTo>
                    <a:pt x="0" y="0"/>
                  </a:lnTo>
                  <a:lnTo>
                    <a:pt x="348314" y="294892"/>
                  </a:lnTo>
                  <a:lnTo>
                    <a:pt x="348314" y="241908"/>
                  </a:lnTo>
                  <a:lnTo>
                    <a:pt x="62583" y="0"/>
                  </a:lnTo>
                  <a:close/>
                </a:path>
              </a:pathLst>
            </a:custGeom>
            <a:solidFill>
              <a:srgbClr val="5DC4C1">
                <a:alpha val="50000"/>
              </a:srgbClr>
            </a:solidFill>
          </p:spPr>
          <p:txBody>
            <a:bodyPr wrap="square" lIns="0" tIns="0" rIns="0" bIns="0" rtlCol="0"/>
            <a:lstStyle/>
            <a:p>
              <a:endParaRPr sz="1092"/>
            </a:p>
          </p:txBody>
        </p:sp>
        <p:sp>
          <p:nvSpPr>
            <p:cNvPr id="19" name="object 19"/>
            <p:cNvSpPr/>
            <p:nvPr/>
          </p:nvSpPr>
          <p:spPr>
            <a:xfrm>
              <a:off x="16455173" y="0"/>
              <a:ext cx="1944370" cy="2008505"/>
            </a:xfrm>
            <a:custGeom>
              <a:avLst/>
              <a:gdLst/>
              <a:ahLst/>
              <a:cxnLst/>
              <a:rect l="l" t="t" r="r" b="b"/>
              <a:pathLst>
                <a:path w="1944369" h="2008505">
                  <a:moveTo>
                    <a:pt x="62591" y="0"/>
                  </a:moveTo>
                  <a:lnTo>
                    <a:pt x="0" y="0"/>
                  </a:lnTo>
                  <a:lnTo>
                    <a:pt x="737756" y="624616"/>
                  </a:lnTo>
                  <a:lnTo>
                    <a:pt x="772069" y="1037766"/>
                  </a:lnTo>
                  <a:lnTo>
                    <a:pt x="1918139" y="2008072"/>
                  </a:lnTo>
                  <a:lnTo>
                    <a:pt x="1944274" y="1977214"/>
                  </a:lnTo>
                  <a:lnTo>
                    <a:pt x="811000" y="1017746"/>
                  </a:lnTo>
                  <a:lnTo>
                    <a:pt x="776687" y="604586"/>
                  </a:lnTo>
                  <a:lnTo>
                    <a:pt x="62591" y="0"/>
                  </a:lnTo>
                  <a:close/>
                </a:path>
              </a:pathLst>
            </a:custGeom>
            <a:solidFill>
              <a:srgbClr val="FC9B0E">
                <a:alpha val="50000"/>
              </a:srgbClr>
            </a:solidFill>
          </p:spPr>
          <p:txBody>
            <a:bodyPr wrap="square" lIns="0" tIns="0" rIns="0" bIns="0" rtlCol="0"/>
            <a:lstStyle/>
            <a:p>
              <a:endParaRPr sz="1092"/>
            </a:p>
          </p:txBody>
        </p:sp>
        <p:pic>
          <p:nvPicPr>
            <p:cNvPr id="20" name="object 20"/>
            <p:cNvPicPr/>
            <p:nvPr/>
          </p:nvPicPr>
          <p:blipFill>
            <a:blip r:embed="rId7" cstate="print"/>
            <a:stretch>
              <a:fillRect/>
            </a:stretch>
          </p:blipFill>
          <p:spPr>
            <a:xfrm>
              <a:off x="18259911" y="1866990"/>
              <a:ext cx="242406" cy="242402"/>
            </a:xfrm>
            <a:prstGeom prst="rect">
              <a:avLst/>
            </a:prstGeom>
          </p:spPr>
        </p:pic>
        <p:sp>
          <p:nvSpPr>
            <p:cNvPr id="21" name="object 21"/>
            <p:cNvSpPr/>
            <p:nvPr/>
          </p:nvSpPr>
          <p:spPr>
            <a:xfrm>
              <a:off x="18243714" y="1850791"/>
              <a:ext cx="274955" cy="274955"/>
            </a:xfrm>
            <a:custGeom>
              <a:avLst/>
              <a:gdLst/>
              <a:ahLst/>
              <a:cxnLst/>
              <a:rect l="l" t="t" r="r" b="b"/>
              <a:pathLst>
                <a:path w="274955" h="274955">
                  <a:moveTo>
                    <a:pt x="147168" y="0"/>
                  </a:moveTo>
                  <a:lnTo>
                    <a:pt x="105102" y="3494"/>
                  </a:lnTo>
                  <a:lnTo>
                    <a:pt x="65715" y="19704"/>
                  </a:lnTo>
                  <a:lnTo>
                    <a:pt x="32230" y="48362"/>
                  </a:lnTo>
                  <a:lnTo>
                    <a:pt x="9490" y="86110"/>
                  </a:lnTo>
                  <a:lnTo>
                    <a:pt x="0" y="127630"/>
                  </a:lnTo>
                  <a:lnTo>
                    <a:pt x="3491" y="169697"/>
                  </a:lnTo>
                  <a:lnTo>
                    <a:pt x="19698" y="209084"/>
                  </a:lnTo>
                  <a:lnTo>
                    <a:pt x="48355" y="242565"/>
                  </a:lnTo>
                  <a:lnTo>
                    <a:pt x="86108" y="265304"/>
                  </a:lnTo>
                  <a:lnTo>
                    <a:pt x="127632" y="274792"/>
                  </a:lnTo>
                  <a:lnTo>
                    <a:pt x="169700" y="271297"/>
                  </a:lnTo>
                  <a:lnTo>
                    <a:pt x="209088" y="255087"/>
                  </a:lnTo>
                  <a:lnTo>
                    <a:pt x="223864" y="242440"/>
                  </a:lnTo>
                  <a:lnTo>
                    <a:pt x="146124" y="242440"/>
                  </a:lnTo>
                  <a:lnTo>
                    <a:pt x="105923" y="238042"/>
                  </a:lnTo>
                  <a:lnTo>
                    <a:pt x="69255" y="217875"/>
                  </a:lnTo>
                  <a:lnTo>
                    <a:pt x="43317" y="185042"/>
                  </a:lnTo>
                  <a:lnTo>
                    <a:pt x="32350" y="146120"/>
                  </a:lnTo>
                  <a:lnTo>
                    <a:pt x="36752" y="105923"/>
                  </a:lnTo>
                  <a:lnTo>
                    <a:pt x="56920" y="69262"/>
                  </a:lnTo>
                  <a:lnTo>
                    <a:pt x="89753" y="43323"/>
                  </a:lnTo>
                  <a:lnTo>
                    <a:pt x="128674" y="32352"/>
                  </a:lnTo>
                  <a:lnTo>
                    <a:pt x="226541" y="32352"/>
                  </a:lnTo>
                  <a:lnTo>
                    <a:pt x="188686" y="9488"/>
                  </a:lnTo>
                  <a:lnTo>
                    <a:pt x="147168" y="0"/>
                  </a:lnTo>
                  <a:close/>
                </a:path>
                <a:path w="274955" h="274955">
                  <a:moveTo>
                    <a:pt x="205533" y="56916"/>
                  </a:moveTo>
                  <a:lnTo>
                    <a:pt x="231473" y="89749"/>
                  </a:lnTo>
                  <a:lnTo>
                    <a:pt x="242445" y="128671"/>
                  </a:lnTo>
                  <a:lnTo>
                    <a:pt x="238050" y="168868"/>
                  </a:lnTo>
                  <a:lnTo>
                    <a:pt x="217889" y="205530"/>
                  </a:lnTo>
                  <a:lnTo>
                    <a:pt x="185050" y="231469"/>
                  </a:lnTo>
                  <a:lnTo>
                    <a:pt x="146124" y="242440"/>
                  </a:lnTo>
                  <a:lnTo>
                    <a:pt x="223864" y="242440"/>
                  </a:lnTo>
                  <a:lnTo>
                    <a:pt x="242569" y="226430"/>
                  </a:lnTo>
                  <a:lnTo>
                    <a:pt x="265307" y="188683"/>
                  </a:lnTo>
                  <a:lnTo>
                    <a:pt x="274795" y="147164"/>
                  </a:lnTo>
                  <a:lnTo>
                    <a:pt x="271301" y="105099"/>
                  </a:lnTo>
                  <a:lnTo>
                    <a:pt x="255926" y="67739"/>
                  </a:lnTo>
                  <a:lnTo>
                    <a:pt x="218317" y="67739"/>
                  </a:lnTo>
                  <a:lnTo>
                    <a:pt x="205533" y="56916"/>
                  </a:lnTo>
                  <a:close/>
                </a:path>
                <a:path w="274955" h="274955">
                  <a:moveTo>
                    <a:pt x="238301" y="46093"/>
                  </a:moveTo>
                  <a:lnTo>
                    <a:pt x="192750" y="46093"/>
                  </a:lnTo>
                  <a:lnTo>
                    <a:pt x="218317" y="67739"/>
                  </a:lnTo>
                  <a:lnTo>
                    <a:pt x="255926" y="67739"/>
                  </a:lnTo>
                  <a:lnTo>
                    <a:pt x="255091" y="65711"/>
                  </a:lnTo>
                  <a:lnTo>
                    <a:pt x="238301" y="46093"/>
                  </a:lnTo>
                  <a:close/>
                </a:path>
                <a:path w="274955" h="274955">
                  <a:moveTo>
                    <a:pt x="226541" y="32352"/>
                  </a:moveTo>
                  <a:lnTo>
                    <a:pt x="128674" y="32352"/>
                  </a:lnTo>
                  <a:lnTo>
                    <a:pt x="168872" y="36749"/>
                  </a:lnTo>
                  <a:lnTo>
                    <a:pt x="205533" y="56916"/>
                  </a:lnTo>
                  <a:lnTo>
                    <a:pt x="192750" y="46093"/>
                  </a:lnTo>
                  <a:lnTo>
                    <a:pt x="238301" y="46093"/>
                  </a:lnTo>
                  <a:lnTo>
                    <a:pt x="226541" y="32352"/>
                  </a:lnTo>
                  <a:close/>
                </a:path>
              </a:pathLst>
            </a:custGeom>
            <a:solidFill>
              <a:srgbClr val="FC9B0E">
                <a:alpha val="50000"/>
              </a:srgbClr>
            </a:solidFill>
          </p:spPr>
          <p:txBody>
            <a:bodyPr wrap="square" lIns="0" tIns="0" rIns="0" bIns="0" rtlCol="0"/>
            <a:lstStyle/>
            <a:p>
              <a:endParaRPr sz="1092"/>
            </a:p>
          </p:txBody>
        </p:sp>
        <p:sp>
          <p:nvSpPr>
            <p:cNvPr id="22" name="object 22"/>
            <p:cNvSpPr/>
            <p:nvPr/>
          </p:nvSpPr>
          <p:spPr>
            <a:xfrm>
              <a:off x="16863339"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23" name="object 23"/>
            <p:cNvPicPr/>
            <p:nvPr/>
          </p:nvPicPr>
          <p:blipFill>
            <a:blip r:embed="rId8" cstate="print"/>
            <a:stretch>
              <a:fillRect/>
            </a:stretch>
          </p:blipFill>
          <p:spPr>
            <a:xfrm>
              <a:off x="18227681" y="1110025"/>
              <a:ext cx="242406" cy="242397"/>
            </a:xfrm>
            <a:prstGeom prst="rect">
              <a:avLst/>
            </a:prstGeom>
          </p:spPr>
        </p:pic>
        <p:sp>
          <p:nvSpPr>
            <p:cNvPr id="24" name="object 24"/>
            <p:cNvSpPr/>
            <p:nvPr/>
          </p:nvSpPr>
          <p:spPr>
            <a:xfrm>
              <a:off x="18211485" y="1093826"/>
              <a:ext cx="274955" cy="274955"/>
            </a:xfrm>
            <a:custGeom>
              <a:avLst/>
              <a:gdLst/>
              <a:ahLst/>
              <a:cxnLst/>
              <a:rect l="l" t="t" r="r" b="b"/>
              <a:pathLst>
                <a:path w="274955" h="274955">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9"/>
                  </a:lnTo>
                  <a:lnTo>
                    <a:pt x="209085" y="255093"/>
                  </a:lnTo>
                  <a:lnTo>
                    <a:pt x="223873" y="242440"/>
                  </a:lnTo>
                  <a:lnTo>
                    <a:pt x="146117" y="242440"/>
                  </a:lnTo>
                  <a:lnTo>
                    <a:pt x="105918" y="238042"/>
                  </a:lnTo>
                  <a:lnTo>
                    <a:pt x="88932" y="228698"/>
                  </a:lnTo>
                  <a:lnTo>
                    <a:pt x="82040" y="228698"/>
                  </a:lnTo>
                  <a:lnTo>
                    <a:pt x="56477" y="207052"/>
                  </a:lnTo>
                  <a:lnTo>
                    <a:pt x="60707" y="207052"/>
                  </a:lnTo>
                  <a:lnTo>
                    <a:pt x="43322" y="185042"/>
                  </a:lnTo>
                  <a:lnTo>
                    <a:pt x="32350" y="146120"/>
                  </a:lnTo>
                  <a:lnTo>
                    <a:pt x="36746" y="105923"/>
                  </a:lnTo>
                  <a:lnTo>
                    <a:pt x="56911" y="69262"/>
                  </a:lnTo>
                  <a:lnTo>
                    <a:pt x="89750" y="43323"/>
                  </a:lnTo>
                  <a:lnTo>
                    <a:pt x="128676" y="32352"/>
                  </a:lnTo>
                  <a:lnTo>
                    <a:pt x="226542" y="32352"/>
                  </a:lnTo>
                  <a:lnTo>
                    <a:pt x="188687" y="9488"/>
                  </a:lnTo>
                  <a:lnTo>
                    <a:pt x="147166" y="0"/>
                  </a:lnTo>
                  <a:close/>
                </a:path>
                <a:path w="274955" h="274955">
                  <a:moveTo>
                    <a:pt x="226542" y="32352"/>
                  </a:moveTo>
                  <a:lnTo>
                    <a:pt x="128676" y="32352"/>
                  </a:lnTo>
                  <a:lnTo>
                    <a:pt x="168878" y="36749"/>
                  </a:lnTo>
                  <a:lnTo>
                    <a:pt x="205545" y="56916"/>
                  </a:lnTo>
                  <a:lnTo>
                    <a:pt x="231477" y="89749"/>
                  </a:lnTo>
                  <a:lnTo>
                    <a:pt x="242442" y="128671"/>
                  </a:lnTo>
                  <a:lnTo>
                    <a:pt x="238043" y="168868"/>
                  </a:lnTo>
                  <a:lnTo>
                    <a:pt x="217880" y="205530"/>
                  </a:lnTo>
                  <a:lnTo>
                    <a:pt x="185041" y="231469"/>
                  </a:lnTo>
                  <a:lnTo>
                    <a:pt x="146117" y="242440"/>
                  </a:lnTo>
                  <a:lnTo>
                    <a:pt x="223873" y="242440"/>
                  </a:lnTo>
                  <a:lnTo>
                    <a:pt x="242570" y="226440"/>
                  </a:lnTo>
                  <a:lnTo>
                    <a:pt x="265305" y="188688"/>
                  </a:lnTo>
                  <a:lnTo>
                    <a:pt x="274792" y="147166"/>
                  </a:lnTo>
                  <a:lnTo>
                    <a:pt x="271299" y="105099"/>
                  </a:lnTo>
                  <a:lnTo>
                    <a:pt x="255092" y="65711"/>
                  </a:lnTo>
                  <a:lnTo>
                    <a:pt x="226542" y="32352"/>
                  </a:lnTo>
                  <a:close/>
                </a:path>
                <a:path w="274955" h="274955">
                  <a:moveTo>
                    <a:pt x="69263" y="217879"/>
                  </a:moveTo>
                  <a:lnTo>
                    <a:pt x="82040" y="228698"/>
                  </a:lnTo>
                  <a:lnTo>
                    <a:pt x="88932" y="228698"/>
                  </a:lnTo>
                  <a:lnTo>
                    <a:pt x="69263" y="217879"/>
                  </a:lnTo>
                  <a:close/>
                </a:path>
                <a:path w="274955" h="274955">
                  <a:moveTo>
                    <a:pt x="60707" y="207052"/>
                  </a:moveTo>
                  <a:lnTo>
                    <a:pt x="56477" y="207052"/>
                  </a:lnTo>
                  <a:lnTo>
                    <a:pt x="69251" y="217868"/>
                  </a:lnTo>
                  <a:lnTo>
                    <a:pt x="60707" y="207052"/>
                  </a:lnTo>
                  <a:close/>
                </a:path>
              </a:pathLst>
            </a:custGeom>
            <a:solidFill>
              <a:srgbClr val="ED4039">
                <a:alpha val="50000"/>
              </a:srgbClr>
            </a:solidFill>
          </p:spPr>
          <p:txBody>
            <a:bodyPr wrap="square" lIns="0" tIns="0" rIns="0" bIns="0" rtlCol="0"/>
            <a:lstStyle/>
            <a:p>
              <a:endParaRPr sz="1092"/>
            </a:p>
          </p:txBody>
        </p:sp>
        <p:sp>
          <p:nvSpPr>
            <p:cNvPr id="25" name="object 25"/>
            <p:cNvSpPr/>
            <p:nvPr/>
          </p:nvSpPr>
          <p:spPr>
            <a:xfrm>
              <a:off x="1093797" y="8246947"/>
              <a:ext cx="3048000" cy="3061970"/>
            </a:xfrm>
            <a:custGeom>
              <a:avLst/>
              <a:gdLst/>
              <a:ahLst/>
              <a:cxnLst/>
              <a:rect l="l" t="t" r="r" b="b"/>
              <a:pathLst>
                <a:path w="3048000" h="3061970">
                  <a:moveTo>
                    <a:pt x="26124" y="0"/>
                  </a:moveTo>
                  <a:lnTo>
                    <a:pt x="0" y="30857"/>
                  </a:lnTo>
                  <a:lnTo>
                    <a:pt x="2131107" y="1835106"/>
                  </a:lnTo>
                  <a:lnTo>
                    <a:pt x="2176069" y="2376493"/>
                  </a:lnTo>
                  <a:lnTo>
                    <a:pt x="2985286" y="3061608"/>
                  </a:lnTo>
                  <a:lnTo>
                    <a:pt x="3047868" y="3061608"/>
                  </a:lnTo>
                  <a:lnTo>
                    <a:pt x="2215000" y="2356462"/>
                  </a:lnTo>
                  <a:lnTo>
                    <a:pt x="2170038" y="1815086"/>
                  </a:lnTo>
                  <a:lnTo>
                    <a:pt x="26124" y="0"/>
                  </a:lnTo>
                  <a:close/>
                </a:path>
              </a:pathLst>
            </a:custGeom>
            <a:solidFill>
              <a:srgbClr val="5DC4C1">
                <a:alpha val="50000"/>
              </a:srgbClr>
            </a:solidFill>
          </p:spPr>
          <p:txBody>
            <a:bodyPr wrap="square" lIns="0" tIns="0" rIns="0" bIns="0" rtlCol="0"/>
            <a:lstStyle/>
            <a:p>
              <a:endParaRPr sz="1092"/>
            </a:p>
          </p:txBody>
        </p:sp>
        <p:pic>
          <p:nvPicPr>
            <p:cNvPr id="26" name="object 26"/>
            <p:cNvPicPr/>
            <p:nvPr/>
          </p:nvPicPr>
          <p:blipFill>
            <a:blip r:embed="rId9" cstate="print"/>
            <a:stretch>
              <a:fillRect/>
            </a:stretch>
          </p:blipFill>
          <p:spPr>
            <a:xfrm>
              <a:off x="990927" y="8145614"/>
              <a:ext cx="242399" cy="242402"/>
            </a:xfrm>
            <a:prstGeom prst="rect">
              <a:avLst/>
            </a:prstGeom>
          </p:spPr>
        </p:pic>
        <p:sp>
          <p:nvSpPr>
            <p:cNvPr id="27" name="object 27"/>
            <p:cNvSpPr/>
            <p:nvPr/>
          </p:nvSpPr>
          <p:spPr>
            <a:xfrm>
              <a:off x="0" y="8129428"/>
              <a:ext cx="1829435" cy="3179445"/>
            </a:xfrm>
            <a:custGeom>
              <a:avLst/>
              <a:gdLst/>
              <a:ahLst/>
              <a:cxnLst/>
              <a:rect l="l" t="t" r="r" b="b"/>
              <a:pathLst>
                <a:path w="1829435" h="3179445">
                  <a:moveTo>
                    <a:pt x="1249527" y="147167"/>
                  </a:moveTo>
                  <a:lnTo>
                    <a:pt x="1246022" y="105105"/>
                  </a:lnTo>
                  <a:lnTo>
                    <a:pt x="1229817" y="65709"/>
                  </a:lnTo>
                  <a:lnTo>
                    <a:pt x="1217168" y="50939"/>
                  </a:lnTo>
                  <a:lnTo>
                    <a:pt x="1217168" y="128676"/>
                  </a:lnTo>
                  <a:lnTo>
                    <a:pt x="1212761" y="168871"/>
                  </a:lnTo>
                  <a:lnTo>
                    <a:pt x="1192593" y="205524"/>
                  </a:lnTo>
                  <a:lnTo>
                    <a:pt x="1159764" y="231470"/>
                  </a:lnTo>
                  <a:lnTo>
                    <a:pt x="1120851"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63" y="43319"/>
                  </a:lnTo>
                  <a:lnTo>
                    <a:pt x="1103388"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92" y="0"/>
                  </a:lnTo>
                  <a:lnTo>
                    <a:pt x="1079817" y="3492"/>
                  </a:lnTo>
                  <a:lnTo>
                    <a:pt x="1040434" y="19710"/>
                  </a:lnTo>
                  <a:lnTo>
                    <a:pt x="1006957" y="48361"/>
                  </a:lnTo>
                  <a:lnTo>
                    <a:pt x="984211" y="86106"/>
                  </a:lnTo>
                  <a:lnTo>
                    <a:pt x="974725" y="127622"/>
                  </a:lnTo>
                  <a:lnTo>
                    <a:pt x="978217" y="169697"/>
                  </a:lnTo>
                  <a:lnTo>
                    <a:pt x="994435" y="209080"/>
                  </a:lnTo>
                  <a:lnTo>
                    <a:pt x="1023086" y="242570"/>
                  </a:lnTo>
                  <a:lnTo>
                    <a:pt x="1060843" y="265303"/>
                  </a:lnTo>
                  <a:lnTo>
                    <a:pt x="1102360" y="274789"/>
                  </a:lnTo>
                  <a:lnTo>
                    <a:pt x="1144422" y="271297"/>
                  </a:lnTo>
                  <a:lnTo>
                    <a:pt x="1183805" y="255092"/>
                  </a:lnTo>
                  <a:lnTo>
                    <a:pt x="1198600" y="242443"/>
                  </a:lnTo>
                  <a:lnTo>
                    <a:pt x="1217295" y="226441"/>
                  </a:lnTo>
                  <a:lnTo>
                    <a:pt x="1240028" y="188683"/>
                  </a:lnTo>
                  <a:lnTo>
                    <a:pt x="1249527" y="147167"/>
                  </a:lnTo>
                  <a:close/>
                </a:path>
                <a:path w="1829435" h="3179445">
                  <a:moveTo>
                    <a:pt x="1829358" y="3179127"/>
                  </a:moveTo>
                  <a:lnTo>
                    <a:pt x="1501025" y="2901162"/>
                  </a:lnTo>
                  <a:lnTo>
                    <a:pt x="1451775" y="2859468"/>
                  </a:lnTo>
                  <a:lnTo>
                    <a:pt x="896150" y="2905607"/>
                  </a:lnTo>
                  <a:lnTo>
                    <a:pt x="0" y="2146897"/>
                  </a:lnTo>
                  <a:lnTo>
                    <a:pt x="0" y="2199868"/>
                  </a:lnTo>
                  <a:lnTo>
                    <a:pt x="882815" y="2947301"/>
                  </a:lnTo>
                  <a:lnTo>
                    <a:pt x="1384858" y="2905607"/>
                  </a:lnTo>
                  <a:lnTo>
                    <a:pt x="1438452"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28" name="object 28"/>
            <p:cNvSpPr/>
            <p:nvPr/>
          </p:nvSpPr>
          <p:spPr>
            <a:xfrm>
              <a:off x="0" y="9971648"/>
              <a:ext cx="788670" cy="698500"/>
            </a:xfrm>
            <a:custGeom>
              <a:avLst/>
              <a:gdLst/>
              <a:ahLst/>
              <a:cxnLst/>
              <a:rect l="l" t="t" r="r" b="b"/>
              <a:pathLst>
                <a:path w="788670" h="698500">
                  <a:moveTo>
                    <a:pt x="0" y="0"/>
                  </a:moveTo>
                  <a:lnTo>
                    <a:pt x="0" y="52982"/>
                  </a:lnTo>
                  <a:lnTo>
                    <a:pt x="761932" y="698061"/>
                  </a:lnTo>
                  <a:lnTo>
                    <a:pt x="788068" y="667203"/>
                  </a:lnTo>
                  <a:lnTo>
                    <a:pt x="0" y="0"/>
                  </a:lnTo>
                  <a:close/>
                </a:path>
              </a:pathLst>
            </a:custGeom>
            <a:solidFill>
              <a:srgbClr val="FC9B0E">
                <a:alpha val="50000"/>
              </a:srgbClr>
            </a:solidFill>
          </p:spPr>
          <p:txBody>
            <a:bodyPr wrap="square" lIns="0" tIns="0" rIns="0" bIns="0" rtlCol="0"/>
            <a:lstStyle/>
            <a:p>
              <a:endParaRPr sz="1092"/>
            </a:p>
          </p:txBody>
        </p:sp>
        <p:pic>
          <p:nvPicPr>
            <p:cNvPr id="29" name="object 29"/>
            <p:cNvPicPr/>
            <p:nvPr/>
          </p:nvPicPr>
          <p:blipFill>
            <a:blip r:embed="rId10" cstate="print"/>
            <a:stretch>
              <a:fillRect/>
            </a:stretch>
          </p:blipFill>
          <p:spPr>
            <a:xfrm>
              <a:off x="648543" y="10528635"/>
              <a:ext cx="242406" cy="242404"/>
            </a:xfrm>
            <a:prstGeom prst="rect">
              <a:avLst/>
            </a:prstGeom>
          </p:spPr>
        </p:pic>
        <p:sp>
          <p:nvSpPr>
            <p:cNvPr id="30" name="object 30"/>
            <p:cNvSpPr/>
            <p:nvPr/>
          </p:nvSpPr>
          <p:spPr>
            <a:xfrm>
              <a:off x="632348" y="10512440"/>
              <a:ext cx="274955" cy="274955"/>
            </a:xfrm>
            <a:custGeom>
              <a:avLst/>
              <a:gdLst/>
              <a:ahLst/>
              <a:cxnLst/>
              <a:rect l="l" t="t" r="r" b="b"/>
              <a:pathLst>
                <a:path w="274955" h="274954">
                  <a:moveTo>
                    <a:pt x="147169" y="0"/>
                  </a:moveTo>
                  <a:lnTo>
                    <a:pt x="105102" y="3494"/>
                  </a:lnTo>
                  <a:lnTo>
                    <a:pt x="65715" y="19704"/>
                  </a:lnTo>
                  <a:lnTo>
                    <a:pt x="32234" y="48362"/>
                  </a:lnTo>
                  <a:lnTo>
                    <a:pt x="9491" y="86114"/>
                  </a:lnTo>
                  <a:lnTo>
                    <a:pt x="0" y="127635"/>
                  </a:lnTo>
                  <a:lnTo>
                    <a:pt x="3492" y="169700"/>
                  </a:lnTo>
                  <a:lnTo>
                    <a:pt x="19702" y="209085"/>
                  </a:lnTo>
                  <a:lnTo>
                    <a:pt x="48359" y="242565"/>
                  </a:lnTo>
                  <a:lnTo>
                    <a:pt x="86112" y="265304"/>
                  </a:lnTo>
                  <a:lnTo>
                    <a:pt x="127633" y="274792"/>
                  </a:lnTo>
                  <a:lnTo>
                    <a:pt x="169700" y="271297"/>
                  </a:lnTo>
                  <a:lnTo>
                    <a:pt x="209088" y="255087"/>
                  </a:lnTo>
                  <a:lnTo>
                    <a:pt x="223860" y="242445"/>
                  </a:lnTo>
                  <a:lnTo>
                    <a:pt x="146118" y="242445"/>
                  </a:lnTo>
                  <a:lnTo>
                    <a:pt x="105921" y="238043"/>
                  </a:lnTo>
                  <a:lnTo>
                    <a:pt x="88933" y="228698"/>
                  </a:lnTo>
                  <a:lnTo>
                    <a:pt x="82042" y="228698"/>
                  </a:lnTo>
                  <a:lnTo>
                    <a:pt x="56476" y="207052"/>
                  </a:lnTo>
                  <a:lnTo>
                    <a:pt x="60709" y="207052"/>
                  </a:lnTo>
                  <a:lnTo>
                    <a:pt x="43320" y="185042"/>
                  </a:lnTo>
                  <a:lnTo>
                    <a:pt x="32349" y="146120"/>
                  </a:lnTo>
                  <a:lnTo>
                    <a:pt x="36747" y="105923"/>
                  </a:lnTo>
                  <a:lnTo>
                    <a:pt x="56914" y="69262"/>
                  </a:lnTo>
                  <a:lnTo>
                    <a:pt x="89747" y="43324"/>
                  </a:lnTo>
                  <a:lnTo>
                    <a:pt x="128670" y="32356"/>
                  </a:lnTo>
                  <a:lnTo>
                    <a:pt x="226549" y="32356"/>
                  </a:lnTo>
                  <a:lnTo>
                    <a:pt x="226429" y="32221"/>
                  </a:lnTo>
                  <a:lnTo>
                    <a:pt x="188690" y="9488"/>
                  </a:lnTo>
                  <a:lnTo>
                    <a:pt x="147169" y="0"/>
                  </a:lnTo>
                  <a:close/>
                </a:path>
                <a:path w="274955" h="274954">
                  <a:moveTo>
                    <a:pt x="226549" y="32356"/>
                  </a:moveTo>
                  <a:lnTo>
                    <a:pt x="128670" y="32356"/>
                  </a:lnTo>
                  <a:lnTo>
                    <a:pt x="168870" y="36754"/>
                  </a:lnTo>
                  <a:lnTo>
                    <a:pt x="205538" y="56916"/>
                  </a:lnTo>
                  <a:lnTo>
                    <a:pt x="231475" y="89750"/>
                  </a:lnTo>
                  <a:lnTo>
                    <a:pt x="242443" y="128672"/>
                  </a:lnTo>
                  <a:lnTo>
                    <a:pt x="238041" y="168873"/>
                  </a:lnTo>
                  <a:lnTo>
                    <a:pt x="217873" y="205540"/>
                  </a:lnTo>
                  <a:lnTo>
                    <a:pt x="185039" y="231477"/>
                  </a:lnTo>
                  <a:lnTo>
                    <a:pt x="146118" y="242445"/>
                  </a:lnTo>
                  <a:lnTo>
                    <a:pt x="223860" y="242445"/>
                  </a:lnTo>
                  <a:lnTo>
                    <a:pt x="242573" y="226430"/>
                  </a:lnTo>
                  <a:lnTo>
                    <a:pt x="265307" y="188683"/>
                  </a:lnTo>
                  <a:lnTo>
                    <a:pt x="274792" y="147164"/>
                  </a:lnTo>
                  <a:lnTo>
                    <a:pt x="271298" y="105099"/>
                  </a:lnTo>
                  <a:lnTo>
                    <a:pt x="255091" y="65711"/>
                  </a:lnTo>
                  <a:lnTo>
                    <a:pt x="226549" y="32356"/>
                  </a:lnTo>
                  <a:close/>
                </a:path>
                <a:path w="274955" h="274954">
                  <a:moveTo>
                    <a:pt x="69259" y="217875"/>
                  </a:moveTo>
                  <a:lnTo>
                    <a:pt x="82042" y="228698"/>
                  </a:lnTo>
                  <a:lnTo>
                    <a:pt x="88933" y="228698"/>
                  </a:lnTo>
                  <a:lnTo>
                    <a:pt x="69259" y="217875"/>
                  </a:lnTo>
                  <a:close/>
                </a:path>
                <a:path w="274955" h="274954">
                  <a:moveTo>
                    <a:pt x="60709" y="207052"/>
                  </a:moveTo>
                  <a:lnTo>
                    <a:pt x="56476" y="207052"/>
                  </a:lnTo>
                  <a:lnTo>
                    <a:pt x="69259" y="217875"/>
                  </a:lnTo>
                  <a:lnTo>
                    <a:pt x="60709" y="207052"/>
                  </a:lnTo>
                  <a:close/>
                </a:path>
              </a:pathLst>
            </a:custGeom>
            <a:solidFill>
              <a:srgbClr val="FC9B0E">
                <a:alpha val="50000"/>
              </a:srgbClr>
            </a:solidFill>
          </p:spPr>
          <p:txBody>
            <a:bodyPr wrap="square" lIns="0" tIns="0" rIns="0" bIns="0" rtlCol="0"/>
            <a:lstStyle/>
            <a:p>
              <a:endParaRPr sz="1092"/>
            </a:p>
          </p:txBody>
        </p:sp>
        <p:sp>
          <p:nvSpPr>
            <p:cNvPr id="31" name="object 31"/>
            <p:cNvSpPr/>
            <p:nvPr/>
          </p:nvSpPr>
          <p:spPr>
            <a:xfrm>
              <a:off x="0" y="9136124"/>
              <a:ext cx="2572385" cy="1990089"/>
            </a:xfrm>
            <a:custGeom>
              <a:avLst/>
              <a:gdLst/>
              <a:ahLst/>
              <a:cxnLst/>
              <a:rect l="l" t="t" r="r" b="b"/>
              <a:pathLst>
                <a:path w="2572385" h="1990090">
                  <a:moveTo>
                    <a:pt x="372686" y="96978"/>
                  </a:moveTo>
                  <a:lnTo>
                    <a:pt x="310118" y="96978"/>
                  </a:lnTo>
                  <a:lnTo>
                    <a:pt x="2545725" y="1989695"/>
                  </a:lnTo>
                  <a:lnTo>
                    <a:pt x="2571850" y="1958837"/>
                  </a:lnTo>
                  <a:lnTo>
                    <a:pt x="372686" y="96978"/>
                  </a:lnTo>
                  <a:close/>
                </a:path>
                <a:path w="2572385" h="1990090">
                  <a:moveTo>
                    <a:pt x="0" y="0"/>
                  </a:moveTo>
                  <a:lnTo>
                    <a:pt x="0" y="52974"/>
                  </a:lnTo>
                  <a:lnTo>
                    <a:pt x="75036" y="116506"/>
                  </a:lnTo>
                  <a:lnTo>
                    <a:pt x="310118" y="96978"/>
                  </a:lnTo>
                  <a:lnTo>
                    <a:pt x="372686" y="96978"/>
                  </a:lnTo>
                  <a:lnTo>
                    <a:pt x="346503" y="74811"/>
                  </a:lnTo>
                  <a:lnTo>
                    <a:pt x="88355" y="74811"/>
                  </a:lnTo>
                  <a:lnTo>
                    <a:pt x="0" y="0"/>
                  </a:lnTo>
                  <a:close/>
                </a:path>
                <a:path w="2572385" h="1990090">
                  <a:moveTo>
                    <a:pt x="323437" y="55283"/>
                  </a:moveTo>
                  <a:lnTo>
                    <a:pt x="88355" y="74811"/>
                  </a:lnTo>
                  <a:lnTo>
                    <a:pt x="346503" y="74811"/>
                  </a:lnTo>
                  <a:lnTo>
                    <a:pt x="323437" y="55283"/>
                  </a:lnTo>
                  <a:close/>
                </a:path>
              </a:pathLst>
            </a:custGeom>
            <a:solidFill>
              <a:srgbClr val="5B7BA1">
                <a:alpha val="50000"/>
              </a:srgbClr>
            </a:solidFill>
          </p:spPr>
          <p:txBody>
            <a:bodyPr wrap="square" lIns="0" tIns="0" rIns="0" bIns="0" rtlCol="0"/>
            <a:lstStyle/>
            <a:p>
              <a:endParaRPr sz="1092"/>
            </a:p>
          </p:txBody>
        </p:sp>
        <p:pic>
          <p:nvPicPr>
            <p:cNvPr id="32" name="object 32"/>
            <p:cNvPicPr/>
            <p:nvPr/>
          </p:nvPicPr>
          <p:blipFill>
            <a:blip r:embed="rId11" cstate="print"/>
            <a:stretch>
              <a:fillRect/>
            </a:stretch>
          </p:blipFill>
          <p:spPr>
            <a:xfrm>
              <a:off x="2432315" y="10984745"/>
              <a:ext cx="242400" cy="242400"/>
            </a:xfrm>
            <a:prstGeom prst="rect">
              <a:avLst/>
            </a:prstGeom>
          </p:spPr>
        </p:pic>
        <p:sp>
          <p:nvSpPr>
            <p:cNvPr id="33" name="object 33"/>
            <p:cNvSpPr/>
            <p:nvPr/>
          </p:nvSpPr>
          <p:spPr>
            <a:xfrm>
              <a:off x="2416121" y="10968553"/>
              <a:ext cx="274955" cy="274955"/>
            </a:xfrm>
            <a:custGeom>
              <a:avLst/>
              <a:gdLst/>
              <a:ahLst/>
              <a:cxnLst/>
              <a:rect l="l" t="t" r="r" b="b"/>
              <a:pathLst>
                <a:path w="274955" h="274954">
                  <a:moveTo>
                    <a:pt x="147162" y="0"/>
                  </a:moveTo>
                  <a:lnTo>
                    <a:pt x="105095" y="3494"/>
                  </a:lnTo>
                  <a:lnTo>
                    <a:pt x="65710" y="19704"/>
                  </a:lnTo>
                  <a:lnTo>
                    <a:pt x="32234" y="48362"/>
                  </a:lnTo>
                  <a:lnTo>
                    <a:pt x="9491" y="86109"/>
                  </a:lnTo>
                  <a:lnTo>
                    <a:pt x="0" y="127627"/>
                  </a:lnTo>
                  <a:lnTo>
                    <a:pt x="3492" y="169693"/>
                  </a:lnTo>
                  <a:lnTo>
                    <a:pt x="19702" y="209080"/>
                  </a:lnTo>
                  <a:lnTo>
                    <a:pt x="48359" y="242565"/>
                  </a:lnTo>
                  <a:lnTo>
                    <a:pt x="86110" y="265304"/>
                  </a:lnTo>
                  <a:lnTo>
                    <a:pt x="127630" y="274792"/>
                  </a:lnTo>
                  <a:lnTo>
                    <a:pt x="169693" y="271297"/>
                  </a:lnTo>
                  <a:lnTo>
                    <a:pt x="209079" y="255087"/>
                  </a:lnTo>
                  <a:lnTo>
                    <a:pt x="223857" y="242440"/>
                  </a:lnTo>
                  <a:lnTo>
                    <a:pt x="146118" y="242440"/>
                  </a:lnTo>
                  <a:lnTo>
                    <a:pt x="105921" y="238042"/>
                  </a:lnTo>
                  <a:lnTo>
                    <a:pt x="88935" y="228698"/>
                  </a:lnTo>
                  <a:lnTo>
                    <a:pt x="82042" y="228698"/>
                  </a:lnTo>
                  <a:lnTo>
                    <a:pt x="56476" y="207052"/>
                  </a:lnTo>
                  <a:lnTo>
                    <a:pt x="60709" y="207052"/>
                  </a:lnTo>
                  <a:lnTo>
                    <a:pt x="43320" y="185042"/>
                  </a:lnTo>
                  <a:lnTo>
                    <a:pt x="32349" y="146120"/>
                  </a:lnTo>
                  <a:lnTo>
                    <a:pt x="36747" y="105923"/>
                  </a:lnTo>
                  <a:lnTo>
                    <a:pt x="56914" y="69262"/>
                  </a:lnTo>
                  <a:lnTo>
                    <a:pt x="89747" y="43323"/>
                  </a:lnTo>
                  <a:lnTo>
                    <a:pt x="128670" y="32352"/>
                  </a:lnTo>
                  <a:lnTo>
                    <a:pt x="226545" y="32352"/>
                  </a:lnTo>
                  <a:lnTo>
                    <a:pt x="226430" y="32221"/>
                  </a:lnTo>
                  <a:lnTo>
                    <a:pt x="188685" y="9488"/>
                  </a:lnTo>
                  <a:lnTo>
                    <a:pt x="147162" y="0"/>
                  </a:lnTo>
                  <a:close/>
                </a:path>
                <a:path w="274955" h="274954">
                  <a:moveTo>
                    <a:pt x="226545" y="32352"/>
                  </a:moveTo>
                  <a:lnTo>
                    <a:pt x="128670" y="32352"/>
                  </a:lnTo>
                  <a:lnTo>
                    <a:pt x="168870" y="36749"/>
                  </a:lnTo>
                  <a:lnTo>
                    <a:pt x="205538" y="56916"/>
                  </a:lnTo>
                  <a:lnTo>
                    <a:pt x="231475" y="89749"/>
                  </a:lnTo>
                  <a:lnTo>
                    <a:pt x="242443" y="128671"/>
                  </a:lnTo>
                  <a:lnTo>
                    <a:pt x="238041" y="168868"/>
                  </a:lnTo>
                  <a:lnTo>
                    <a:pt x="217873" y="205530"/>
                  </a:lnTo>
                  <a:lnTo>
                    <a:pt x="185039" y="231469"/>
                  </a:lnTo>
                  <a:lnTo>
                    <a:pt x="146118" y="242440"/>
                  </a:lnTo>
                  <a:lnTo>
                    <a:pt x="223857" y="242440"/>
                  </a:lnTo>
                  <a:lnTo>
                    <a:pt x="242563" y="226430"/>
                  </a:lnTo>
                  <a:lnTo>
                    <a:pt x="265301" y="188682"/>
                  </a:lnTo>
                  <a:lnTo>
                    <a:pt x="274790" y="147161"/>
                  </a:lnTo>
                  <a:lnTo>
                    <a:pt x="271297" y="105094"/>
                  </a:lnTo>
                  <a:lnTo>
                    <a:pt x="255090" y="65707"/>
                  </a:lnTo>
                  <a:lnTo>
                    <a:pt x="226545" y="32352"/>
                  </a:lnTo>
                  <a:close/>
                </a:path>
                <a:path w="274955" h="274954">
                  <a:moveTo>
                    <a:pt x="69259" y="217875"/>
                  </a:moveTo>
                  <a:lnTo>
                    <a:pt x="82042" y="228698"/>
                  </a:lnTo>
                  <a:lnTo>
                    <a:pt x="88935" y="228698"/>
                  </a:lnTo>
                  <a:lnTo>
                    <a:pt x="69259" y="217875"/>
                  </a:lnTo>
                  <a:close/>
                </a:path>
                <a:path w="274955" h="274954">
                  <a:moveTo>
                    <a:pt x="60709" y="207052"/>
                  </a:moveTo>
                  <a:lnTo>
                    <a:pt x="56476" y="207052"/>
                  </a:lnTo>
                  <a:lnTo>
                    <a:pt x="69259" y="217875"/>
                  </a:lnTo>
                  <a:lnTo>
                    <a:pt x="60709" y="207052"/>
                  </a:lnTo>
                  <a:close/>
                </a:path>
              </a:pathLst>
            </a:custGeom>
            <a:solidFill>
              <a:srgbClr val="5B7BA1">
                <a:alpha val="50000"/>
              </a:srgbClr>
            </a:solidFill>
          </p:spPr>
          <p:txBody>
            <a:bodyPr wrap="square" lIns="0" tIns="0" rIns="0" bIns="0" rtlCol="0"/>
            <a:lstStyle/>
            <a:p>
              <a:endParaRPr sz="1092"/>
            </a:p>
          </p:txBody>
        </p:sp>
        <p:sp>
          <p:nvSpPr>
            <p:cNvPr id="34" name="object 34"/>
            <p:cNvSpPr/>
            <p:nvPr/>
          </p:nvSpPr>
          <p:spPr>
            <a:xfrm>
              <a:off x="58416" y="9659141"/>
              <a:ext cx="2240915" cy="1649730"/>
            </a:xfrm>
            <a:custGeom>
              <a:avLst/>
              <a:gdLst/>
              <a:ahLst/>
              <a:cxnLst/>
              <a:rect l="l" t="t" r="r" b="b"/>
              <a:pathLst>
                <a:path w="2240915" h="1649729">
                  <a:moveTo>
                    <a:pt x="581621" y="245133"/>
                  </a:moveTo>
                  <a:lnTo>
                    <a:pt x="519020" y="245133"/>
                  </a:lnTo>
                  <a:lnTo>
                    <a:pt x="2177697"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0" y="9557832"/>
              <a:ext cx="197947" cy="242400"/>
            </a:xfrm>
            <a:prstGeom prst="rect">
              <a:avLst/>
            </a:prstGeom>
          </p:spPr>
        </p:pic>
        <p:sp>
          <p:nvSpPr>
            <p:cNvPr id="36" name="object 36"/>
            <p:cNvSpPr/>
            <p:nvPr/>
          </p:nvSpPr>
          <p:spPr>
            <a:xfrm>
              <a:off x="0" y="9541640"/>
              <a:ext cx="214629" cy="274955"/>
            </a:xfrm>
            <a:custGeom>
              <a:avLst/>
              <a:gdLst/>
              <a:ahLst/>
              <a:cxnLst/>
              <a:rect l="l" t="t" r="r" b="b"/>
              <a:pathLst>
                <a:path w="214629" h="274954">
                  <a:moveTo>
                    <a:pt x="0" y="210581"/>
                  </a:moveTo>
                  <a:lnTo>
                    <a:pt x="0" y="249964"/>
                  </a:lnTo>
                  <a:lnTo>
                    <a:pt x="25464" y="265304"/>
                  </a:lnTo>
                  <a:lnTo>
                    <a:pt x="66983" y="274792"/>
                  </a:lnTo>
                  <a:lnTo>
                    <a:pt x="109048" y="271297"/>
                  </a:lnTo>
                  <a:lnTo>
                    <a:pt x="148436" y="255087"/>
                  </a:lnTo>
                  <a:lnTo>
                    <a:pt x="163214" y="242440"/>
                  </a:lnTo>
                  <a:lnTo>
                    <a:pt x="85471" y="242440"/>
                  </a:lnTo>
                  <a:lnTo>
                    <a:pt x="45274" y="238042"/>
                  </a:lnTo>
                  <a:lnTo>
                    <a:pt x="28290" y="228698"/>
                  </a:lnTo>
                  <a:lnTo>
                    <a:pt x="21396" y="228698"/>
                  </a:lnTo>
                  <a:lnTo>
                    <a:pt x="0" y="210581"/>
                  </a:lnTo>
                  <a:close/>
                </a:path>
                <a:path w="214629" h="274954">
                  <a:moveTo>
                    <a:pt x="165893" y="32352"/>
                  </a:moveTo>
                  <a:lnTo>
                    <a:pt x="68024" y="32352"/>
                  </a:lnTo>
                  <a:lnTo>
                    <a:pt x="108227" y="36749"/>
                  </a:lnTo>
                  <a:lnTo>
                    <a:pt x="144896" y="56916"/>
                  </a:lnTo>
                  <a:lnTo>
                    <a:pt x="170827" y="89749"/>
                  </a:lnTo>
                  <a:lnTo>
                    <a:pt x="181791" y="128671"/>
                  </a:lnTo>
                  <a:lnTo>
                    <a:pt x="177389" y="168868"/>
                  </a:lnTo>
                  <a:lnTo>
                    <a:pt x="157220" y="205530"/>
                  </a:lnTo>
                  <a:lnTo>
                    <a:pt x="124391" y="231469"/>
                  </a:lnTo>
                  <a:lnTo>
                    <a:pt x="85471" y="242440"/>
                  </a:lnTo>
                  <a:lnTo>
                    <a:pt x="163214" y="242440"/>
                  </a:lnTo>
                  <a:lnTo>
                    <a:pt x="181921" y="226430"/>
                  </a:lnTo>
                  <a:lnTo>
                    <a:pt x="204659" y="188682"/>
                  </a:lnTo>
                  <a:lnTo>
                    <a:pt x="214147" y="147161"/>
                  </a:lnTo>
                  <a:lnTo>
                    <a:pt x="210653" y="105094"/>
                  </a:lnTo>
                  <a:lnTo>
                    <a:pt x="194443" y="65707"/>
                  </a:lnTo>
                  <a:lnTo>
                    <a:pt x="165893" y="32352"/>
                  </a:lnTo>
                  <a:close/>
                </a:path>
                <a:path w="214629" h="274954">
                  <a:moveTo>
                    <a:pt x="8617" y="217875"/>
                  </a:moveTo>
                  <a:lnTo>
                    <a:pt x="21396" y="228698"/>
                  </a:lnTo>
                  <a:lnTo>
                    <a:pt x="28290" y="228698"/>
                  </a:lnTo>
                  <a:lnTo>
                    <a:pt x="8617" y="217875"/>
                  </a:lnTo>
                  <a:close/>
                </a:path>
                <a:path w="214629" h="274954">
                  <a:moveTo>
                    <a:pt x="0" y="206967"/>
                  </a:moveTo>
                  <a:lnTo>
                    <a:pt x="1" y="210581"/>
                  </a:lnTo>
                  <a:lnTo>
                    <a:pt x="8617" y="217875"/>
                  </a:lnTo>
                  <a:lnTo>
                    <a:pt x="0" y="206967"/>
                  </a:lnTo>
                  <a:close/>
                </a:path>
                <a:path w="214629" h="274954">
                  <a:moveTo>
                    <a:pt x="86516" y="0"/>
                  </a:moveTo>
                  <a:lnTo>
                    <a:pt x="44449" y="3494"/>
                  </a:lnTo>
                  <a:lnTo>
                    <a:pt x="5062" y="19704"/>
                  </a:lnTo>
                  <a:lnTo>
                    <a:pt x="0" y="24037"/>
                  </a:lnTo>
                  <a:lnTo>
                    <a:pt x="0" y="66316"/>
                  </a:lnTo>
                  <a:lnTo>
                    <a:pt x="29101" y="43323"/>
                  </a:lnTo>
                  <a:lnTo>
                    <a:pt x="68024" y="32352"/>
                  </a:lnTo>
                  <a:lnTo>
                    <a:pt x="165893" y="32352"/>
                  </a:lnTo>
                  <a:lnTo>
                    <a:pt x="128037" y="9488"/>
                  </a:lnTo>
                  <a:lnTo>
                    <a:pt x="86516" y="0"/>
                  </a:lnTo>
                  <a:close/>
                </a:path>
              </a:pathLst>
            </a:custGeom>
            <a:solidFill>
              <a:srgbClr val="6EC002">
                <a:alpha val="50000"/>
              </a:srgbClr>
            </a:solidFill>
          </p:spPr>
          <p:txBody>
            <a:bodyPr wrap="square" lIns="0" tIns="0" rIns="0" bIns="0" rtlCol="0"/>
            <a:lstStyle/>
            <a:p>
              <a:endParaRPr sz="1092"/>
            </a:p>
          </p:txBody>
        </p:sp>
        <p:sp>
          <p:nvSpPr>
            <p:cNvPr id="37" name="object 37"/>
            <p:cNvSpPr/>
            <p:nvPr/>
          </p:nvSpPr>
          <p:spPr>
            <a:xfrm>
              <a:off x="0" y="10656619"/>
              <a:ext cx="770255" cy="652145"/>
            </a:xfrm>
            <a:custGeom>
              <a:avLst/>
              <a:gdLst/>
              <a:ahLst/>
              <a:cxnLst/>
              <a:rect l="l" t="t" r="r" b="b"/>
              <a:pathLst>
                <a:path w="770255" h="652145">
                  <a:moveTo>
                    <a:pt x="0" y="0"/>
                  </a:moveTo>
                  <a:lnTo>
                    <a:pt x="0" y="52984"/>
                  </a:lnTo>
                  <a:lnTo>
                    <a:pt x="707456" y="651937"/>
                  </a:lnTo>
                  <a:lnTo>
                    <a:pt x="770035" y="651937"/>
                  </a:lnTo>
                  <a:lnTo>
                    <a:pt x="0" y="0"/>
                  </a:lnTo>
                  <a:close/>
                </a:path>
              </a:pathLst>
            </a:custGeom>
            <a:solidFill>
              <a:srgbClr val="ED4039">
                <a:alpha val="50000"/>
              </a:srgbClr>
            </a:solidFill>
          </p:spPr>
          <p:txBody>
            <a:bodyPr wrap="square" lIns="0" tIns="0" rIns="0" bIns="0" rtlCol="0"/>
            <a:lstStyle/>
            <a:p>
              <a:endParaRPr sz="1092"/>
            </a:p>
          </p:txBody>
        </p:sp>
        <p:sp>
          <p:nvSpPr>
            <p:cNvPr id="38" name="object 38"/>
            <p:cNvSpPr/>
            <p:nvPr/>
          </p:nvSpPr>
          <p:spPr>
            <a:xfrm>
              <a:off x="0" y="11013665"/>
              <a:ext cx="348615" cy="295275"/>
            </a:xfrm>
            <a:custGeom>
              <a:avLst/>
              <a:gdLst/>
              <a:ahLst/>
              <a:cxnLst/>
              <a:rect l="l" t="t" r="r" b="b"/>
              <a:pathLst>
                <a:path w="348615" h="295275">
                  <a:moveTo>
                    <a:pt x="0" y="0"/>
                  </a:moveTo>
                  <a:lnTo>
                    <a:pt x="0" y="52987"/>
                  </a:lnTo>
                  <a:lnTo>
                    <a:pt x="285722" y="294891"/>
                  </a:lnTo>
                  <a:lnTo>
                    <a:pt x="348311" y="294891"/>
                  </a:lnTo>
                  <a:lnTo>
                    <a:pt x="0" y="0"/>
                  </a:lnTo>
                  <a:close/>
                </a:path>
              </a:pathLst>
            </a:custGeom>
            <a:solidFill>
              <a:srgbClr val="5DC4C1">
                <a:alpha val="50000"/>
              </a:srgbClr>
            </a:solidFill>
          </p:spPr>
          <p:txBody>
            <a:bodyPr wrap="square" lIns="0" tIns="0" rIns="0" bIns="0" rtlCol="0"/>
            <a:lstStyle/>
            <a:p>
              <a:endParaRPr sz="1092"/>
            </a:p>
          </p:txBody>
        </p:sp>
        <p:sp>
          <p:nvSpPr>
            <p:cNvPr id="39" name="object 39"/>
            <p:cNvSpPr/>
            <p:nvPr/>
          </p:nvSpPr>
          <p:spPr>
            <a:xfrm>
              <a:off x="1704655" y="9300483"/>
              <a:ext cx="1944370" cy="2008505"/>
            </a:xfrm>
            <a:custGeom>
              <a:avLst/>
              <a:gdLst/>
              <a:ahLst/>
              <a:cxnLst/>
              <a:rect l="l" t="t" r="r" b="b"/>
              <a:pathLst>
                <a:path w="1944370" h="2008504">
                  <a:moveTo>
                    <a:pt x="26124" y="0"/>
                  </a:moveTo>
                  <a:lnTo>
                    <a:pt x="0" y="30857"/>
                  </a:lnTo>
                  <a:lnTo>
                    <a:pt x="1133263" y="990325"/>
                  </a:lnTo>
                  <a:lnTo>
                    <a:pt x="1167587" y="1403486"/>
                  </a:lnTo>
                  <a:lnTo>
                    <a:pt x="1881683" y="2008072"/>
                  </a:lnTo>
                  <a:lnTo>
                    <a:pt x="1944265" y="2008072"/>
                  </a:lnTo>
                  <a:lnTo>
                    <a:pt x="1206507" y="1383455"/>
                  </a:lnTo>
                  <a:lnTo>
                    <a:pt x="1172205" y="970305"/>
                  </a:lnTo>
                  <a:lnTo>
                    <a:pt x="26124" y="0"/>
                  </a:lnTo>
                  <a:close/>
                </a:path>
              </a:pathLst>
            </a:custGeom>
            <a:solidFill>
              <a:srgbClr val="FC9B0E">
                <a:alpha val="50000"/>
              </a:srgbClr>
            </a:solidFill>
          </p:spPr>
          <p:txBody>
            <a:bodyPr wrap="square" lIns="0" tIns="0" rIns="0" bIns="0" rtlCol="0"/>
            <a:lstStyle/>
            <a:p>
              <a:endParaRPr sz="1092"/>
            </a:p>
          </p:txBody>
        </p:sp>
        <p:pic>
          <p:nvPicPr>
            <p:cNvPr id="40" name="object 40"/>
            <p:cNvPicPr/>
            <p:nvPr/>
          </p:nvPicPr>
          <p:blipFill>
            <a:blip r:embed="rId13" cstate="print"/>
            <a:stretch>
              <a:fillRect/>
            </a:stretch>
          </p:blipFill>
          <p:spPr>
            <a:xfrm>
              <a:off x="1601784" y="9199164"/>
              <a:ext cx="242404" cy="242400"/>
            </a:xfrm>
            <a:prstGeom prst="rect">
              <a:avLst/>
            </a:prstGeom>
          </p:spPr>
        </p:pic>
        <p:sp>
          <p:nvSpPr>
            <p:cNvPr id="41" name="object 41"/>
            <p:cNvSpPr/>
            <p:nvPr/>
          </p:nvSpPr>
          <p:spPr>
            <a:xfrm>
              <a:off x="1585587" y="9182971"/>
              <a:ext cx="274955" cy="274955"/>
            </a:xfrm>
            <a:custGeom>
              <a:avLst/>
              <a:gdLst/>
              <a:ahLst/>
              <a:cxnLst/>
              <a:rect l="l" t="t" r="r" b="b"/>
              <a:pathLst>
                <a:path w="274955" h="274954">
                  <a:moveTo>
                    <a:pt x="147168" y="0"/>
                  </a:moveTo>
                  <a:lnTo>
                    <a:pt x="105102" y="3494"/>
                  </a:lnTo>
                  <a:lnTo>
                    <a:pt x="65715" y="19704"/>
                  </a:lnTo>
                  <a:lnTo>
                    <a:pt x="32234" y="48362"/>
                  </a:lnTo>
                  <a:lnTo>
                    <a:pt x="9490" y="86109"/>
                  </a:lnTo>
                  <a:lnTo>
                    <a:pt x="0" y="127627"/>
                  </a:lnTo>
                  <a:lnTo>
                    <a:pt x="3494" y="169693"/>
                  </a:lnTo>
                  <a:lnTo>
                    <a:pt x="19706" y="209080"/>
                  </a:lnTo>
                  <a:lnTo>
                    <a:pt x="48369" y="242565"/>
                  </a:lnTo>
                  <a:lnTo>
                    <a:pt x="86116" y="265304"/>
                  </a:lnTo>
                  <a:lnTo>
                    <a:pt x="127635" y="274792"/>
                  </a:lnTo>
                  <a:lnTo>
                    <a:pt x="169700" y="271297"/>
                  </a:lnTo>
                  <a:lnTo>
                    <a:pt x="209088" y="255087"/>
                  </a:lnTo>
                  <a:lnTo>
                    <a:pt x="223866" y="242440"/>
                  </a:lnTo>
                  <a:lnTo>
                    <a:pt x="146118" y="242440"/>
                  </a:lnTo>
                  <a:lnTo>
                    <a:pt x="105920" y="238042"/>
                  </a:lnTo>
                  <a:lnTo>
                    <a:pt x="88934" y="228698"/>
                  </a:lnTo>
                  <a:lnTo>
                    <a:pt x="82043" y="228698"/>
                  </a:lnTo>
                  <a:lnTo>
                    <a:pt x="56479" y="207052"/>
                  </a:lnTo>
                  <a:lnTo>
                    <a:pt x="60710" y="207052"/>
                  </a:lnTo>
                  <a:lnTo>
                    <a:pt x="43326" y="185042"/>
                  </a:lnTo>
                  <a:lnTo>
                    <a:pt x="32357" y="146120"/>
                  </a:lnTo>
                  <a:lnTo>
                    <a:pt x="36752" y="105923"/>
                  </a:lnTo>
                  <a:lnTo>
                    <a:pt x="56913" y="69262"/>
                  </a:lnTo>
                  <a:lnTo>
                    <a:pt x="89747" y="43323"/>
                  </a:lnTo>
                  <a:lnTo>
                    <a:pt x="128669" y="32352"/>
                  </a:lnTo>
                  <a:lnTo>
                    <a:pt x="226545" y="32352"/>
                  </a:lnTo>
                  <a:lnTo>
                    <a:pt x="188689" y="9488"/>
                  </a:lnTo>
                  <a:lnTo>
                    <a:pt x="147168" y="0"/>
                  </a:lnTo>
                  <a:close/>
                </a:path>
                <a:path w="274955" h="274954">
                  <a:moveTo>
                    <a:pt x="226545" y="32352"/>
                  </a:moveTo>
                  <a:lnTo>
                    <a:pt x="128669" y="32352"/>
                  </a:lnTo>
                  <a:lnTo>
                    <a:pt x="168870" y="36749"/>
                  </a:lnTo>
                  <a:lnTo>
                    <a:pt x="205537" y="56916"/>
                  </a:lnTo>
                  <a:lnTo>
                    <a:pt x="231475" y="89749"/>
                  </a:lnTo>
                  <a:lnTo>
                    <a:pt x="242442" y="128671"/>
                  </a:lnTo>
                  <a:lnTo>
                    <a:pt x="238040" y="168868"/>
                  </a:lnTo>
                  <a:lnTo>
                    <a:pt x="217872" y="205530"/>
                  </a:lnTo>
                  <a:lnTo>
                    <a:pt x="185039" y="231469"/>
                  </a:lnTo>
                  <a:lnTo>
                    <a:pt x="146118" y="242440"/>
                  </a:lnTo>
                  <a:lnTo>
                    <a:pt x="223866" y="242440"/>
                  </a:lnTo>
                  <a:lnTo>
                    <a:pt x="242573" y="226430"/>
                  </a:lnTo>
                  <a:lnTo>
                    <a:pt x="265311" y="188682"/>
                  </a:lnTo>
                  <a:lnTo>
                    <a:pt x="274799" y="147161"/>
                  </a:lnTo>
                  <a:lnTo>
                    <a:pt x="271305" y="105094"/>
                  </a:lnTo>
                  <a:lnTo>
                    <a:pt x="255095" y="65707"/>
                  </a:lnTo>
                  <a:lnTo>
                    <a:pt x="226545" y="32352"/>
                  </a:lnTo>
                  <a:close/>
                </a:path>
                <a:path w="274955" h="274954">
                  <a:moveTo>
                    <a:pt x="69266" y="217879"/>
                  </a:moveTo>
                  <a:lnTo>
                    <a:pt x="82043" y="228698"/>
                  </a:lnTo>
                  <a:lnTo>
                    <a:pt x="88934" y="228698"/>
                  </a:lnTo>
                  <a:lnTo>
                    <a:pt x="69266" y="217879"/>
                  </a:lnTo>
                  <a:close/>
                </a:path>
                <a:path w="274955" h="274954">
                  <a:moveTo>
                    <a:pt x="60710" y="207052"/>
                  </a:moveTo>
                  <a:lnTo>
                    <a:pt x="56479" y="207052"/>
                  </a:lnTo>
                  <a:lnTo>
                    <a:pt x="69254" y="217868"/>
                  </a:lnTo>
                  <a:lnTo>
                    <a:pt x="60710" y="207052"/>
                  </a:lnTo>
                  <a:close/>
                </a:path>
              </a:pathLst>
            </a:custGeom>
            <a:solidFill>
              <a:srgbClr val="FC9B0E">
                <a:alpha val="50000"/>
              </a:srgbClr>
            </a:solidFill>
          </p:spPr>
          <p:txBody>
            <a:bodyPr wrap="square" lIns="0" tIns="0" rIns="0" bIns="0" rtlCol="0"/>
            <a:lstStyle/>
            <a:p>
              <a:endParaRPr sz="1092"/>
            </a:p>
          </p:txBody>
        </p:sp>
        <p:sp>
          <p:nvSpPr>
            <p:cNvPr id="42" name="object 42"/>
            <p:cNvSpPr/>
            <p:nvPr/>
          </p:nvSpPr>
          <p:spPr>
            <a:xfrm>
              <a:off x="1736907" y="10057446"/>
              <a:ext cx="1504315" cy="1251585"/>
            </a:xfrm>
            <a:custGeom>
              <a:avLst/>
              <a:gdLst/>
              <a:ahLst/>
              <a:cxnLst/>
              <a:rect l="l" t="t" r="r" b="b"/>
              <a:pathLst>
                <a:path w="1504314" h="1251584">
                  <a:moveTo>
                    <a:pt x="26124" y="0"/>
                  </a:moveTo>
                  <a:lnTo>
                    <a:pt x="0" y="30868"/>
                  </a:lnTo>
                  <a:lnTo>
                    <a:pt x="1441271"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43" name="object 43"/>
            <p:cNvPicPr/>
            <p:nvPr/>
          </p:nvPicPr>
          <p:blipFill>
            <a:blip r:embed="rId14" cstate="print"/>
            <a:stretch>
              <a:fillRect/>
            </a:stretch>
          </p:blipFill>
          <p:spPr>
            <a:xfrm>
              <a:off x="1634016" y="9956136"/>
              <a:ext cx="242400" cy="242398"/>
            </a:xfrm>
            <a:prstGeom prst="rect">
              <a:avLst/>
            </a:prstGeom>
          </p:spPr>
        </p:pic>
        <p:sp>
          <p:nvSpPr>
            <p:cNvPr id="44" name="object 44"/>
            <p:cNvSpPr/>
            <p:nvPr/>
          </p:nvSpPr>
          <p:spPr>
            <a:xfrm>
              <a:off x="1617818" y="9939936"/>
              <a:ext cx="274955" cy="274955"/>
            </a:xfrm>
            <a:custGeom>
              <a:avLst/>
              <a:gdLst/>
              <a:ahLst/>
              <a:cxnLst/>
              <a:rect l="l" t="t" r="r" b="b"/>
              <a:pathLst>
                <a:path w="274955" h="274954">
                  <a:moveTo>
                    <a:pt x="147168" y="0"/>
                  </a:moveTo>
                  <a:lnTo>
                    <a:pt x="105102" y="3494"/>
                  </a:lnTo>
                  <a:lnTo>
                    <a:pt x="65715" y="19704"/>
                  </a:lnTo>
                  <a:lnTo>
                    <a:pt x="32230" y="48362"/>
                  </a:lnTo>
                  <a:lnTo>
                    <a:pt x="9490" y="86110"/>
                  </a:lnTo>
                  <a:lnTo>
                    <a:pt x="0" y="127630"/>
                  </a:lnTo>
                  <a:lnTo>
                    <a:pt x="3491" y="169697"/>
                  </a:lnTo>
                  <a:lnTo>
                    <a:pt x="19698" y="209084"/>
                  </a:lnTo>
                  <a:lnTo>
                    <a:pt x="48355" y="242565"/>
                  </a:lnTo>
                  <a:lnTo>
                    <a:pt x="86108" y="265304"/>
                  </a:lnTo>
                  <a:lnTo>
                    <a:pt x="127632" y="274792"/>
                  </a:lnTo>
                  <a:lnTo>
                    <a:pt x="169700" y="271297"/>
                  </a:lnTo>
                  <a:lnTo>
                    <a:pt x="209088" y="255087"/>
                  </a:lnTo>
                  <a:lnTo>
                    <a:pt x="223864" y="242440"/>
                  </a:lnTo>
                  <a:lnTo>
                    <a:pt x="146123" y="242440"/>
                  </a:lnTo>
                  <a:lnTo>
                    <a:pt x="105922" y="238042"/>
                  </a:lnTo>
                  <a:lnTo>
                    <a:pt x="69255" y="217875"/>
                  </a:lnTo>
                  <a:lnTo>
                    <a:pt x="43322" y="185042"/>
                  </a:lnTo>
                  <a:lnTo>
                    <a:pt x="32354" y="146120"/>
                  </a:lnTo>
                  <a:lnTo>
                    <a:pt x="36753" y="105923"/>
                  </a:lnTo>
                  <a:lnTo>
                    <a:pt x="56920" y="69262"/>
                  </a:lnTo>
                  <a:lnTo>
                    <a:pt x="89753" y="43323"/>
                  </a:lnTo>
                  <a:lnTo>
                    <a:pt x="128674" y="32352"/>
                  </a:lnTo>
                  <a:lnTo>
                    <a:pt x="226541" y="32352"/>
                  </a:lnTo>
                  <a:lnTo>
                    <a:pt x="188686" y="9488"/>
                  </a:lnTo>
                  <a:lnTo>
                    <a:pt x="147168" y="0"/>
                  </a:lnTo>
                  <a:close/>
                </a:path>
                <a:path w="274955" h="274954">
                  <a:moveTo>
                    <a:pt x="205533" y="56916"/>
                  </a:moveTo>
                  <a:lnTo>
                    <a:pt x="231472" y="89749"/>
                  </a:lnTo>
                  <a:lnTo>
                    <a:pt x="242443" y="128671"/>
                  </a:lnTo>
                  <a:lnTo>
                    <a:pt x="238045" y="168868"/>
                  </a:lnTo>
                  <a:lnTo>
                    <a:pt x="217879" y="205530"/>
                  </a:lnTo>
                  <a:lnTo>
                    <a:pt x="185045" y="231469"/>
                  </a:lnTo>
                  <a:lnTo>
                    <a:pt x="146123" y="242440"/>
                  </a:lnTo>
                  <a:lnTo>
                    <a:pt x="223864" y="242440"/>
                  </a:lnTo>
                  <a:lnTo>
                    <a:pt x="242569" y="226430"/>
                  </a:lnTo>
                  <a:lnTo>
                    <a:pt x="265311" y="188683"/>
                  </a:lnTo>
                  <a:lnTo>
                    <a:pt x="274800" y="147164"/>
                  </a:lnTo>
                  <a:lnTo>
                    <a:pt x="271304" y="105099"/>
                  </a:lnTo>
                  <a:lnTo>
                    <a:pt x="255927" y="67739"/>
                  </a:lnTo>
                  <a:lnTo>
                    <a:pt x="218317" y="67739"/>
                  </a:lnTo>
                  <a:lnTo>
                    <a:pt x="205533" y="56916"/>
                  </a:lnTo>
                  <a:close/>
                </a:path>
                <a:path w="274955" h="274954">
                  <a:moveTo>
                    <a:pt x="238302" y="46093"/>
                  </a:moveTo>
                  <a:lnTo>
                    <a:pt x="192750" y="46093"/>
                  </a:lnTo>
                  <a:lnTo>
                    <a:pt x="218317" y="67739"/>
                  </a:lnTo>
                  <a:lnTo>
                    <a:pt x="255927" y="67739"/>
                  </a:lnTo>
                  <a:lnTo>
                    <a:pt x="255092" y="65711"/>
                  </a:lnTo>
                  <a:lnTo>
                    <a:pt x="238302" y="46093"/>
                  </a:lnTo>
                  <a:close/>
                </a:path>
                <a:path w="274955" h="274954">
                  <a:moveTo>
                    <a:pt x="226541" y="32352"/>
                  </a:moveTo>
                  <a:lnTo>
                    <a:pt x="128674" y="32352"/>
                  </a:lnTo>
                  <a:lnTo>
                    <a:pt x="168872" y="36749"/>
                  </a:lnTo>
                  <a:lnTo>
                    <a:pt x="205533" y="56916"/>
                  </a:lnTo>
                  <a:lnTo>
                    <a:pt x="192750" y="46093"/>
                  </a:lnTo>
                  <a:lnTo>
                    <a:pt x="238302" y="46093"/>
                  </a:lnTo>
                  <a:lnTo>
                    <a:pt x="226541" y="32352"/>
                  </a:lnTo>
                  <a:close/>
                </a:path>
              </a:pathLst>
            </a:custGeom>
            <a:solidFill>
              <a:srgbClr val="ED4039">
                <a:alpha val="50000"/>
              </a:srgbClr>
            </a:solidFill>
          </p:spPr>
          <p:txBody>
            <a:bodyPr wrap="square" lIns="0" tIns="0" rIns="0" bIns="0" rtlCol="0"/>
            <a:lstStyle/>
            <a:p>
              <a:endParaRPr sz="1092"/>
            </a:p>
          </p:txBody>
        </p:sp>
        <p:sp>
          <p:nvSpPr>
            <p:cNvPr id="45" name="object 45"/>
            <p:cNvSpPr/>
            <p:nvPr/>
          </p:nvSpPr>
          <p:spPr>
            <a:xfrm>
              <a:off x="379647" y="498262"/>
              <a:ext cx="617855" cy="634365"/>
            </a:xfrm>
            <a:custGeom>
              <a:avLst/>
              <a:gdLst/>
              <a:ahLst/>
              <a:cxnLst/>
              <a:rect l="l" t="t" r="r" b="b"/>
              <a:pathLst>
                <a:path w="617855" h="634365">
                  <a:moveTo>
                    <a:pt x="308723" y="0"/>
                  </a:moveTo>
                  <a:lnTo>
                    <a:pt x="261498" y="3685"/>
                  </a:lnTo>
                  <a:lnTo>
                    <a:pt x="216521" y="14378"/>
                  </a:lnTo>
                  <a:lnTo>
                    <a:pt x="174325" y="31534"/>
                  </a:lnTo>
                  <a:lnTo>
                    <a:pt x="135439" y="54606"/>
                  </a:lnTo>
                  <a:lnTo>
                    <a:pt x="100396" y="83051"/>
                  </a:lnTo>
                  <a:lnTo>
                    <a:pt x="69726" y="116321"/>
                  </a:lnTo>
                  <a:lnTo>
                    <a:pt x="43961" y="153872"/>
                  </a:lnTo>
                  <a:lnTo>
                    <a:pt x="23630" y="195159"/>
                  </a:lnTo>
                  <a:lnTo>
                    <a:pt x="9266" y="239636"/>
                  </a:lnTo>
                  <a:lnTo>
                    <a:pt x="225647" y="239636"/>
                  </a:lnTo>
                  <a:lnTo>
                    <a:pt x="249886" y="244674"/>
                  </a:lnTo>
                  <a:lnTo>
                    <a:pt x="269706" y="258404"/>
                  </a:lnTo>
                  <a:lnTo>
                    <a:pt x="283082" y="278752"/>
                  </a:lnTo>
                  <a:lnTo>
                    <a:pt x="287991" y="303645"/>
                  </a:lnTo>
                  <a:lnTo>
                    <a:pt x="287991" y="633153"/>
                  </a:lnTo>
                  <a:lnTo>
                    <a:pt x="294441"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68" y="117923"/>
                  </a:lnTo>
                  <a:lnTo>
                    <a:pt x="348868" y="2659"/>
                  </a:lnTo>
                  <a:lnTo>
                    <a:pt x="338971" y="1506"/>
                  </a:lnTo>
                  <a:lnTo>
                    <a:pt x="328976" y="674"/>
                  </a:lnTo>
                  <a:lnTo>
                    <a:pt x="318892" y="169"/>
                  </a:lnTo>
                  <a:lnTo>
                    <a:pt x="308723" y="0"/>
                  </a:lnTo>
                  <a:close/>
                </a:path>
                <a:path w="617855" h="634365">
                  <a:moveTo>
                    <a:pt x="348868" y="117923"/>
                  </a:moveTo>
                  <a:lnTo>
                    <a:pt x="175848" y="117923"/>
                  </a:lnTo>
                  <a:lnTo>
                    <a:pt x="191567" y="120611"/>
                  </a:lnTo>
                  <a:lnTo>
                    <a:pt x="205142" y="128073"/>
                  </a:lnTo>
                  <a:lnTo>
                    <a:pt x="215698" y="139404"/>
                  </a:lnTo>
                  <a:lnTo>
                    <a:pt x="222359" y="153702"/>
                  </a:lnTo>
                  <a:lnTo>
                    <a:pt x="266923" y="153702"/>
                  </a:lnTo>
                  <a:lnTo>
                    <a:pt x="310986" y="172469"/>
                  </a:lnTo>
                  <a:lnTo>
                    <a:pt x="329224" y="217490"/>
                  </a:lnTo>
                  <a:lnTo>
                    <a:pt x="329267" y="633163"/>
                  </a:lnTo>
                  <a:lnTo>
                    <a:pt x="335864" y="632724"/>
                  </a:lnTo>
                  <a:lnTo>
                    <a:pt x="342397" y="632074"/>
                  </a:lnTo>
                  <a:lnTo>
                    <a:pt x="348868" y="631205"/>
                  </a:lnTo>
                  <a:lnTo>
                    <a:pt x="348912" y="416489"/>
                  </a:lnTo>
                  <a:lnTo>
                    <a:pt x="353776" y="391823"/>
                  </a:lnTo>
                  <a:lnTo>
                    <a:pt x="367151" y="371478"/>
                  </a:lnTo>
                  <a:lnTo>
                    <a:pt x="386973" y="357749"/>
                  </a:lnTo>
                  <a:lnTo>
                    <a:pt x="411223" y="352711"/>
                  </a:lnTo>
                  <a:lnTo>
                    <a:pt x="455766" y="352711"/>
                  </a:lnTo>
                  <a:lnTo>
                    <a:pt x="462437" y="338410"/>
                  </a:lnTo>
                  <a:lnTo>
                    <a:pt x="472997" y="327079"/>
                  </a:lnTo>
                  <a:lnTo>
                    <a:pt x="486574" y="319619"/>
                  </a:lnTo>
                  <a:lnTo>
                    <a:pt x="502298" y="316932"/>
                  </a:lnTo>
                  <a:lnTo>
                    <a:pt x="617468" y="316932"/>
                  </a:lnTo>
                  <a:lnTo>
                    <a:pt x="613640" y="266886"/>
                  </a:lnTo>
                  <a:lnTo>
                    <a:pt x="610631" y="253981"/>
                  </a:lnTo>
                  <a:lnTo>
                    <a:pt x="502298" y="253981"/>
                  </a:lnTo>
                  <a:lnTo>
                    <a:pt x="486574" y="251296"/>
                  </a:lnTo>
                  <a:lnTo>
                    <a:pt x="472997" y="243839"/>
                  </a:lnTo>
                  <a:lnTo>
                    <a:pt x="462437"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31" y="285949"/>
                  </a:moveTo>
                  <a:lnTo>
                    <a:pt x="92101" y="285949"/>
                  </a:lnTo>
                  <a:lnTo>
                    <a:pt x="107825" y="288634"/>
                  </a:lnTo>
                  <a:lnTo>
                    <a:pt x="121402" y="296091"/>
                  </a:lnTo>
                  <a:lnTo>
                    <a:pt x="131958" y="307422"/>
                  </a:lnTo>
                  <a:lnTo>
                    <a:pt x="138624" y="321728"/>
                  </a:lnTo>
                  <a:lnTo>
                    <a:pt x="183188" y="321728"/>
                  </a:lnTo>
                  <a:lnTo>
                    <a:pt x="227241" y="340494"/>
                  </a:lnTo>
                  <a:lnTo>
                    <a:pt x="245477" y="385506"/>
                  </a:lnTo>
                  <a:lnTo>
                    <a:pt x="245521" y="627206"/>
                  </a:lnTo>
                  <a:lnTo>
                    <a:pt x="252348" y="628661"/>
                  </a:lnTo>
                  <a:lnTo>
                    <a:pt x="259238" y="629897"/>
                  </a:lnTo>
                  <a:lnTo>
                    <a:pt x="266211" y="630870"/>
                  </a:lnTo>
                  <a:lnTo>
                    <a:pt x="266211" y="303645"/>
                  </a:lnTo>
                  <a:lnTo>
                    <a:pt x="263018" y="287451"/>
                  </a:lnTo>
                  <a:lnTo>
                    <a:pt x="262031" y="285949"/>
                  </a:lnTo>
                  <a:close/>
                </a:path>
                <a:path w="617855" h="634365">
                  <a:moveTo>
                    <a:pt x="454499" y="375067"/>
                  </a:moveTo>
                  <a:lnTo>
                    <a:pt x="411223" y="375067"/>
                  </a:lnTo>
                  <a:lnTo>
                    <a:pt x="395450" y="378346"/>
                  </a:lnTo>
                  <a:lnTo>
                    <a:pt x="382559" y="387281"/>
                  </a:lnTo>
                  <a:lnTo>
                    <a:pt x="373860" y="400520"/>
                  </a:lnTo>
                  <a:lnTo>
                    <a:pt x="370712" y="416489"/>
                  </a:lnTo>
                  <a:lnTo>
                    <a:pt x="370669" y="627478"/>
                  </a:lnTo>
                  <a:lnTo>
                    <a:pt x="416222" y="614122"/>
                  </a:lnTo>
                  <a:lnTo>
                    <a:pt x="458608" y="594076"/>
                  </a:lnTo>
                  <a:lnTo>
                    <a:pt x="497242" y="567943"/>
                  </a:lnTo>
                  <a:lnTo>
                    <a:pt x="531538" y="536321"/>
                  </a:lnTo>
                  <a:lnTo>
                    <a:pt x="560912" y="499814"/>
                  </a:lnTo>
                  <a:lnTo>
                    <a:pt x="584777" y="459020"/>
                  </a:lnTo>
                  <a:lnTo>
                    <a:pt x="601770"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19" y="275478"/>
                  </a:lnTo>
                  <a:lnTo>
                    <a:pt x="1224" y="288634"/>
                  </a:lnTo>
                  <a:lnTo>
                    <a:pt x="1124" y="289866"/>
                  </a:lnTo>
                  <a:lnTo>
                    <a:pt x="294"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31" y="285949"/>
                  </a:lnTo>
                  <a:lnTo>
                    <a:pt x="254316" y="274212"/>
                  </a:lnTo>
                  <a:lnTo>
                    <a:pt x="241421" y="265280"/>
                  </a:lnTo>
                  <a:lnTo>
                    <a:pt x="225647" y="262002"/>
                  </a:lnTo>
                  <a:close/>
                </a:path>
                <a:path w="617855" h="634365">
                  <a:moveTo>
                    <a:pt x="617468" y="316932"/>
                  </a:moveTo>
                  <a:lnTo>
                    <a:pt x="502298" y="316932"/>
                  </a:lnTo>
                  <a:lnTo>
                    <a:pt x="521159" y="320851"/>
                  </a:lnTo>
                  <a:lnTo>
                    <a:pt x="536577" y="331530"/>
                  </a:lnTo>
                  <a:lnTo>
                    <a:pt x="546983" y="347361"/>
                  </a:lnTo>
                  <a:lnTo>
                    <a:pt x="550799" y="366711"/>
                  </a:lnTo>
                  <a:lnTo>
                    <a:pt x="547049" y="385726"/>
                  </a:lnTo>
                  <a:lnTo>
                    <a:pt x="546960" y="386100"/>
                  </a:lnTo>
                  <a:lnTo>
                    <a:pt x="536577" y="401892"/>
                  </a:lnTo>
                  <a:lnTo>
                    <a:pt x="521159" y="412571"/>
                  </a:lnTo>
                  <a:lnTo>
                    <a:pt x="502298" y="416489"/>
                  </a:lnTo>
                  <a:lnTo>
                    <a:pt x="601770" y="416489"/>
                  </a:lnTo>
                  <a:lnTo>
                    <a:pt x="602548" y="414541"/>
                  </a:lnTo>
                  <a:lnTo>
                    <a:pt x="613640" y="366978"/>
                  </a:lnTo>
                  <a:lnTo>
                    <a:pt x="617468" y="316932"/>
                  </a:lnTo>
                  <a:close/>
                </a:path>
                <a:path w="617855" h="634365">
                  <a:moveTo>
                    <a:pt x="502843" y="339288"/>
                  </a:moveTo>
                  <a:lnTo>
                    <a:pt x="492439" y="341443"/>
                  </a:lnTo>
                  <a:lnTo>
                    <a:pt x="483945" y="347321"/>
                  </a:lnTo>
                  <a:lnTo>
                    <a:pt x="478220" y="356038"/>
                  </a:lnTo>
                  <a:lnTo>
                    <a:pt x="476121" y="366711"/>
                  </a:lnTo>
                  <a:lnTo>
                    <a:pt x="478220" y="377383"/>
                  </a:lnTo>
                  <a:lnTo>
                    <a:pt x="483945" y="386100"/>
                  </a:lnTo>
                  <a:lnTo>
                    <a:pt x="492439" y="391978"/>
                  </a:lnTo>
                  <a:lnTo>
                    <a:pt x="502843" y="394134"/>
                  </a:lnTo>
                  <a:lnTo>
                    <a:pt x="513235" y="391978"/>
                  </a:lnTo>
                  <a:lnTo>
                    <a:pt x="521722" y="386100"/>
                  </a:lnTo>
                  <a:lnTo>
                    <a:pt x="527445" y="377383"/>
                  </a:lnTo>
                  <a:lnTo>
                    <a:pt x="529544" y="366711"/>
                  </a:lnTo>
                  <a:lnTo>
                    <a:pt x="527445" y="356038"/>
                  </a:lnTo>
                  <a:lnTo>
                    <a:pt x="521722" y="347321"/>
                  </a:lnTo>
                  <a:lnTo>
                    <a:pt x="513235" y="341443"/>
                  </a:lnTo>
                  <a:lnTo>
                    <a:pt x="502843"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1" y="360995"/>
                  </a:lnTo>
                  <a:lnTo>
                    <a:pt x="110452" y="355117"/>
                  </a:lnTo>
                  <a:lnTo>
                    <a:pt x="116178" y="346400"/>
                  </a:lnTo>
                  <a:lnTo>
                    <a:pt x="118279" y="335727"/>
                  </a:lnTo>
                  <a:lnTo>
                    <a:pt x="116178" y="325055"/>
                  </a:lnTo>
                  <a:lnTo>
                    <a:pt x="110452" y="316338"/>
                  </a:lnTo>
                  <a:lnTo>
                    <a:pt x="101961" y="310460"/>
                  </a:lnTo>
                  <a:lnTo>
                    <a:pt x="91567" y="308304"/>
                  </a:lnTo>
                  <a:close/>
                </a:path>
                <a:path w="617855" h="634365">
                  <a:moveTo>
                    <a:pt x="572830" y="154424"/>
                  </a:moveTo>
                  <a:lnTo>
                    <a:pt x="502298" y="154424"/>
                  </a:lnTo>
                  <a:lnTo>
                    <a:pt x="521159" y="158343"/>
                  </a:lnTo>
                  <a:lnTo>
                    <a:pt x="536577" y="169022"/>
                  </a:lnTo>
                  <a:lnTo>
                    <a:pt x="546982" y="184847"/>
                  </a:lnTo>
                  <a:lnTo>
                    <a:pt x="550799" y="204203"/>
                  </a:lnTo>
                  <a:lnTo>
                    <a:pt x="546982" y="223563"/>
                  </a:lnTo>
                  <a:lnTo>
                    <a:pt x="536577" y="239387"/>
                  </a:lnTo>
                  <a:lnTo>
                    <a:pt x="521159" y="250064"/>
                  </a:lnTo>
                  <a:lnTo>
                    <a:pt x="502298" y="253981"/>
                  </a:lnTo>
                  <a:lnTo>
                    <a:pt x="610631" y="253981"/>
                  </a:lnTo>
                  <a:lnTo>
                    <a:pt x="602548" y="219323"/>
                  </a:lnTo>
                  <a:lnTo>
                    <a:pt x="584777" y="174845"/>
                  </a:lnTo>
                  <a:lnTo>
                    <a:pt x="572830" y="154424"/>
                  </a:lnTo>
                  <a:close/>
                </a:path>
                <a:path w="617855" h="634365">
                  <a:moveTo>
                    <a:pt x="502843" y="176790"/>
                  </a:moveTo>
                  <a:lnTo>
                    <a:pt x="492439" y="178944"/>
                  </a:lnTo>
                  <a:lnTo>
                    <a:pt x="483927" y="184847"/>
                  </a:lnTo>
                  <a:lnTo>
                    <a:pt x="478220" y="193532"/>
                  </a:lnTo>
                  <a:lnTo>
                    <a:pt x="476121" y="204203"/>
                  </a:lnTo>
                  <a:lnTo>
                    <a:pt x="478220" y="214880"/>
                  </a:lnTo>
                  <a:lnTo>
                    <a:pt x="483945" y="223596"/>
                  </a:lnTo>
                  <a:lnTo>
                    <a:pt x="492439" y="229472"/>
                  </a:lnTo>
                  <a:lnTo>
                    <a:pt x="502843" y="231626"/>
                  </a:lnTo>
                  <a:lnTo>
                    <a:pt x="513235" y="229472"/>
                  </a:lnTo>
                  <a:lnTo>
                    <a:pt x="521722" y="223596"/>
                  </a:lnTo>
                  <a:lnTo>
                    <a:pt x="527445" y="214880"/>
                  </a:lnTo>
                  <a:lnTo>
                    <a:pt x="529544" y="204203"/>
                  </a:lnTo>
                  <a:lnTo>
                    <a:pt x="527445" y="193532"/>
                  </a:lnTo>
                  <a:lnTo>
                    <a:pt x="521722" y="184818"/>
                  </a:lnTo>
                  <a:lnTo>
                    <a:pt x="513235" y="178944"/>
                  </a:lnTo>
                  <a:lnTo>
                    <a:pt x="502843" y="176790"/>
                  </a:lnTo>
                  <a:close/>
                </a:path>
                <a:path w="617855" h="634365">
                  <a:moveTo>
                    <a:pt x="266923" y="176067"/>
                  </a:moveTo>
                  <a:lnTo>
                    <a:pt x="223647" y="176067"/>
                  </a:lnTo>
                  <a:lnTo>
                    <a:pt x="217904" y="192448"/>
                  </a:lnTo>
                  <a:lnTo>
                    <a:pt x="207271"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69" y="6387"/>
                  </a:moveTo>
                  <a:lnTo>
                    <a:pt x="370712" y="154424"/>
                  </a:lnTo>
                  <a:lnTo>
                    <a:pt x="395450" y="192569"/>
                  </a:lnTo>
                  <a:lnTo>
                    <a:pt x="411223" y="195847"/>
                  </a:lnTo>
                  <a:lnTo>
                    <a:pt x="454499" y="195847"/>
                  </a:lnTo>
                  <a:lnTo>
                    <a:pt x="460237" y="179466"/>
                  </a:lnTo>
                  <a:lnTo>
                    <a:pt x="470871" y="166328"/>
                  </a:lnTo>
                  <a:lnTo>
                    <a:pt x="485269" y="157594"/>
                  </a:lnTo>
                  <a:lnTo>
                    <a:pt x="502298" y="154424"/>
                  </a:lnTo>
                  <a:lnTo>
                    <a:pt x="572830" y="154424"/>
                  </a:lnTo>
                  <a:lnTo>
                    <a:pt x="560912" y="134051"/>
                  </a:lnTo>
                  <a:lnTo>
                    <a:pt x="531538" y="97543"/>
                  </a:lnTo>
                  <a:lnTo>
                    <a:pt x="497242" y="65922"/>
                  </a:lnTo>
                  <a:lnTo>
                    <a:pt x="458608" y="39788"/>
                  </a:lnTo>
                  <a:lnTo>
                    <a:pt x="416222" y="19743"/>
                  </a:lnTo>
                  <a:lnTo>
                    <a:pt x="370669" y="6387"/>
                  </a:lnTo>
                  <a:close/>
                </a:path>
                <a:path w="617855" h="634365">
                  <a:moveTo>
                    <a:pt x="175303" y="140288"/>
                  </a:moveTo>
                  <a:lnTo>
                    <a:pt x="164907" y="142444"/>
                  </a:lnTo>
                  <a:lnTo>
                    <a:pt x="156402" y="148350"/>
                  </a:lnTo>
                  <a:lnTo>
                    <a:pt x="150700" y="157039"/>
                  </a:lnTo>
                  <a:lnTo>
                    <a:pt x="148602" y="167712"/>
                  </a:lnTo>
                  <a:lnTo>
                    <a:pt x="150700" y="178384"/>
                  </a:lnTo>
                  <a:lnTo>
                    <a:pt x="156420" y="187101"/>
                  </a:lnTo>
                  <a:lnTo>
                    <a:pt x="164907"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a:p>
          </p:txBody>
        </p:sp>
        <p:pic>
          <p:nvPicPr>
            <p:cNvPr id="46" name="object 46"/>
            <p:cNvPicPr/>
            <p:nvPr/>
          </p:nvPicPr>
          <p:blipFill>
            <a:blip r:embed="rId15" cstate="print"/>
            <a:stretch>
              <a:fillRect/>
            </a:stretch>
          </p:blipFill>
          <p:spPr>
            <a:xfrm>
              <a:off x="1936550" y="595530"/>
              <a:ext cx="171774" cy="171785"/>
            </a:xfrm>
            <a:prstGeom prst="rect">
              <a:avLst/>
            </a:prstGeom>
          </p:spPr>
        </p:pic>
      </p:grpSp>
      <p:sp>
        <p:nvSpPr>
          <p:cNvPr id="47" name="object 47"/>
          <p:cNvSpPr txBox="1"/>
          <p:nvPr/>
        </p:nvSpPr>
        <p:spPr>
          <a:xfrm>
            <a:off x="699631" y="275953"/>
            <a:ext cx="1618246"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grpSp>
        <p:nvGrpSpPr>
          <p:cNvPr id="48" name="object 48"/>
          <p:cNvGrpSpPr/>
          <p:nvPr/>
        </p:nvGrpSpPr>
        <p:grpSpPr>
          <a:xfrm>
            <a:off x="2012279" y="282797"/>
            <a:ext cx="2037377" cy="4447496"/>
            <a:chOff x="3317692" y="466354"/>
            <a:chExt cx="3359785" cy="7334250"/>
          </a:xfrm>
        </p:grpSpPr>
        <p:sp>
          <p:nvSpPr>
            <p:cNvPr id="49" name="object 49"/>
            <p:cNvSpPr/>
            <p:nvPr/>
          </p:nvSpPr>
          <p:spPr>
            <a:xfrm>
              <a:off x="3994374" y="466354"/>
              <a:ext cx="27305" cy="857250"/>
            </a:xfrm>
            <a:custGeom>
              <a:avLst/>
              <a:gdLst/>
              <a:ahLst/>
              <a:cxnLst/>
              <a:rect l="l" t="t" r="r" b="b"/>
              <a:pathLst>
                <a:path w="27304" h="857250">
                  <a:moveTo>
                    <a:pt x="20941" y="0"/>
                  </a:moveTo>
                  <a:lnTo>
                    <a:pt x="6031" y="0"/>
                  </a:lnTo>
                  <a:lnTo>
                    <a:pt x="0" y="6041"/>
                  </a:lnTo>
                  <a:lnTo>
                    <a:pt x="0" y="851031"/>
                  </a:lnTo>
                  <a:lnTo>
                    <a:pt x="6031" y="857073"/>
                  </a:lnTo>
                  <a:lnTo>
                    <a:pt x="13486" y="857073"/>
                  </a:lnTo>
                  <a:lnTo>
                    <a:pt x="20941" y="857073"/>
                  </a:lnTo>
                  <a:lnTo>
                    <a:pt x="26973" y="851031"/>
                  </a:lnTo>
                  <a:lnTo>
                    <a:pt x="26973" y="6041"/>
                  </a:lnTo>
                  <a:lnTo>
                    <a:pt x="20941" y="0"/>
                  </a:lnTo>
                  <a:close/>
                </a:path>
              </a:pathLst>
            </a:custGeom>
            <a:solidFill>
              <a:srgbClr val="C2C5CC"/>
            </a:solidFill>
          </p:spPr>
          <p:txBody>
            <a:bodyPr wrap="square" lIns="0" tIns="0" rIns="0" bIns="0" rtlCol="0"/>
            <a:lstStyle/>
            <a:p>
              <a:endParaRPr sz="1092"/>
            </a:p>
          </p:txBody>
        </p:sp>
        <p:pic>
          <p:nvPicPr>
            <p:cNvPr id="50" name="object 50"/>
            <p:cNvPicPr/>
            <p:nvPr/>
          </p:nvPicPr>
          <p:blipFill>
            <a:blip r:embed="rId16" cstate="print"/>
            <a:stretch>
              <a:fillRect/>
            </a:stretch>
          </p:blipFill>
          <p:spPr>
            <a:xfrm>
              <a:off x="4627304" y="574855"/>
              <a:ext cx="77296" cy="79369"/>
            </a:xfrm>
            <a:prstGeom prst="rect">
              <a:avLst/>
            </a:prstGeom>
          </p:spPr>
        </p:pic>
        <p:sp>
          <p:nvSpPr>
            <p:cNvPr id="51" name="object 51"/>
            <p:cNvSpPr/>
            <p:nvPr/>
          </p:nvSpPr>
          <p:spPr>
            <a:xfrm>
              <a:off x="4465599"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0" y="39246"/>
                  </a:lnTo>
                  <a:lnTo>
                    <a:pt x="180718" y="67902"/>
                  </a:lnTo>
                  <a:lnTo>
                    <a:pt x="201592" y="109714"/>
                  </a:lnTo>
                  <a:lnTo>
                    <a:pt x="202800" y="135141"/>
                  </a:lnTo>
                  <a:lnTo>
                    <a:pt x="201330" y="148224"/>
                  </a:lnTo>
                  <a:lnTo>
                    <a:pt x="198712" y="160553"/>
                  </a:lnTo>
                  <a:lnTo>
                    <a:pt x="194950" y="172125"/>
                  </a:lnTo>
                  <a:lnTo>
                    <a:pt x="190046" y="182941"/>
                  </a:lnTo>
                  <a:lnTo>
                    <a:pt x="191098" y="214644"/>
                  </a:lnTo>
                  <a:lnTo>
                    <a:pt x="204177" y="266506"/>
                  </a:lnTo>
                  <a:lnTo>
                    <a:pt x="229300" y="300847"/>
                  </a:lnTo>
                  <a:lnTo>
                    <a:pt x="244296" y="309733"/>
                  </a:lnTo>
                  <a:lnTo>
                    <a:pt x="251434" y="308407"/>
                  </a:lnTo>
                  <a:lnTo>
                    <a:pt x="260234" y="305733"/>
                  </a:lnTo>
                  <a:lnTo>
                    <a:pt x="270693" y="301708"/>
                  </a:lnTo>
                  <a:lnTo>
                    <a:pt x="282808" y="296330"/>
                  </a:lnTo>
                  <a:lnTo>
                    <a:pt x="283457" y="294393"/>
                  </a:lnTo>
                  <a:lnTo>
                    <a:pt x="265379" y="283403"/>
                  </a:lnTo>
                  <a:lnTo>
                    <a:pt x="250570" y="269752"/>
                  </a:lnTo>
                  <a:lnTo>
                    <a:pt x="230767" y="234478"/>
                  </a:lnTo>
                  <a:lnTo>
                    <a:pt x="225480" y="197757"/>
                  </a:lnTo>
                  <a:lnTo>
                    <a:pt x="240296" y="146219"/>
                  </a:lnTo>
                  <a:lnTo>
                    <a:pt x="240643" y="108610"/>
                  </a:lnTo>
                  <a:lnTo>
                    <a:pt x="216741" y="48179"/>
                  </a:lnTo>
                  <a:lnTo>
                    <a:pt x="183327" y="19323"/>
                  </a:lnTo>
                  <a:lnTo>
                    <a:pt x="133995" y="622"/>
                  </a:lnTo>
                  <a:lnTo>
                    <a:pt x="103926" y="0"/>
                  </a:lnTo>
                  <a:close/>
                </a:path>
              </a:pathLst>
            </a:custGeom>
            <a:solidFill>
              <a:srgbClr val="ED4039"/>
            </a:solidFill>
          </p:spPr>
          <p:txBody>
            <a:bodyPr wrap="square" lIns="0" tIns="0" rIns="0" bIns="0" rtlCol="0"/>
            <a:lstStyle/>
            <a:p>
              <a:endParaRPr sz="1092"/>
            </a:p>
          </p:txBody>
        </p:sp>
        <p:pic>
          <p:nvPicPr>
            <p:cNvPr id="52" name="object 52"/>
            <p:cNvPicPr/>
            <p:nvPr/>
          </p:nvPicPr>
          <p:blipFill>
            <a:blip r:embed="rId17" cstate="print"/>
            <a:stretch>
              <a:fillRect/>
            </a:stretch>
          </p:blipFill>
          <p:spPr>
            <a:xfrm>
              <a:off x="4824082" y="860898"/>
              <a:ext cx="79212" cy="77695"/>
            </a:xfrm>
            <a:prstGeom prst="rect">
              <a:avLst/>
            </a:prstGeom>
          </p:spPr>
        </p:pic>
        <p:sp>
          <p:nvSpPr>
            <p:cNvPr id="53" name="object 53"/>
            <p:cNvSpPr/>
            <p:nvPr/>
          </p:nvSpPr>
          <p:spPr>
            <a:xfrm>
              <a:off x="4576396" y="735783"/>
              <a:ext cx="259079" cy="340995"/>
            </a:xfrm>
            <a:custGeom>
              <a:avLst/>
              <a:gdLst/>
              <a:ahLst/>
              <a:cxnLst/>
              <a:rect l="l" t="t" r="r" b="b"/>
              <a:pathLst>
                <a:path w="259079" h="340994">
                  <a:moveTo>
                    <a:pt x="147409" y="0"/>
                  </a:moveTo>
                  <a:lnTo>
                    <a:pt x="147157" y="37496"/>
                  </a:lnTo>
                  <a:lnTo>
                    <a:pt x="173059" y="47167"/>
                  </a:lnTo>
                  <a:lnTo>
                    <a:pt x="193310" y="60978"/>
                  </a:lnTo>
                  <a:lnTo>
                    <a:pt x="207911" y="78930"/>
                  </a:lnTo>
                  <a:lnTo>
                    <a:pt x="216862" y="101023"/>
                  </a:lnTo>
                  <a:lnTo>
                    <a:pt x="219178" y="112932"/>
                  </a:lnTo>
                  <a:lnTo>
                    <a:pt x="220079" y="124439"/>
                  </a:lnTo>
                  <a:lnTo>
                    <a:pt x="219563" y="135545"/>
                  </a:lnTo>
                  <a:lnTo>
                    <a:pt x="194405" y="189149"/>
                  </a:lnTo>
                  <a:lnTo>
                    <a:pt x="151785" y="212726"/>
                  </a:lnTo>
                  <a:lnTo>
                    <a:pt x="114316" y="217174"/>
                  </a:lnTo>
                  <a:lnTo>
                    <a:pt x="102436" y="216077"/>
                  </a:lnTo>
                  <a:lnTo>
                    <a:pt x="72820" y="227295"/>
                  </a:lnTo>
                  <a:lnTo>
                    <a:pt x="27985" y="256352"/>
                  </a:lnTo>
                  <a:lnTo>
                    <a:pt x="3548" y="291197"/>
                  </a:lnTo>
                  <a:lnTo>
                    <a:pt x="0" y="308336"/>
                  </a:lnTo>
                  <a:lnTo>
                    <a:pt x="3555" y="314640"/>
                  </a:lnTo>
                  <a:lnTo>
                    <a:pt x="8929" y="322088"/>
                  </a:lnTo>
                  <a:lnTo>
                    <a:pt x="16120"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8" y="156865"/>
                  </a:lnTo>
                  <a:lnTo>
                    <a:pt x="258599" y="123305"/>
                  </a:lnTo>
                  <a:lnTo>
                    <a:pt x="257060" y="104112"/>
                  </a:lnTo>
                  <a:lnTo>
                    <a:pt x="234381" y="51090"/>
                  </a:lnTo>
                  <a:lnTo>
                    <a:pt x="193931" y="15203"/>
                  </a:lnTo>
                  <a:lnTo>
                    <a:pt x="161450" y="2450"/>
                  </a:lnTo>
                  <a:lnTo>
                    <a:pt x="147409" y="0"/>
                  </a:lnTo>
                  <a:close/>
                </a:path>
              </a:pathLst>
            </a:custGeom>
            <a:solidFill>
              <a:srgbClr val="FC9B0E"/>
            </a:solidFill>
          </p:spPr>
          <p:txBody>
            <a:bodyPr wrap="square" lIns="0" tIns="0" rIns="0" bIns="0" rtlCol="0"/>
            <a:lstStyle/>
            <a:p>
              <a:endParaRPr sz="1092"/>
            </a:p>
          </p:txBody>
        </p:sp>
        <p:pic>
          <p:nvPicPr>
            <p:cNvPr id="54" name="object 54"/>
            <p:cNvPicPr/>
            <p:nvPr/>
          </p:nvPicPr>
          <p:blipFill>
            <a:blip r:embed="rId18" cstate="print"/>
            <a:stretch>
              <a:fillRect/>
            </a:stretch>
          </p:blipFill>
          <p:spPr>
            <a:xfrm>
              <a:off x="4296413" y="670975"/>
              <a:ext cx="79082" cy="77695"/>
            </a:xfrm>
            <a:prstGeom prst="rect">
              <a:avLst/>
            </a:prstGeom>
          </p:spPr>
        </p:pic>
        <p:sp>
          <p:nvSpPr>
            <p:cNvPr id="55" name="object 55"/>
            <p:cNvSpPr/>
            <p:nvPr/>
          </p:nvSpPr>
          <p:spPr>
            <a:xfrm>
              <a:off x="4310171" y="705509"/>
              <a:ext cx="343535" cy="219710"/>
            </a:xfrm>
            <a:custGeom>
              <a:avLst/>
              <a:gdLst/>
              <a:ahLst/>
              <a:cxnLst/>
              <a:rect l="l" t="t" r="r" b="b"/>
              <a:pathLst>
                <a:path w="343535" h="219709">
                  <a:moveTo>
                    <a:pt x="116374" y="0"/>
                  </a:moveTo>
                  <a:lnTo>
                    <a:pt x="55812" y="22420"/>
                  </a:lnTo>
                  <a:lnTo>
                    <a:pt x="24127" y="54241"/>
                  </a:lnTo>
                  <a:lnTo>
                    <a:pt x="3858" y="98639"/>
                  </a:lnTo>
                  <a:lnTo>
                    <a:pt x="0" y="126299"/>
                  </a:lnTo>
                  <a:lnTo>
                    <a:pt x="2247" y="153202"/>
                  </a:lnTo>
                  <a:lnTo>
                    <a:pt x="18775" y="194943"/>
                  </a:lnTo>
                  <a:lnTo>
                    <a:pt x="38556" y="219556"/>
                  </a:lnTo>
                  <a:lnTo>
                    <a:pt x="61362" y="189787"/>
                  </a:lnTo>
                  <a:lnTo>
                    <a:pt x="46503" y="166449"/>
                  </a:lnTo>
                  <a:lnTo>
                    <a:pt x="38651" y="143208"/>
                  </a:lnTo>
                  <a:lnTo>
                    <a:pt x="43969" y="97015"/>
                  </a:lnTo>
                  <a:lnTo>
                    <a:pt x="70639" y="60555"/>
                  </a:lnTo>
                  <a:lnTo>
                    <a:pt x="115119" y="40229"/>
                  </a:lnTo>
                  <a:lnTo>
                    <a:pt x="138737" y="40238"/>
                  </a:lnTo>
                  <a:lnTo>
                    <a:pt x="175188" y="52591"/>
                  </a:lnTo>
                  <a:lnTo>
                    <a:pt x="204635" y="74209"/>
                  </a:lnTo>
                  <a:lnTo>
                    <a:pt x="235067" y="83150"/>
                  </a:lnTo>
                  <a:lnTo>
                    <a:pt x="262973" y="87420"/>
                  </a:lnTo>
                  <a:lnTo>
                    <a:pt x="288350"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5" y="2801"/>
                  </a:lnTo>
                  <a:lnTo>
                    <a:pt x="116374" y="0"/>
                  </a:lnTo>
                  <a:close/>
                </a:path>
              </a:pathLst>
            </a:custGeom>
            <a:solidFill>
              <a:srgbClr val="5B7BA1"/>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4285959" y="1017755"/>
              <a:ext cx="78233" cy="78693"/>
            </a:xfrm>
            <a:prstGeom prst="rect">
              <a:avLst/>
            </a:prstGeom>
          </p:spPr>
        </p:pic>
        <p:sp>
          <p:nvSpPr>
            <p:cNvPr id="57" name="object 57"/>
            <p:cNvSpPr/>
            <p:nvPr/>
          </p:nvSpPr>
          <p:spPr>
            <a:xfrm>
              <a:off x="4345645" y="762586"/>
              <a:ext cx="188595" cy="363855"/>
            </a:xfrm>
            <a:custGeom>
              <a:avLst/>
              <a:gdLst/>
              <a:ahLst/>
              <a:cxnLst/>
              <a:rect l="l" t="t" r="r" b="b"/>
              <a:pathLst>
                <a:path w="188595" h="363855">
                  <a:moveTo>
                    <a:pt x="94180" y="0"/>
                  </a:moveTo>
                  <a:lnTo>
                    <a:pt x="92368" y="1162"/>
                  </a:lnTo>
                  <a:lnTo>
                    <a:pt x="100382" y="20720"/>
                  </a:lnTo>
                  <a:lnTo>
                    <a:pt x="104193" y="40489"/>
                  </a:lnTo>
                  <a:lnTo>
                    <a:pt x="99195" y="80657"/>
                  </a:lnTo>
                  <a:lnTo>
                    <a:pt x="39155" y="145985"/>
                  </a:lnTo>
                  <a:lnTo>
                    <a:pt x="16554" y="176064"/>
                  </a:lnTo>
                  <a:lnTo>
                    <a:pt x="3502" y="207029"/>
                  </a:lnTo>
                  <a:lnTo>
                    <a:pt x="0" y="238878"/>
                  </a:lnTo>
                  <a:lnTo>
                    <a:pt x="6046" y="271614"/>
                  </a:lnTo>
                  <a:lnTo>
                    <a:pt x="26276" y="311561"/>
                  </a:lnTo>
                  <a:lnTo>
                    <a:pt x="62166" y="344557"/>
                  </a:lnTo>
                  <a:lnTo>
                    <a:pt x="113514" y="363110"/>
                  </a:lnTo>
                  <a:lnTo>
                    <a:pt x="140953" y="363350"/>
                  </a:lnTo>
                  <a:lnTo>
                    <a:pt x="149761" y="362166"/>
                  </a:lnTo>
                  <a:lnTo>
                    <a:pt x="158407" y="360419"/>
                  </a:lnTo>
                  <a:lnTo>
                    <a:pt x="166894" y="358109"/>
                  </a:lnTo>
                  <a:lnTo>
                    <a:pt x="175225" y="355235"/>
                  </a:lnTo>
                  <a:lnTo>
                    <a:pt x="187978" y="349308"/>
                  </a:lnTo>
                  <a:lnTo>
                    <a:pt x="166722" y="318388"/>
                  </a:lnTo>
                  <a:lnTo>
                    <a:pt x="139903" y="325247"/>
                  </a:lnTo>
                  <a:lnTo>
                    <a:pt x="115374" y="325471"/>
                  </a:lnTo>
                  <a:lnTo>
                    <a:pt x="73175" y="306011"/>
                  </a:lnTo>
                  <a:lnTo>
                    <a:pt x="46768" y="269290"/>
                  </a:lnTo>
                  <a:lnTo>
                    <a:pt x="40662" y="244393"/>
                  </a:lnTo>
                  <a:lnTo>
                    <a:pt x="41288" y="220719"/>
                  </a:lnTo>
                  <a:lnTo>
                    <a:pt x="62736" y="177041"/>
                  </a:lnTo>
                  <a:lnTo>
                    <a:pt x="101520" y="146246"/>
                  </a:lnTo>
                  <a:lnTo>
                    <a:pt x="119462" y="120113"/>
                  </a:lnTo>
                  <a:lnTo>
                    <a:pt x="132187" y="94929"/>
                  </a:lnTo>
                  <a:lnTo>
                    <a:pt x="139692" y="70694"/>
                  </a:lnTo>
                  <a:lnTo>
                    <a:pt x="141979" y="47412"/>
                  </a:lnTo>
                  <a:lnTo>
                    <a:pt x="141341"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58" name="object 58"/>
            <p:cNvPicPr/>
            <p:nvPr/>
          </p:nvPicPr>
          <p:blipFill>
            <a:blip r:embed="rId20" cstate="print"/>
            <a:stretch>
              <a:fillRect/>
            </a:stretch>
          </p:blipFill>
          <p:spPr>
            <a:xfrm>
              <a:off x="4613562" y="1136111"/>
              <a:ext cx="78097" cy="78814"/>
            </a:xfrm>
            <a:prstGeom prst="rect">
              <a:avLst/>
            </a:prstGeom>
          </p:spPr>
        </p:pic>
        <p:sp>
          <p:nvSpPr>
            <p:cNvPr id="59" name="object 59"/>
            <p:cNvSpPr/>
            <p:nvPr/>
          </p:nvSpPr>
          <p:spPr>
            <a:xfrm>
              <a:off x="4410444" y="937870"/>
              <a:ext cx="362585" cy="205740"/>
            </a:xfrm>
            <a:custGeom>
              <a:avLst/>
              <a:gdLst/>
              <a:ahLst/>
              <a:cxnLst/>
              <a:rect l="l" t="t" r="r" b="b"/>
              <a:pathLst>
                <a:path w="362585" h="205740">
                  <a:moveTo>
                    <a:pt x="33089" y="0"/>
                  </a:moveTo>
                  <a:lnTo>
                    <a:pt x="0" y="34611"/>
                  </a:lnTo>
                  <a:lnTo>
                    <a:pt x="513" y="36412"/>
                  </a:lnTo>
                  <a:lnTo>
                    <a:pt x="21647" y="35094"/>
                  </a:lnTo>
                  <a:lnTo>
                    <a:pt x="41621" y="37833"/>
                  </a:lnTo>
                  <a:lnTo>
                    <a:pt x="78081" y="55479"/>
                  </a:lnTo>
                  <a:lnTo>
                    <a:pt x="120739" y="133309"/>
                  </a:lnTo>
                  <a:lnTo>
                    <a:pt x="141954" y="164378"/>
                  </a:lnTo>
                  <a:lnTo>
                    <a:pt x="167086" y="186717"/>
                  </a:lnTo>
                  <a:lnTo>
                    <a:pt x="196133" y="200326"/>
                  </a:lnTo>
                  <a:lnTo>
                    <a:pt x="229092" y="205203"/>
                  </a:lnTo>
                  <a:lnTo>
                    <a:pt x="240061" y="204900"/>
                  </a:lnTo>
                  <a:lnTo>
                    <a:pt x="291195" y="191936"/>
                  </a:lnTo>
                  <a:lnTo>
                    <a:pt x="335974" y="155567"/>
                  </a:lnTo>
                  <a:lnTo>
                    <a:pt x="359235" y="106766"/>
                  </a:lnTo>
                  <a:lnTo>
                    <a:pt x="362542" y="80671"/>
                  </a:lnTo>
                  <a:lnTo>
                    <a:pt x="362460" y="71971"/>
                  </a:lnTo>
                  <a:lnTo>
                    <a:pt x="361036" y="57930"/>
                  </a:lnTo>
                  <a:lnTo>
                    <a:pt x="324827" y="67982"/>
                  </a:lnTo>
                  <a:lnTo>
                    <a:pt x="322754" y="95540"/>
                  </a:lnTo>
                  <a:lnTo>
                    <a:pt x="315106" y="118814"/>
                  </a:lnTo>
                  <a:lnTo>
                    <a:pt x="283090" y="152503"/>
                  </a:lnTo>
                  <a:lnTo>
                    <a:pt x="239793" y="165780"/>
                  </a:lnTo>
                  <a:lnTo>
                    <a:pt x="214320" y="163547"/>
                  </a:lnTo>
                  <a:lnTo>
                    <a:pt x="173279" y="141063"/>
                  </a:lnTo>
                  <a:lnTo>
                    <a:pt x="151486" y="109308"/>
                  </a:lnTo>
                  <a:lnTo>
                    <a:pt x="140833" y="74421"/>
                  </a:lnTo>
                  <a:lnTo>
                    <a:pt x="121875" y="49064"/>
                  </a:lnTo>
                  <a:lnTo>
                    <a:pt x="81544" y="13953"/>
                  </a:lnTo>
                  <a:lnTo>
                    <a:pt x="41263" y="142"/>
                  </a:lnTo>
                  <a:lnTo>
                    <a:pt x="33089" y="0"/>
                  </a:lnTo>
                  <a:close/>
                </a:path>
              </a:pathLst>
            </a:custGeom>
            <a:solidFill>
              <a:srgbClr val="5DC4C1"/>
            </a:solidFill>
          </p:spPr>
          <p:txBody>
            <a:bodyPr wrap="square" lIns="0" tIns="0" rIns="0" bIns="0" rtlCol="0"/>
            <a:lstStyle/>
            <a:p>
              <a:endParaRPr sz="1092"/>
            </a:p>
          </p:txBody>
        </p:sp>
        <p:pic>
          <p:nvPicPr>
            <p:cNvPr id="60" name="object 60"/>
            <p:cNvPicPr/>
            <p:nvPr/>
          </p:nvPicPr>
          <p:blipFill>
            <a:blip r:embed="rId21" cstate="print"/>
            <a:stretch>
              <a:fillRect/>
            </a:stretch>
          </p:blipFill>
          <p:spPr>
            <a:xfrm>
              <a:off x="3317692" y="4530100"/>
              <a:ext cx="3359672" cy="3270434"/>
            </a:xfrm>
            <a:prstGeom prst="rect">
              <a:avLst/>
            </a:prstGeom>
          </p:spPr>
        </p:pic>
      </p:grpSp>
      <p:sp>
        <p:nvSpPr>
          <p:cNvPr id="61" name="object 61"/>
          <p:cNvSpPr txBox="1"/>
          <p:nvPr/>
        </p:nvSpPr>
        <p:spPr>
          <a:xfrm>
            <a:off x="3045036" y="435108"/>
            <a:ext cx="1479901"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sp>
        <p:nvSpPr>
          <p:cNvPr id="62" name="object 62"/>
          <p:cNvSpPr txBox="1"/>
          <p:nvPr/>
        </p:nvSpPr>
        <p:spPr>
          <a:xfrm>
            <a:off x="2213200" y="3201049"/>
            <a:ext cx="1524531" cy="764790"/>
          </a:xfrm>
          <a:prstGeom prst="rect">
            <a:avLst/>
          </a:prstGeom>
        </p:spPr>
        <p:txBody>
          <a:bodyPr vert="horz" wrap="square" lIns="0" tIns="8856" rIns="0" bIns="0" rtlCol="0">
            <a:spAutoFit/>
          </a:bodyPr>
          <a:lstStyle/>
          <a:p>
            <a:pPr marL="7701" algn="ctr">
              <a:spcBef>
                <a:spcPts val="69"/>
              </a:spcBef>
            </a:pPr>
            <a:r>
              <a:rPr lang="en-US" sz="2456" spc="-36" dirty="0">
                <a:solidFill>
                  <a:srgbClr val="F9F9F9"/>
                </a:solidFill>
                <a:latin typeface="Trebuchet MS"/>
                <a:cs typeface="Trebuchet MS"/>
              </a:rPr>
              <a:t>Any Question?</a:t>
            </a:r>
            <a:endParaRPr sz="2456"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707886"/>
          </a:xfrm>
          <a:prstGeom prst="rect">
            <a:avLst/>
          </a:prstGeom>
          <a:noFill/>
        </p:spPr>
        <p:txBody>
          <a:bodyPr wrap="square">
            <a:spAutoFit/>
          </a:bodyPr>
          <a:lstStyle/>
          <a:p>
            <a:pPr marL="12699" algn="ctr">
              <a:spcBef>
                <a:spcPts val="135"/>
              </a:spcBef>
            </a:pPr>
            <a:r>
              <a:rPr lang="en-US" sz="4000" spc="-59" dirty="0">
                <a:solidFill>
                  <a:schemeClr val="bg1"/>
                </a:solidFill>
                <a:latin typeface="Trebuchet MS"/>
              </a:rPr>
              <a:t>What is Angular?</a:t>
            </a:r>
          </a:p>
        </p:txBody>
      </p:sp>
    </p:spTree>
    <p:extLst>
      <p:ext uri="{BB962C8B-B14F-4D97-AF65-F5344CB8AC3E}">
        <p14:creationId xmlns:p14="http://schemas.microsoft.com/office/powerpoint/2010/main" val="324217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40524" y="1850047"/>
            <a:ext cx="10217842" cy="3231654"/>
          </a:xfrm>
          <a:prstGeom prst="rect">
            <a:avLst/>
          </a:prstGeom>
          <a:noFill/>
        </p:spPr>
        <p:txBody>
          <a:bodyPr wrap="square">
            <a:spAutoFit/>
          </a:bodyPr>
          <a:lstStyle/>
          <a:p>
            <a:pPr algn="just"/>
            <a:r>
              <a:rPr lang="en-US" sz="2400" b="1" dirty="0">
                <a:solidFill>
                  <a:srgbClr val="DB0934"/>
                </a:solidFill>
              </a:rPr>
              <a:t>Overview of Angular </a:t>
            </a:r>
          </a:p>
          <a:p>
            <a:pPr algn="just">
              <a:lnSpc>
                <a:spcPct val="200000"/>
              </a:lnSpc>
            </a:pPr>
            <a:endParaRPr lang="ar-JO" sz="2000" dirty="0"/>
          </a:p>
          <a:p>
            <a:pPr algn="just"/>
            <a:r>
              <a:rPr lang="en-GB" sz="2000" dirty="0">
                <a:solidFill>
                  <a:srgbClr val="000000"/>
                </a:solidFill>
              </a:rPr>
              <a:t>Angular is a development platform for building Single Page Applications. </a:t>
            </a:r>
          </a:p>
          <a:p>
            <a:pPr algn="just"/>
            <a:endParaRPr lang="en-GB" sz="2000" dirty="0">
              <a:solidFill>
                <a:srgbClr val="000000"/>
              </a:solidFill>
            </a:endParaRPr>
          </a:p>
          <a:p>
            <a:pPr algn="just"/>
            <a:r>
              <a:rPr lang="en-GB" sz="2000" dirty="0">
                <a:solidFill>
                  <a:srgbClr val="000000"/>
                </a:solidFill>
              </a:rPr>
              <a:t>It uses Typescript &amp; HTML to build Apps. </a:t>
            </a:r>
          </a:p>
          <a:p>
            <a:pPr algn="just"/>
            <a:endParaRPr lang="en-GB" sz="2000" dirty="0">
              <a:solidFill>
                <a:srgbClr val="000000"/>
              </a:solidFill>
            </a:endParaRPr>
          </a:p>
          <a:p>
            <a:pPr algn="just"/>
            <a:r>
              <a:rPr lang="en-GB" sz="2000" dirty="0">
                <a:solidFill>
                  <a:srgbClr val="000000"/>
                </a:solidFill>
              </a:rPr>
              <a:t>The Angular itself is written using Typescript. </a:t>
            </a:r>
          </a:p>
          <a:p>
            <a:pPr algn="just"/>
            <a:endParaRPr lang="en-GB" sz="2000" dirty="0">
              <a:solidFill>
                <a:srgbClr val="000000"/>
              </a:solidFill>
            </a:endParaRPr>
          </a:p>
          <a:p>
            <a:pPr algn="just"/>
            <a:r>
              <a:rPr lang="en-GB" sz="2000" dirty="0">
                <a:solidFill>
                  <a:srgbClr val="000000"/>
                </a:solidFill>
              </a:rPr>
              <a:t>It now comes with every feature you need to build a complex web or mobile application</a:t>
            </a:r>
            <a:r>
              <a:rPr lang="en-US" sz="2000" dirty="0">
                <a:solidFill>
                  <a:srgbClr val="0000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40524" y="1850047"/>
            <a:ext cx="10217842" cy="2616101"/>
          </a:xfrm>
          <a:prstGeom prst="rect">
            <a:avLst/>
          </a:prstGeom>
          <a:noFill/>
        </p:spPr>
        <p:txBody>
          <a:bodyPr wrap="square">
            <a:spAutoFit/>
          </a:bodyPr>
          <a:lstStyle/>
          <a:p>
            <a:pPr algn="just"/>
            <a:r>
              <a:rPr lang="en-US" sz="2400" b="1" dirty="0">
                <a:solidFill>
                  <a:srgbClr val="DB0934"/>
                </a:solidFill>
              </a:rPr>
              <a:t>Overview of Angular </a:t>
            </a:r>
          </a:p>
          <a:p>
            <a:pPr algn="just">
              <a:lnSpc>
                <a:spcPct val="200000"/>
              </a:lnSpc>
            </a:pPr>
            <a:endParaRPr lang="ar-JO" sz="2000" dirty="0"/>
          </a:p>
          <a:p>
            <a:r>
              <a:rPr lang="en-US" sz="2000" dirty="0">
                <a:solidFill>
                  <a:srgbClr val="000000"/>
                </a:solidFill>
              </a:rPr>
              <a:t>It comes with features like Component, Directives, Forms, Pipes, HTTP Services, Dependency Injection, etc. </a:t>
            </a:r>
          </a:p>
          <a:p>
            <a:endParaRPr lang="en-US" sz="2000" dirty="0">
              <a:solidFill>
                <a:srgbClr val="000000"/>
              </a:solidFill>
            </a:endParaRPr>
          </a:p>
          <a:p>
            <a:r>
              <a:rPr lang="en-US" sz="2000" dirty="0">
                <a:solidFill>
                  <a:srgbClr val="000000"/>
                </a:solidFill>
              </a:rPr>
              <a:t>Angular website:</a:t>
            </a:r>
          </a:p>
          <a:p>
            <a:r>
              <a:rPr lang="en-US" sz="2000" dirty="0">
                <a:hlinkClick r:id="rId20"/>
              </a:rPr>
              <a:t>https://angular.io/</a:t>
            </a:r>
            <a:endParaRPr lang="en-US" sz="2000" dirty="0"/>
          </a:p>
        </p:txBody>
      </p:sp>
    </p:spTree>
    <p:extLst>
      <p:ext uri="{BB962C8B-B14F-4D97-AF65-F5344CB8AC3E}">
        <p14:creationId xmlns:p14="http://schemas.microsoft.com/office/powerpoint/2010/main" val="160156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707886"/>
          </a:xfrm>
          <a:prstGeom prst="rect">
            <a:avLst/>
          </a:prstGeom>
          <a:noFill/>
        </p:spPr>
        <p:txBody>
          <a:bodyPr wrap="square">
            <a:spAutoFit/>
          </a:bodyPr>
          <a:lstStyle/>
          <a:p>
            <a:pPr marL="12699" algn="ctr">
              <a:spcBef>
                <a:spcPts val="135"/>
              </a:spcBef>
            </a:pPr>
            <a:r>
              <a:rPr lang="en-US" sz="4000" spc="-59" dirty="0">
                <a:solidFill>
                  <a:schemeClr val="bg1"/>
                </a:solidFill>
                <a:latin typeface="Trebuchet MS"/>
              </a:rPr>
              <a:t>Advantages of Angular</a:t>
            </a:r>
          </a:p>
        </p:txBody>
      </p:sp>
    </p:spTree>
    <p:extLst>
      <p:ext uri="{BB962C8B-B14F-4D97-AF65-F5344CB8AC3E}">
        <p14:creationId xmlns:p14="http://schemas.microsoft.com/office/powerpoint/2010/main" val="144133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539430"/>
          </a:xfrm>
          <a:prstGeom prst="rect">
            <a:avLst/>
          </a:prstGeom>
          <a:noFill/>
        </p:spPr>
        <p:txBody>
          <a:bodyPr wrap="square">
            <a:spAutoFit/>
          </a:bodyPr>
          <a:lstStyle/>
          <a:p>
            <a:endParaRPr lang="en-US" sz="2400" b="1" dirty="0">
              <a:solidFill>
                <a:srgbClr val="DB0934"/>
              </a:solidFill>
            </a:endParaRPr>
          </a:p>
          <a:p>
            <a:r>
              <a:rPr lang="en-US" sz="2000" dirty="0">
                <a:solidFill>
                  <a:srgbClr val="000000"/>
                </a:solidFill>
              </a:rPr>
              <a:t>1.   Comprehensive:</a:t>
            </a:r>
          </a:p>
          <a:p>
            <a:pPr marL="0" lvl="1"/>
            <a:r>
              <a:rPr lang="en-US" sz="2000" dirty="0">
                <a:solidFill>
                  <a:srgbClr val="000000"/>
                </a:solidFill>
              </a:rPr>
              <a:t>The angular framework is a full-featured framework that provides out-of-the-box solutions for server communication, routing, and more.</a:t>
            </a:r>
          </a:p>
          <a:p>
            <a:pPr marL="0" lvl="1"/>
            <a:endParaRPr lang="en-US" sz="2000" dirty="0">
              <a:solidFill>
                <a:srgbClr val="000000"/>
              </a:solidFill>
            </a:endParaRPr>
          </a:p>
          <a:p>
            <a:pPr algn="l"/>
            <a:r>
              <a:rPr lang="en-US" sz="2000" dirty="0">
                <a:solidFill>
                  <a:srgbClr val="000000"/>
                </a:solidFill>
              </a:rPr>
              <a:t>2.   Browser Compatibility:</a:t>
            </a:r>
          </a:p>
          <a:p>
            <a:pPr marL="0" lvl="1"/>
            <a:r>
              <a:rPr lang="en-US" sz="2000" dirty="0">
                <a:solidFill>
                  <a:srgbClr val="000000"/>
                </a:solidFill>
              </a:rPr>
              <a:t>Angular is cross-platform and compatible with multiple browsers.</a:t>
            </a:r>
          </a:p>
          <a:p>
            <a:pPr marL="0" lvl="1"/>
            <a:endParaRPr lang="en-US" sz="2000" dirty="0">
              <a:solidFill>
                <a:srgbClr val="000000"/>
              </a:solidFill>
            </a:endParaRPr>
          </a:p>
          <a:p>
            <a:pPr marL="0" lvl="1"/>
            <a:r>
              <a:rPr lang="en-GB" sz="2000" dirty="0">
                <a:solidFill>
                  <a:srgbClr val="000000"/>
                </a:solidFill>
              </a:rPr>
              <a:t>3.   Testing:</a:t>
            </a:r>
          </a:p>
          <a:p>
            <a:pPr marL="0" lvl="1"/>
            <a:r>
              <a:rPr lang="en-GB" sz="2000" dirty="0">
                <a:solidFill>
                  <a:srgbClr val="000000"/>
                </a:solidFill>
              </a:rPr>
              <a:t>Testing is a first-class tool, and Angular was built to be testable from the beginning.</a:t>
            </a:r>
            <a:endParaRPr lang="en-US" sz="2000" dirty="0"/>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76618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11251</TotalTime>
  <Words>1791</Words>
  <Application>Microsoft Office PowerPoint</Application>
  <PresentationFormat>Widescreen</PresentationFormat>
  <Paragraphs>356</Paragraphs>
  <Slides>48</Slides>
  <Notes>5</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48</vt:i4>
      </vt:variant>
    </vt:vector>
  </HeadingPairs>
  <TitlesOfParts>
    <vt:vector size="59" baseType="lpstr">
      <vt:lpstr>Arial</vt:lpstr>
      <vt:lpstr>Bahnschrift</vt:lpstr>
      <vt:lpstr>Calibri</vt:lpstr>
      <vt:lpstr>Calibri Light</vt:lpstr>
      <vt:lpstr>Consolas</vt:lpstr>
      <vt:lpstr>Courier New</vt:lpstr>
      <vt:lpstr>Tahoma</vt:lpstr>
      <vt:lpstr>Times New Roman</vt:lpstr>
      <vt:lpstr>Trebuchet MS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Hadeel Alna’amne</dc:creator>
  <cp:lastModifiedBy>Bayan Al Hassoun</cp:lastModifiedBy>
  <cp:revision>242</cp:revision>
  <dcterms:created xsi:type="dcterms:W3CDTF">2022-04-29T18:40:23Z</dcterms:created>
  <dcterms:modified xsi:type="dcterms:W3CDTF">2023-02-28T14:08:06Z</dcterms:modified>
</cp:coreProperties>
</file>