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3" r:id="rId4"/>
    <p:sldId id="427" r:id="rId5"/>
    <p:sldId id="426" r:id="rId6"/>
    <p:sldId id="262" r:id="rId7"/>
    <p:sldId id="397" r:id="rId8"/>
    <p:sldId id="428" r:id="rId9"/>
    <p:sldId id="607" r:id="rId10"/>
    <p:sldId id="398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400" r:id="rId19"/>
    <p:sldId id="401" r:id="rId20"/>
    <p:sldId id="615" r:id="rId21"/>
    <p:sldId id="402" r:id="rId22"/>
    <p:sldId id="616" r:id="rId23"/>
    <p:sldId id="617" r:id="rId24"/>
    <p:sldId id="317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 Kanaan" initials="DK" lastIdx="1" clrIdx="0">
    <p:extLst>
      <p:ext uri="{19B8F6BF-5375-455C-9EA6-DF929625EA0E}">
        <p15:presenceInfo xmlns:p15="http://schemas.microsoft.com/office/powerpoint/2012/main" userId="S::D.Kanaan.ext@Tahaluf.ae::7f7951ba-36ed-4cde-85f7-93c29d3844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loadChildren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AdminModule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AuthorizationGuard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D4B91-1039-4058-953D-03A04DD5C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9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NgxSpinnerService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homeservices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 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password:password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headerDict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Accept'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HttpHeaders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headerDict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'https://localhost:44320/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Login'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jwt_decode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({...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managecourse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on Email or Password 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NgxSpinnerService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homeservices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 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password:password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headerDict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Accept'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HttpHeaders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headerDict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'https://localhost:44320/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Login'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jwt_decode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({...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managecourse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on Email or Password 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NgxSpinnerService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homeservices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 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password:password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headerDict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Accept'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HttpHeaders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headerDict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'https://localhost:44320/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Login'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jwt_decode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({...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managecourse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on Email or Password 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HttpEvent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HttpHandler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HttpInterceptor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HttpRequest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"@angular/common/http"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TokenInterceptor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HttpInterceptor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intercept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HttpRequest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HttpHandler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HttpEvent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setHeaders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Autherization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`Bearer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provide: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HTTP_INTERCEPTORS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useClass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TokenInterceptor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multi: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}],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AutherizationGuard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)&gt;=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'Welcome on Admin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Dashbord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page for 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'homepage'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'security/login'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 are not Authorized'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AutherizationGuard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)&gt;=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'Welcome on Admin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Dashbord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page for 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'homepage'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'security/login'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 are not Authorized'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AutherizationGuard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)&gt;=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'Welcome on Admin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Dashbord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page for admin'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'homepage'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'security/login'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 are not Authorized'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5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69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70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72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73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74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75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hyperlink" Target="https://angular.io/" TargetMode="External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Relationship Id="rId22" Type="http://schemas.openxmlformats.org/officeDocument/2006/relationships/hyperlink" Target="https://www.tektutorialshub.com/angular-tutorial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31.png"/><Relationship Id="rId18" Type="http://schemas.openxmlformats.org/officeDocument/2006/relationships/image" Target="../media/image85.png"/><Relationship Id="rId3" Type="http://schemas.openxmlformats.org/officeDocument/2006/relationships/image" Target="../media/image55.png"/><Relationship Id="rId21" Type="http://schemas.openxmlformats.org/officeDocument/2006/relationships/image" Target="../media/image87.png"/><Relationship Id="rId7" Type="http://schemas.openxmlformats.org/officeDocument/2006/relationships/image" Target="../media/image78.pn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" Type="http://schemas.openxmlformats.org/officeDocument/2006/relationships/image" Target="../media/image76.jpg"/><Relationship Id="rId16" Type="http://schemas.openxmlformats.org/officeDocument/2006/relationships/image" Target="../media/image83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8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4" Type="http://schemas.openxmlformats.org/officeDocument/2006/relationships/image" Target="../media/image23.png"/><Relationship Id="rId9" Type="http://schemas.openxmlformats.org/officeDocument/2006/relationships/image" Target="../media/image59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43.png"/><Relationship Id="rId20" Type="http://schemas.openxmlformats.org/officeDocument/2006/relationships/hyperlink" Target="https://www.npmjs.com/package/jwt-decod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5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64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44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4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290" y="282798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 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Interceptor</a:t>
            </a:r>
          </a:p>
        </p:txBody>
      </p:sp>
    </p:spTree>
    <p:extLst>
      <p:ext uri="{BB962C8B-B14F-4D97-AF65-F5344CB8AC3E}">
        <p14:creationId xmlns:p14="http://schemas.microsoft.com/office/powerpoint/2010/main" val="144133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1516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Overview of Interceptor 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26" b="1" dirty="0">
              <a:solidFill>
                <a:srgbClr val="C00000"/>
              </a:solidFill>
            </a:endParaRPr>
          </a:p>
          <a:p>
            <a:r>
              <a:rPr lang="en-US" sz="2000" dirty="0" err="1"/>
              <a:t>HttpInterceptors</a:t>
            </a:r>
            <a:r>
              <a:rPr lang="en-US" sz="2000" dirty="0"/>
              <a:t> are used to handle and intercept the </a:t>
            </a:r>
            <a:r>
              <a:rPr lang="en-US" sz="2000" dirty="0" err="1"/>
              <a:t>HttpRequest</a:t>
            </a:r>
            <a:r>
              <a:rPr lang="en-US" sz="2000" dirty="0"/>
              <a:t> and </a:t>
            </a:r>
            <a:r>
              <a:rPr lang="en-US" sz="2000" dirty="0" err="1"/>
              <a:t>HttpResponse</a:t>
            </a:r>
            <a:r>
              <a:rPr lang="en-US" sz="2000" dirty="0"/>
              <a:t>.</a:t>
            </a:r>
            <a:endParaRPr lang="en-US" sz="2000" b="1" dirty="0">
              <a:solidFill>
                <a:srgbClr val="202124"/>
              </a:solidFill>
            </a:endParaRPr>
          </a:p>
          <a:p>
            <a:endParaRPr lang="en-US" sz="2426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6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2747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Overview of Interceptor 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26" b="1" dirty="0">
              <a:solidFill>
                <a:srgbClr val="C00000"/>
              </a:solidFill>
            </a:endParaRPr>
          </a:p>
          <a:p>
            <a:r>
              <a:rPr lang="en-GB" sz="2000" dirty="0"/>
              <a:t>Interceptors transform outgoing requests before passing them to the next interceptor, with the call </a:t>
            </a:r>
            <a:r>
              <a:rPr lang="en-GB" sz="2000" dirty="0" err="1"/>
              <a:t>next.handle</a:t>
            </a:r>
            <a:r>
              <a:rPr lang="en-GB" sz="2000" dirty="0"/>
              <a:t>(</a:t>
            </a:r>
            <a:r>
              <a:rPr lang="en-GB" sz="2000" dirty="0" err="1"/>
              <a:t>transformedReq</a:t>
            </a:r>
            <a:r>
              <a:rPr lang="en-GB" sz="2000" dirty="0"/>
              <a:t>). </a:t>
            </a:r>
          </a:p>
          <a:p>
            <a:endParaRPr lang="en-GB" sz="2000" dirty="0"/>
          </a:p>
          <a:p>
            <a:r>
              <a:rPr lang="en-GB" sz="2000" dirty="0"/>
              <a:t>Interceptors can also transform response event streams through the use of </a:t>
            </a:r>
            <a:r>
              <a:rPr lang="en-GB" sz="2000" dirty="0" err="1"/>
              <a:t>RxJS</a:t>
            </a:r>
            <a:r>
              <a:rPr lang="en-GB" sz="2000" dirty="0"/>
              <a:t> operators on the stream returned by </a:t>
            </a:r>
            <a:r>
              <a:rPr lang="en-GB" sz="2000" dirty="0" err="1"/>
              <a:t>next.handle</a:t>
            </a:r>
            <a:r>
              <a:rPr lang="en-GB" sz="2000" dirty="0"/>
              <a:t> ().</a:t>
            </a:r>
            <a:endParaRPr lang="en-US" sz="2000" dirty="0"/>
          </a:p>
          <a:p>
            <a:endParaRPr lang="en-US" sz="2426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151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deal with the interceptor 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000" dirty="0"/>
              <a:t>Create a new folder called </a:t>
            </a:r>
            <a:r>
              <a:rPr lang="en-US" sz="2000" b="1" dirty="0"/>
              <a:t>Interceptor</a:t>
            </a:r>
            <a:r>
              <a:rPr lang="en-US" sz="2000" dirty="0"/>
              <a:t> in the </a:t>
            </a:r>
            <a:r>
              <a:rPr lang="en-US" sz="2000" dirty="0" err="1"/>
              <a:t>src</a:t>
            </a:r>
            <a:r>
              <a:rPr lang="en-US" sz="2000" dirty="0"/>
              <a:t> folder.</a:t>
            </a:r>
          </a:p>
          <a:p>
            <a:endParaRPr lang="en-US" sz="2426" b="1" dirty="0">
              <a:solidFill>
                <a:srgbClr val="C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A8980AA-8C86-499C-BDA1-C8E47D15BC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10182" y="3237223"/>
            <a:ext cx="3417271" cy="31471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813FBC5-5527-4E46-A2B5-DC2B90500971}"/>
              </a:ext>
            </a:extLst>
          </p:cNvPr>
          <p:cNvSpPr/>
          <p:nvPr/>
        </p:nvSpPr>
        <p:spPr>
          <a:xfrm>
            <a:off x="3045254" y="4342485"/>
            <a:ext cx="3417271" cy="320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2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151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deal with the interceptor 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 algn="justLow">
              <a:buFont typeface="+mj-lt"/>
              <a:buAutoNum type="arabicPeriod" startAt="2"/>
            </a:pPr>
            <a:r>
              <a:rPr lang="en-US" sz="2000" dirty="0"/>
              <a:t>In this folder create a new file called </a:t>
            </a:r>
            <a:r>
              <a:rPr lang="en-US" sz="2000" b="1" dirty="0" err="1"/>
              <a:t>token.interceptor.ts</a:t>
            </a:r>
            <a:endParaRPr lang="en-US" sz="2000" b="1" dirty="0"/>
          </a:p>
          <a:p>
            <a:endParaRPr lang="en-US" sz="2426" b="1" dirty="0">
              <a:solidFill>
                <a:srgbClr val="C00000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55BF2DB-B9F3-4D75-8966-C3047F6ED4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15006" y="3228222"/>
            <a:ext cx="3223409" cy="342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22DFAD0-2747-4267-A2F3-521E9158796A}"/>
              </a:ext>
            </a:extLst>
          </p:cNvPr>
          <p:cNvSpPr/>
          <p:nvPr/>
        </p:nvSpPr>
        <p:spPr>
          <a:xfrm>
            <a:off x="2599682" y="4603713"/>
            <a:ext cx="3238733" cy="3258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8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81" y="1824056"/>
            <a:ext cx="10217125" cy="2189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deal with the interceptor</a:t>
            </a:r>
          </a:p>
          <a:p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err="1"/>
              <a:t>token.interceptor.ts</a:t>
            </a:r>
            <a:r>
              <a:rPr lang="en-US" sz="2000" dirty="0"/>
              <a:t>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endParaRPr lang="en-US" sz="2426" b="1" dirty="0">
              <a:solidFill>
                <a:srgbClr val="C00000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60BE73-F0E4-4F7B-9F83-ADE7B48F6B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8987" y="3092407"/>
            <a:ext cx="7683158" cy="32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deal with the interceptor 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 algn="justLow">
              <a:buFont typeface="+mj-lt"/>
              <a:buAutoNum type="arabicPeriod" startAt="3"/>
            </a:pPr>
            <a:r>
              <a:rPr lang="en-US" sz="2000" dirty="0"/>
              <a:t>Apply the interceptor class In the App Module</a:t>
            </a:r>
          </a:p>
          <a:p>
            <a:pPr algn="justLow"/>
            <a:r>
              <a:rPr lang="en-US" sz="2000" dirty="0"/>
              <a:t>In </a:t>
            </a:r>
            <a:r>
              <a:rPr lang="en-US" sz="2000" dirty="0" err="1"/>
              <a:t>app.module.ts</a:t>
            </a:r>
            <a:r>
              <a:rPr lang="en-US" sz="2000" dirty="0"/>
              <a:t> (In providers array ):</a:t>
            </a:r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008752B-6FCF-4B90-BCAF-383111165B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75322" y="3582533"/>
            <a:ext cx="4772251" cy="2604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706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400" b="1" dirty="0">
                <a:solidFill>
                  <a:srgbClr val="C00000"/>
                </a:solidFill>
              </a:rPr>
              <a:t>The Result </a:t>
            </a:r>
          </a:p>
          <a:p>
            <a:pPr algn="justLow"/>
            <a:endParaRPr lang="en-US" sz="2400" dirty="0"/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  <a:p>
            <a:pPr marL="742950" indent="-742950" algn="justLow">
              <a:buFont typeface="+mj-lt"/>
              <a:buAutoNum type="arabicPeriod" startAt="3"/>
            </a:pPr>
            <a:endParaRPr lang="en-US" sz="20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13333E6-7F30-47CE-A321-1EC6456EF91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00447" y="1893168"/>
            <a:ext cx="7996148" cy="4291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19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Guard</a:t>
            </a:r>
          </a:p>
        </p:txBody>
      </p:sp>
    </p:spTree>
    <p:extLst>
      <p:ext uri="{BB962C8B-B14F-4D97-AF65-F5344CB8AC3E}">
        <p14:creationId xmlns:p14="http://schemas.microsoft.com/office/powerpoint/2010/main" val="255145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Overview of Guard</a:t>
            </a:r>
          </a:p>
          <a:p>
            <a:endParaRPr lang="en-US" sz="2000" b="1" dirty="0">
              <a:solidFill>
                <a:srgbClr val="DB0934"/>
              </a:solidFill>
            </a:endParaRPr>
          </a:p>
          <a:p>
            <a:r>
              <a:rPr lang="en-US" sz="2000" b="1" dirty="0" err="1"/>
              <a:t>CanActivate</a:t>
            </a:r>
            <a:r>
              <a:rPr lang="en-US" sz="2000" dirty="0"/>
              <a:t>: </a:t>
            </a:r>
            <a:r>
              <a:rPr lang="en-GB" sz="2000" dirty="0"/>
              <a:t>This interface lets classes implement guards that decide whether a route can be activated. Navigation continues if all guards return true. Navigation is </a:t>
            </a:r>
            <a:r>
              <a:rPr lang="en-GB" sz="2000" dirty="0" err="1"/>
              <a:t>canceled</a:t>
            </a:r>
            <a:r>
              <a:rPr lang="en-GB" sz="2000" dirty="0"/>
              <a:t> if any guard returns false. The current navigation is </a:t>
            </a:r>
            <a:r>
              <a:rPr lang="en-GB" sz="2000" dirty="0" err="1"/>
              <a:t>canceled</a:t>
            </a:r>
            <a:r>
              <a:rPr lang="en-GB" sz="2000" dirty="0"/>
              <a:t> if any guard returns a </a:t>
            </a:r>
            <a:r>
              <a:rPr lang="en-GB" sz="2000" dirty="0" err="1"/>
              <a:t>UrlTree</a:t>
            </a:r>
            <a:r>
              <a:rPr lang="en-GB" sz="2000" dirty="0"/>
              <a:t> and new navigation begins based on the </a:t>
            </a:r>
            <a:r>
              <a:rPr lang="en-GB" sz="2000" dirty="0" err="1"/>
              <a:t>UrlTree</a:t>
            </a:r>
            <a:r>
              <a:rPr lang="en-GB" sz="2000" dirty="0"/>
              <a:t>.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4263" y="289535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2BB12BE-D5A2-4FD1-BCEC-540E707381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9" y="3123823"/>
            <a:ext cx="1523256" cy="1489704"/>
          </a:xfrm>
          <a:prstGeom prst="rect">
            <a:avLst/>
          </a:prstGeom>
        </p:spPr>
      </p:pic>
      <p:pic>
        <p:nvPicPr>
          <p:cNvPr id="2334" name="object 13">
            <a:extLst>
              <a:ext uri="{FF2B5EF4-FFF2-40B4-BE49-F238E27FC236}">
                <a16:creationId xmlns:a16="http://schemas.microsoft.com/office/drawing/2014/main" id="{8D8845A8-3E7D-4F38-AA28-4455E8A1D7F7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12206" y="973933"/>
            <a:ext cx="5692837" cy="447367"/>
          </a:xfrm>
          <a:prstGeom prst="rect">
            <a:avLst/>
          </a:prstGeom>
        </p:spPr>
      </p:pic>
      <p:sp>
        <p:nvSpPr>
          <p:cNvPr id="2335" name="object 14">
            <a:extLst>
              <a:ext uri="{FF2B5EF4-FFF2-40B4-BE49-F238E27FC236}">
                <a16:creationId xmlns:a16="http://schemas.microsoft.com/office/drawing/2014/main" id="{7ADFB5BB-617F-4671-9BC6-6D496B7B0649}"/>
              </a:ext>
            </a:extLst>
          </p:cNvPr>
          <p:cNvSpPr/>
          <p:nvPr/>
        </p:nvSpPr>
        <p:spPr>
          <a:xfrm>
            <a:off x="1311657" y="904825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336" name="object 15">
            <a:extLst>
              <a:ext uri="{FF2B5EF4-FFF2-40B4-BE49-F238E27FC236}">
                <a16:creationId xmlns:a16="http://schemas.microsoft.com/office/drawing/2014/main" id="{7394A33D-EE15-4CD0-8AEC-B9D82E009066}"/>
              </a:ext>
            </a:extLst>
          </p:cNvPr>
          <p:cNvGrpSpPr/>
          <p:nvPr/>
        </p:nvGrpSpPr>
        <p:grpSpPr>
          <a:xfrm>
            <a:off x="1311654" y="904825"/>
            <a:ext cx="5704732" cy="398542"/>
            <a:chOff x="2201386" y="1764563"/>
            <a:chExt cx="9407525" cy="657225"/>
          </a:xfrm>
        </p:grpSpPr>
        <p:sp>
          <p:nvSpPr>
            <p:cNvPr id="2337" name="object 16">
              <a:extLst>
                <a:ext uri="{FF2B5EF4-FFF2-40B4-BE49-F238E27FC236}">
                  <a16:creationId xmlns:a16="http://schemas.microsoft.com/office/drawing/2014/main" id="{6A9BDADD-BD93-4954-8694-581787BF0349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38" name="object 17">
              <a:extLst>
                <a:ext uri="{FF2B5EF4-FFF2-40B4-BE49-F238E27FC236}">
                  <a16:creationId xmlns:a16="http://schemas.microsoft.com/office/drawing/2014/main" id="{032456CC-16CE-422E-B152-284C85F80ADF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39" name="object 18">
              <a:extLst>
                <a:ext uri="{FF2B5EF4-FFF2-40B4-BE49-F238E27FC236}">
                  <a16:creationId xmlns:a16="http://schemas.microsoft.com/office/drawing/2014/main" id="{A0D6C926-E93B-48A2-9E92-34D3EA53F6DA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0" name="object 19">
              <a:extLst>
                <a:ext uri="{FF2B5EF4-FFF2-40B4-BE49-F238E27FC236}">
                  <a16:creationId xmlns:a16="http://schemas.microsoft.com/office/drawing/2014/main" id="{B37265A3-927B-47EA-AF9E-EC4AA7E4E9C2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1" name="object 20">
              <a:extLst>
                <a:ext uri="{FF2B5EF4-FFF2-40B4-BE49-F238E27FC236}">
                  <a16:creationId xmlns:a16="http://schemas.microsoft.com/office/drawing/2014/main" id="{005D68DB-9723-4BBC-817A-917B4503FF58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2" name="object 21">
              <a:extLst>
                <a:ext uri="{FF2B5EF4-FFF2-40B4-BE49-F238E27FC236}">
                  <a16:creationId xmlns:a16="http://schemas.microsoft.com/office/drawing/2014/main" id="{6E0AF1B3-C7E5-4B68-979D-33908EE8613A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3" name="object 22">
              <a:extLst>
                <a:ext uri="{FF2B5EF4-FFF2-40B4-BE49-F238E27FC236}">
                  <a16:creationId xmlns:a16="http://schemas.microsoft.com/office/drawing/2014/main" id="{266AFBC3-6015-4A78-9ACB-4765ED683E6C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4" name="object 23">
              <a:extLst>
                <a:ext uri="{FF2B5EF4-FFF2-40B4-BE49-F238E27FC236}">
                  <a16:creationId xmlns:a16="http://schemas.microsoft.com/office/drawing/2014/main" id="{C7289440-0FD7-4DD1-AD5A-C4A95CD08AAC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5" name="object 24">
              <a:extLst>
                <a:ext uri="{FF2B5EF4-FFF2-40B4-BE49-F238E27FC236}">
                  <a16:creationId xmlns:a16="http://schemas.microsoft.com/office/drawing/2014/main" id="{2270439D-9840-467A-A90B-B219ED755588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6" name="object 25">
              <a:extLst>
                <a:ext uri="{FF2B5EF4-FFF2-40B4-BE49-F238E27FC236}">
                  <a16:creationId xmlns:a16="http://schemas.microsoft.com/office/drawing/2014/main" id="{CFCD9E0E-8849-41AC-8F35-4DA0EBEF49E0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7" name="object 26">
              <a:extLst>
                <a:ext uri="{FF2B5EF4-FFF2-40B4-BE49-F238E27FC236}">
                  <a16:creationId xmlns:a16="http://schemas.microsoft.com/office/drawing/2014/main" id="{E65D0DC3-CFD4-4D08-AA2B-D2E94E8FDAB4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8" name="object 27">
              <a:extLst>
                <a:ext uri="{FF2B5EF4-FFF2-40B4-BE49-F238E27FC236}">
                  <a16:creationId xmlns:a16="http://schemas.microsoft.com/office/drawing/2014/main" id="{A2BF73BD-2B60-47CF-B50C-AF3CABB5F331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9" name="object 28">
              <a:extLst>
                <a:ext uri="{FF2B5EF4-FFF2-40B4-BE49-F238E27FC236}">
                  <a16:creationId xmlns:a16="http://schemas.microsoft.com/office/drawing/2014/main" id="{382628C0-1FE8-4395-9F0A-BEF013DB92AA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0" name="object 29">
              <a:extLst>
                <a:ext uri="{FF2B5EF4-FFF2-40B4-BE49-F238E27FC236}">
                  <a16:creationId xmlns:a16="http://schemas.microsoft.com/office/drawing/2014/main" id="{ABAA01EB-7D8E-47EF-8E3D-0479A42573E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1" name="object 30">
              <a:extLst>
                <a:ext uri="{FF2B5EF4-FFF2-40B4-BE49-F238E27FC236}">
                  <a16:creationId xmlns:a16="http://schemas.microsoft.com/office/drawing/2014/main" id="{4A1F891F-3CE0-40F1-8337-B0BADE330D1D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2" name="object 31">
              <a:extLst>
                <a:ext uri="{FF2B5EF4-FFF2-40B4-BE49-F238E27FC236}">
                  <a16:creationId xmlns:a16="http://schemas.microsoft.com/office/drawing/2014/main" id="{06E25263-F69B-49BD-9281-38993BABC1AE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3" name="object 32">
              <a:extLst>
                <a:ext uri="{FF2B5EF4-FFF2-40B4-BE49-F238E27FC236}">
                  <a16:creationId xmlns:a16="http://schemas.microsoft.com/office/drawing/2014/main" id="{550F1085-706A-46E9-9FCF-E2159E60EDF2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4" name="object 33">
              <a:extLst>
                <a:ext uri="{FF2B5EF4-FFF2-40B4-BE49-F238E27FC236}">
                  <a16:creationId xmlns:a16="http://schemas.microsoft.com/office/drawing/2014/main" id="{88F8B029-F738-486D-8E8A-DC54EC8B75BD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5" name="object 34">
              <a:extLst>
                <a:ext uri="{FF2B5EF4-FFF2-40B4-BE49-F238E27FC236}">
                  <a16:creationId xmlns:a16="http://schemas.microsoft.com/office/drawing/2014/main" id="{F22A4194-0701-44A6-8E0F-19D778DC092A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6" name="object 35">
              <a:extLst>
                <a:ext uri="{FF2B5EF4-FFF2-40B4-BE49-F238E27FC236}">
                  <a16:creationId xmlns:a16="http://schemas.microsoft.com/office/drawing/2014/main" id="{B0BBF00F-7BE9-4437-BDB7-D5FCFD74E530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7" name="object 36">
              <a:extLst>
                <a:ext uri="{FF2B5EF4-FFF2-40B4-BE49-F238E27FC236}">
                  <a16:creationId xmlns:a16="http://schemas.microsoft.com/office/drawing/2014/main" id="{18956E67-19A5-453E-A4F0-2EA263F50590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8" name="object 37">
              <a:extLst>
                <a:ext uri="{FF2B5EF4-FFF2-40B4-BE49-F238E27FC236}">
                  <a16:creationId xmlns:a16="http://schemas.microsoft.com/office/drawing/2014/main" id="{9EFF3394-7CF8-4698-84B0-E123E8743D5C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9" name="object 38">
              <a:extLst>
                <a:ext uri="{FF2B5EF4-FFF2-40B4-BE49-F238E27FC236}">
                  <a16:creationId xmlns:a16="http://schemas.microsoft.com/office/drawing/2014/main" id="{BBD41395-8E70-4264-918A-5108A7B92740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0" name="object 39">
              <a:extLst>
                <a:ext uri="{FF2B5EF4-FFF2-40B4-BE49-F238E27FC236}">
                  <a16:creationId xmlns:a16="http://schemas.microsoft.com/office/drawing/2014/main" id="{7B286639-5F32-4616-971D-18319A9E01E3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361" name="object 40">
            <a:extLst>
              <a:ext uri="{FF2B5EF4-FFF2-40B4-BE49-F238E27FC236}">
                <a16:creationId xmlns:a16="http://schemas.microsoft.com/office/drawing/2014/main" id="{9B3A393E-74FA-4AFC-8010-063F6222504B}"/>
              </a:ext>
            </a:extLst>
          </p:cNvPr>
          <p:cNvSpPr txBox="1"/>
          <p:nvPr/>
        </p:nvSpPr>
        <p:spPr>
          <a:xfrm>
            <a:off x="1555437" y="92695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362" name="object 41">
            <a:extLst>
              <a:ext uri="{FF2B5EF4-FFF2-40B4-BE49-F238E27FC236}">
                <a16:creationId xmlns:a16="http://schemas.microsoft.com/office/drawing/2014/main" id="{D1E27ABA-530C-4292-BD51-48879D6D19D1}"/>
              </a:ext>
            </a:extLst>
          </p:cNvPr>
          <p:cNvSpPr txBox="1"/>
          <p:nvPr/>
        </p:nvSpPr>
        <p:spPr>
          <a:xfrm>
            <a:off x="1887444" y="987956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Hit API (Login).</a:t>
            </a:r>
          </a:p>
        </p:txBody>
      </p:sp>
      <p:grpSp>
        <p:nvGrpSpPr>
          <p:cNvPr id="2363" name="object 42">
            <a:extLst>
              <a:ext uri="{FF2B5EF4-FFF2-40B4-BE49-F238E27FC236}">
                <a16:creationId xmlns:a16="http://schemas.microsoft.com/office/drawing/2014/main" id="{66127029-0EE6-43D5-AD5C-AD97C61B057D}"/>
              </a:ext>
            </a:extLst>
          </p:cNvPr>
          <p:cNvGrpSpPr/>
          <p:nvPr/>
        </p:nvGrpSpPr>
        <p:grpSpPr>
          <a:xfrm>
            <a:off x="1311654" y="1479460"/>
            <a:ext cx="5704732" cy="516756"/>
            <a:chOff x="2201386" y="2712178"/>
            <a:chExt cx="9407525" cy="852169"/>
          </a:xfrm>
        </p:grpSpPr>
        <p:pic>
          <p:nvPicPr>
            <p:cNvPr id="2364" name="object 43">
              <a:extLst>
                <a:ext uri="{FF2B5EF4-FFF2-40B4-BE49-F238E27FC236}">
                  <a16:creationId xmlns:a16="http://schemas.microsoft.com/office/drawing/2014/main" id="{3C5FE4EE-0A7C-427C-B242-ED467E550DE4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2365" name="object 44">
              <a:extLst>
                <a:ext uri="{FF2B5EF4-FFF2-40B4-BE49-F238E27FC236}">
                  <a16:creationId xmlns:a16="http://schemas.microsoft.com/office/drawing/2014/main" id="{CA9886C8-9444-4891-A63E-966DA677043C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6" name="object 45">
              <a:extLst>
                <a:ext uri="{FF2B5EF4-FFF2-40B4-BE49-F238E27FC236}">
                  <a16:creationId xmlns:a16="http://schemas.microsoft.com/office/drawing/2014/main" id="{7BFE091B-AFF3-456B-AFA6-BC723D82A8D2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7" name="object 46">
              <a:extLst>
                <a:ext uri="{FF2B5EF4-FFF2-40B4-BE49-F238E27FC236}">
                  <a16:creationId xmlns:a16="http://schemas.microsoft.com/office/drawing/2014/main" id="{7CDDB021-6FF6-4080-BC47-95A62692C837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8" name="object 47">
              <a:extLst>
                <a:ext uri="{FF2B5EF4-FFF2-40B4-BE49-F238E27FC236}">
                  <a16:creationId xmlns:a16="http://schemas.microsoft.com/office/drawing/2014/main" id="{67008DD2-0A4C-4E5C-849F-1A16CEF841C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9" name="object 48">
              <a:extLst>
                <a:ext uri="{FF2B5EF4-FFF2-40B4-BE49-F238E27FC236}">
                  <a16:creationId xmlns:a16="http://schemas.microsoft.com/office/drawing/2014/main" id="{33A93DEC-A9AA-4BB7-BC56-12D011C1F2AF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0" name="object 49">
              <a:extLst>
                <a:ext uri="{FF2B5EF4-FFF2-40B4-BE49-F238E27FC236}">
                  <a16:creationId xmlns:a16="http://schemas.microsoft.com/office/drawing/2014/main" id="{3B6E9171-F01F-4A03-ACC6-6D8F0E2A46DD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1" name="object 50">
              <a:extLst>
                <a:ext uri="{FF2B5EF4-FFF2-40B4-BE49-F238E27FC236}">
                  <a16:creationId xmlns:a16="http://schemas.microsoft.com/office/drawing/2014/main" id="{20B9EA29-7A44-4128-9FBB-84F6C175B3D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2" name="object 51">
              <a:extLst>
                <a:ext uri="{FF2B5EF4-FFF2-40B4-BE49-F238E27FC236}">
                  <a16:creationId xmlns:a16="http://schemas.microsoft.com/office/drawing/2014/main" id="{C4B3DFD3-6CD2-42FD-9BB5-3A697373418F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3" name="object 52">
              <a:extLst>
                <a:ext uri="{FF2B5EF4-FFF2-40B4-BE49-F238E27FC236}">
                  <a16:creationId xmlns:a16="http://schemas.microsoft.com/office/drawing/2014/main" id="{CD231DBB-36DB-4132-BAD3-2242BCE9239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4" name="object 53">
              <a:extLst>
                <a:ext uri="{FF2B5EF4-FFF2-40B4-BE49-F238E27FC236}">
                  <a16:creationId xmlns:a16="http://schemas.microsoft.com/office/drawing/2014/main" id="{2E3D1DA1-0229-49E1-92EB-06094A322ED4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5" name="object 54">
              <a:extLst>
                <a:ext uri="{FF2B5EF4-FFF2-40B4-BE49-F238E27FC236}">
                  <a16:creationId xmlns:a16="http://schemas.microsoft.com/office/drawing/2014/main" id="{445987CB-AD2E-4885-BC0C-378B8ADFFEC3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6" name="object 55">
              <a:extLst>
                <a:ext uri="{FF2B5EF4-FFF2-40B4-BE49-F238E27FC236}">
                  <a16:creationId xmlns:a16="http://schemas.microsoft.com/office/drawing/2014/main" id="{08044436-D46F-4A04-8679-D72521DDB2DB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7" name="object 56">
              <a:extLst>
                <a:ext uri="{FF2B5EF4-FFF2-40B4-BE49-F238E27FC236}">
                  <a16:creationId xmlns:a16="http://schemas.microsoft.com/office/drawing/2014/main" id="{43FDEE26-1F04-437C-99B7-F2EAD3A25309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8" name="object 57">
              <a:extLst>
                <a:ext uri="{FF2B5EF4-FFF2-40B4-BE49-F238E27FC236}">
                  <a16:creationId xmlns:a16="http://schemas.microsoft.com/office/drawing/2014/main" id="{7A3D5E1E-6FFE-4972-A7DE-B3BECC56C4F5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9" name="object 58">
              <a:extLst>
                <a:ext uri="{FF2B5EF4-FFF2-40B4-BE49-F238E27FC236}">
                  <a16:creationId xmlns:a16="http://schemas.microsoft.com/office/drawing/2014/main" id="{5990FB43-1906-4575-8424-BB83F8F9F9BF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0" name="object 59">
              <a:extLst>
                <a:ext uri="{FF2B5EF4-FFF2-40B4-BE49-F238E27FC236}">
                  <a16:creationId xmlns:a16="http://schemas.microsoft.com/office/drawing/2014/main" id="{A00CBBB5-3E10-4FF3-8A5F-81D57BF6DC7B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1" name="object 60">
              <a:extLst>
                <a:ext uri="{FF2B5EF4-FFF2-40B4-BE49-F238E27FC236}">
                  <a16:creationId xmlns:a16="http://schemas.microsoft.com/office/drawing/2014/main" id="{B7EEB41D-815A-42A2-A8D0-E4D5298DE02E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2" name="object 61">
              <a:extLst>
                <a:ext uri="{FF2B5EF4-FFF2-40B4-BE49-F238E27FC236}">
                  <a16:creationId xmlns:a16="http://schemas.microsoft.com/office/drawing/2014/main" id="{905E1D9B-E34A-4DA9-A76D-703CB6D73489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3" name="object 62">
              <a:extLst>
                <a:ext uri="{FF2B5EF4-FFF2-40B4-BE49-F238E27FC236}">
                  <a16:creationId xmlns:a16="http://schemas.microsoft.com/office/drawing/2014/main" id="{E717078B-60A0-46A6-940D-A0F34374CD86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4" name="object 63">
              <a:extLst>
                <a:ext uri="{FF2B5EF4-FFF2-40B4-BE49-F238E27FC236}">
                  <a16:creationId xmlns:a16="http://schemas.microsoft.com/office/drawing/2014/main" id="{2827D7EB-E8B4-4BCA-ABF0-4A0EFC53F933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5" name="object 64">
              <a:extLst>
                <a:ext uri="{FF2B5EF4-FFF2-40B4-BE49-F238E27FC236}">
                  <a16:creationId xmlns:a16="http://schemas.microsoft.com/office/drawing/2014/main" id="{4B1C8B4C-6F36-43DA-B1E7-A368964AAFCC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6" name="object 65">
              <a:extLst>
                <a:ext uri="{FF2B5EF4-FFF2-40B4-BE49-F238E27FC236}">
                  <a16:creationId xmlns:a16="http://schemas.microsoft.com/office/drawing/2014/main" id="{BA8196C9-CCEE-4BFC-8A9C-99F89B615011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7" name="object 66">
              <a:extLst>
                <a:ext uri="{FF2B5EF4-FFF2-40B4-BE49-F238E27FC236}">
                  <a16:creationId xmlns:a16="http://schemas.microsoft.com/office/drawing/2014/main" id="{F9C1B010-E92A-45A3-8A79-5FD15CF6E9F4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8" name="object 67">
              <a:extLst>
                <a:ext uri="{FF2B5EF4-FFF2-40B4-BE49-F238E27FC236}">
                  <a16:creationId xmlns:a16="http://schemas.microsoft.com/office/drawing/2014/main" id="{1DC38B7C-FF3C-4321-A5E1-416A9D466501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9" name="object 68">
              <a:extLst>
                <a:ext uri="{FF2B5EF4-FFF2-40B4-BE49-F238E27FC236}">
                  <a16:creationId xmlns:a16="http://schemas.microsoft.com/office/drawing/2014/main" id="{B26E4F3F-9A70-48A9-88CD-E664F6576A79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390" name="object 69">
            <a:extLst>
              <a:ext uri="{FF2B5EF4-FFF2-40B4-BE49-F238E27FC236}">
                <a16:creationId xmlns:a16="http://schemas.microsoft.com/office/drawing/2014/main" id="{4B93FF76-982E-4996-8C71-CDAD91C03D6C}"/>
              </a:ext>
            </a:extLst>
          </p:cNvPr>
          <p:cNvSpPr txBox="1"/>
          <p:nvPr/>
        </p:nvSpPr>
        <p:spPr>
          <a:xfrm>
            <a:off x="1555437" y="150159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391" name="object 70">
            <a:extLst>
              <a:ext uri="{FF2B5EF4-FFF2-40B4-BE49-F238E27FC236}">
                <a16:creationId xmlns:a16="http://schemas.microsoft.com/office/drawing/2014/main" id="{73228807-878A-4926-9814-8F7B6A911BDD}"/>
              </a:ext>
            </a:extLst>
          </p:cNvPr>
          <p:cNvSpPr txBox="1"/>
          <p:nvPr/>
        </p:nvSpPr>
        <p:spPr>
          <a:xfrm>
            <a:off x="1887444" y="1562593"/>
            <a:ext cx="1770527" cy="41237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Interceptor. </a:t>
            </a:r>
          </a:p>
          <a:p>
            <a:pPr marL="7701">
              <a:spcBef>
                <a:spcPts val="61"/>
              </a:spcBef>
            </a:pPr>
            <a:endParaRPr sz="1273" dirty="0">
              <a:latin typeface="Tahoma"/>
              <a:cs typeface="Tahoma"/>
            </a:endParaRPr>
          </a:p>
        </p:txBody>
      </p:sp>
      <p:grpSp>
        <p:nvGrpSpPr>
          <p:cNvPr id="2392" name="object 71">
            <a:extLst>
              <a:ext uri="{FF2B5EF4-FFF2-40B4-BE49-F238E27FC236}">
                <a16:creationId xmlns:a16="http://schemas.microsoft.com/office/drawing/2014/main" id="{EA2A776F-1C7D-4DA3-A717-D36866C7133F}"/>
              </a:ext>
            </a:extLst>
          </p:cNvPr>
          <p:cNvGrpSpPr/>
          <p:nvPr/>
        </p:nvGrpSpPr>
        <p:grpSpPr>
          <a:xfrm>
            <a:off x="1311654" y="2054094"/>
            <a:ext cx="5704732" cy="516756"/>
            <a:chOff x="2201386" y="3659793"/>
            <a:chExt cx="9407525" cy="852169"/>
          </a:xfrm>
        </p:grpSpPr>
        <p:pic>
          <p:nvPicPr>
            <p:cNvPr id="2393" name="object 72">
              <a:extLst>
                <a:ext uri="{FF2B5EF4-FFF2-40B4-BE49-F238E27FC236}">
                  <a16:creationId xmlns:a16="http://schemas.microsoft.com/office/drawing/2014/main" id="{E25BE9C9-AC3A-4632-B7C7-14D0943BCA10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2394" name="object 73">
              <a:extLst>
                <a:ext uri="{FF2B5EF4-FFF2-40B4-BE49-F238E27FC236}">
                  <a16:creationId xmlns:a16="http://schemas.microsoft.com/office/drawing/2014/main" id="{7BA5683E-3A45-4AD6-8508-5B4C131E216B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5" name="object 74">
              <a:extLst>
                <a:ext uri="{FF2B5EF4-FFF2-40B4-BE49-F238E27FC236}">
                  <a16:creationId xmlns:a16="http://schemas.microsoft.com/office/drawing/2014/main" id="{7FC0E82A-0156-4360-962E-52F683BE4B26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6" name="object 75">
              <a:extLst>
                <a:ext uri="{FF2B5EF4-FFF2-40B4-BE49-F238E27FC236}">
                  <a16:creationId xmlns:a16="http://schemas.microsoft.com/office/drawing/2014/main" id="{49181781-804A-45D8-A5EF-3936165A5B8B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7" name="object 76">
              <a:extLst>
                <a:ext uri="{FF2B5EF4-FFF2-40B4-BE49-F238E27FC236}">
                  <a16:creationId xmlns:a16="http://schemas.microsoft.com/office/drawing/2014/main" id="{0C20A649-8183-4448-B7F2-2D1E29687333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8" name="object 77">
              <a:extLst>
                <a:ext uri="{FF2B5EF4-FFF2-40B4-BE49-F238E27FC236}">
                  <a16:creationId xmlns:a16="http://schemas.microsoft.com/office/drawing/2014/main" id="{AAEC2412-4A2A-4E72-A2A4-C80CFF9ED224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9" name="object 78">
              <a:extLst>
                <a:ext uri="{FF2B5EF4-FFF2-40B4-BE49-F238E27FC236}">
                  <a16:creationId xmlns:a16="http://schemas.microsoft.com/office/drawing/2014/main" id="{E64B9571-BE93-4461-A1F8-876AC12F0CCC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0" name="object 79">
              <a:extLst>
                <a:ext uri="{FF2B5EF4-FFF2-40B4-BE49-F238E27FC236}">
                  <a16:creationId xmlns:a16="http://schemas.microsoft.com/office/drawing/2014/main" id="{787BE80D-FE7D-42CD-9967-15B79D0B2289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1" name="object 80">
              <a:extLst>
                <a:ext uri="{FF2B5EF4-FFF2-40B4-BE49-F238E27FC236}">
                  <a16:creationId xmlns:a16="http://schemas.microsoft.com/office/drawing/2014/main" id="{21E60307-2456-4922-877B-0EFA1010C593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2" name="object 81">
              <a:extLst>
                <a:ext uri="{FF2B5EF4-FFF2-40B4-BE49-F238E27FC236}">
                  <a16:creationId xmlns:a16="http://schemas.microsoft.com/office/drawing/2014/main" id="{137EA346-349F-4A0C-99D4-4F8FEA8C9F64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3" name="object 82">
              <a:extLst>
                <a:ext uri="{FF2B5EF4-FFF2-40B4-BE49-F238E27FC236}">
                  <a16:creationId xmlns:a16="http://schemas.microsoft.com/office/drawing/2014/main" id="{A6873157-0316-498B-9158-BC838C97F2B9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4" name="object 83">
              <a:extLst>
                <a:ext uri="{FF2B5EF4-FFF2-40B4-BE49-F238E27FC236}">
                  <a16:creationId xmlns:a16="http://schemas.microsoft.com/office/drawing/2014/main" id="{05C4AACB-8892-4666-AA4C-15F4C004F182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5" name="object 84">
              <a:extLst>
                <a:ext uri="{FF2B5EF4-FFF2-40B4-BE49-F238E27FC236}">
                  <a16:creationId xmlns:a16="http://schemas.microsoft.com/office/drawing/2014/main" id="{006F0A37-5B20-4916-8B19-496401E2812E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6" name="object 85">
              <a:extLst>
                <a:ext uri="{FF2B5EF4-FFF2-40B4-BE49-F238E27FC236}">
                  <a16:creationId xmlns:a16="http://schemas.microsoft.com/office/drawing/2014/main" id="{9DC3A107-1A3B-4ED7-AB01-3DED5F166C13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7" name="object 86">
              <a:extLst>
                <a:ext uri="{FF2B5EF4-FFF2-40B4-BE49-F238E27FC236}">
                  <a16:creationId xmlns:a16="http://schemas.microsoft.com/office/drawing/2014/main" id="{CA017678-FAE3-4ED8-93E1-7B7A8DBFCF7E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8" name="object 87">
              <a:extLst>
                <a:ext uri="{FF2B5EF4-FFF2-40B4-BE49-F238E27FC236}">
                  <a16:creationId xmlns:a16="http://schemas.microsoft.com/office/drawing/2014/main" id="{11168CC8-9BAE-475D-B123-8778363372C0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9" name="object 88">
              <a:extLst>
                <a:ext uri="{FF2B5EF4-FFF2-40B4-BE49-F238E27FC236}">
                  <a16:creationId xmlns:a16="http://schemas.microsoft.com/office/drawing/2014/main" id="{E85B2BD6-853B-4A8B-B9C5-60AFCF1F4070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0" name="object 89">
              <a:extLst>
                <a:ext uri="{FF2B5EF4-FFF2-40B4-BE49-F238E27FC236}">
                  <a16:creationId xmlns:a16="http://schemas.microsoft.com/office/drawing/2014/main" id="{DDE821D1-8808-44F7-B6CE-9AE98EF7F719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1" name="object 90">
              <a:extLst>
                <a:ext uri="{FF2B5EF4-FFF2-40B4-BE49-F238E27FC236}">
                  <a16:creationId xmlns:a16="http://schemas.microsoft.com/office/drawing/2014/main" id="{EEB8EF7A-FE94-41AD-A886-0FE11DDC41E3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2" name="object 91">
              <a:extLst>
                <a:ext uri="{FF2B5EF4-FFF2-40B4-BE49-F238E27FC236}">
                  <a16:creationId xmlns:a16="http://schemas.microsoft.com/office/drawing/2014/main" id="{35A6767D-D104-41B0-8DBF-970477E69EC2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3" name="object 92">
              <a:extLst>
                <a:ext uri="{FF2B5EF4-FFF2-40B4-BE49-F238E27FC236}">
                  <a16:creationId xmlns:a16="http://schemas.microsoft.com/office/drawing/2014/main" id="{8879DD24-959C-4F6B-BF72-FB09048940A7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4" name="object 93">
              <a:extLst>
                <a:ext uri="{FF2B5EF4-FFF2-40B4-BE49-F238E27FC236}">
                  <a16:creationId xmlns:a16="http://schemas.microsoft.com/office/drawing/2014/main" id="{F64D3691-A615-4A23-8D01-EB3892A62A7A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5" name="object 94">
              <a:extLst>
                <a:ext uri="{FF2B5EF4-FFF2-40B4-BE49-F238E27FC236}">
                  <a16:creationId xmlns:a16="http://schemas.microsoft.com/office/drawing/2014/main" id="{3F58BC1C-DCE0-410E-84C9-04E81A923449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6" name="object 95">
              <a:extLst>
                <a:ext uri="{FF2B5EF4-FFF2-40B4-BE49-F238E27FC236}">
                  <a16:creationId xmlns:a16="http://schemas.microsoft.com/office/drawing/2014/main" id="{4BA91274-9B5E-443E-B1B5-44C292F918FF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7" name="object 96">
              <a:extLst>
                <a:ext uri="{FF2B5EF4-FFF2-40B4-BE49-F238E27FC236}">
                  <a16:creationId xmlns:a16="http://schemas.microsoft.com/office/drawing/2014/main" id="{48E89922-7B43-46F3-9545-194C0A1503C2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8" name="object 97">
              <a:extLst>
                <a:ext uri="{FF2B5EF4-FFF2-40B4-BE49-F238E27FC236}">
                  <a16:creationId xmlns:a16="http://schemas.microsoft.com/office/drawing/2014/main" id="{02F4D64C-0A73-495F-8E32-F234B32A6C2E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19" name="object 98">
            <a:extLst>
              <a:ext uri="{FF2B5EF4-FFF2-40B4-BE49-F238E27FC236}">
                <a16:creationId xmlns:a16="http://schemas.microsoft.com/office/drawing/2014/main" id="{F65D2475-D93E-4B3D-B577-B2068E0C2F79}"/>
              </a:ext>
            </a:extLst>
          </p:cNvPr>
          <p:cNvSpPr txBox="1"/>
          <p:nvPr/>
        </p:nvSpPr>
        <p:spPr>
          <a:xfrm>
            <a:off x="1555437" y="207622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420" name="object 99">
            <a:extLst>
              <a:ext uri="{FF2B5EF4-FFF2-40B4-BE49-F238E27FC236}">
                <a16:creationId xmlns:a16="http://schemas.microsoft.com/office/drawing/2014/main" id="{9EF8C49F-AFD6-4EA8-8BB4-65B9F6C29AFE}"/>
              </a:ext>
            </a:extLst>
          </p:cNvPr>
          <p:cNvSpPr txBox="1"/>
          <p:nvPr/>
        </p:nvSpPr>
        <p:spPr>
          <a:xfrm>
            <a:off x="1887444" y="2137225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Guard.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400" b="1" dirty="0">
                <a:solidFill>
                  <a:srgbClr val="C00000"/>
                </a:solidFill>
              </a:rPr>
              <a:t>How to include the guard in the project</a:t>
            </a:r>
          </a:p>
          <a:p>
            <a:pPr algn="justLow"/>
            <a:br>
              <a:rPr lang="en-US" sz="2400" dirty="0"/>
            </a:br>
            <a:r>
              <a:rPr lang="en-US" sz="2000" dirty="0"/>
              <a:t>Generate a new guard via this command :</a:t>
            </a:r>
          </a:p>
          <a:p>
            <a:pPr algn="justLow"/>
            <a:r>
              <a:rPr lang="en-US" sz="2000" b="1" dirty="0">
                <a:solidFill>
                  <a:srgbClr val="C00000"/>
                </a:solidFill>
              </a:rPr>
              <a:t>ng generate guard </a:t>
            </a:r>
            <a:r>
              <a:rPr lang="en-US" sz="2000" b="1" dirty="0" err="1">
                <a:solidFill>
                  <a:srgbClr val="C00000"/>
                </a:solidFill>
              </a:rPr>
              <a:t>guardName</a:t>
            </a:r>
            <a:r>
              <a:rPr lang="en-US" sz="2000" b="1" dirty="0">
                <a:solidFill>
                  <a:srgbClr val="C00000"/>
                </a:solidFill>
              </a:rPr>
              <a:t>  or ng g </a:t>
            </a:r>
            <a:r>
              <a:rPr lang="en-US" sz="2000" b="1" dirty="0" err="1">
                <a:solidFill>
                  <a:srgbClr val="C00000"/>
                </a:solidFill>
              </a:rPr>
              <a:t>g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guardName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  <a:r>
              <a:rPr lang="en-US" sz="2000" dirty="0"/>
              <a:t> (Chose </a:t>
            </a:r>
            <a:r>
              <a:rPr lang="en-US" sz="2000" dirty="0" err="1"/>
              <a:t>canActivate</a:t>
            </a:r>
            <a:r>
              <a:rPr lang="en-US" sz="2000" dirty="0"/>
              <a:t> 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C84E11D-C7D3-4E9E-A818-FA6F1C8F7D2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85397" y="3682299"/>
            <a:ext cx="7229433" cy="23452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100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DB0934"/>
              </a:solidFill>
            </a:endParaRPr>
          </a:p>
          <a:p>
            <a:pPr algn="justLow"/>
            <a:r>
              <a:rPr lang="en-US" sz="2400" b="1" dirty="0">
                <a:solidFill>
                  <a:srgbClr val="C00000"/>
                </a:solidFill>
              </a:rPr>
              <a:t>How to include the guard in the project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FFB4115-4DC4-4AE2-9870-61FA05C1DEE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82628" y="2734679"/>
            <a:ext cx="6603194" cy="3819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707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DB0934"/>
              </a:solidFill>
            </a:endParaRPr>
          </a:p>
          <a:p>
            <a:pPr algn="justLow"/>
            <a:r>
              <a:rPr lang="en-US" sz="2400" b="1" dirty="0">
                <a:solidFill>
                  <a:srgbClr val="C00000"/>
                </a:solidFill>
              </a:rPr>
              <a:t>How to include the guard in the project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249872C-B9DE-445D-B706-7B7E751345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65856" y="2826192"/>
            <a:ext cx="6166944" cy="3485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43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DB0934"/>
              </a:solidFill>
            </a:endParaRPr>
          </a:p>
          <a:p>
            <a:pPr algn="justLow"/>
            <a:r>
              <a:rPr lang="en-US" sz="2400" b="1" dirty="0">
                <a:solidFill>
                  <a:srgbClr val="C00000"/>
                </a:solidFill>
              </a:rPr>
              <a:t>Apply the guard on the admin module 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AE8E221-AF4F-4DBB-B8DB-92C2D393693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66203" y="3083880"/>
            <a:ext cx="5821652" cy="2038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15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554492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30524" y="3024116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 defTabSz="554492">
              <a:spcBef>
                <a:spcPts val="82"/>
              </a:spcBef>
            </a:pPr>
            <a:r>
              <a:rPr lang="en-US" sz="3638" spc="-36" dirty="0">
                <a:solidFill>
                  <a:prstClr val="white"/>
                </a:solidFill>
                <a:latin typeface="Trebuchet MS"/>
              </a:rPr>
              <a:t>Overview of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615A22-550F-40E5-AE0C-5D7765E992B9}"/>
              </a:ext>
            </a:extLst>
          </p:cNvPr>
          <p:cNvSpPr txBox="1"/>
          <p:nvPr/>
        </p:nvSpPr>
        <p:spPr>
          <a:xfrm>
            <a:off x="989028" y="1988964"/>
            <a:ext cx="7542922" cy="471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Times New Roman" panose="02020603050405020304" pitchFamily="18" charset="0"/>
              </a:rPr>
              <a:t>[1]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Angular, “Angular,” </a:t>
            </a:r>
            <a:r>
              <a:rPr lang="en-GB" sz="1600" i="1" dirty="0">
                <a:effectLst/>
                <a:latin typeface="Times New Roman" panose="02020603050405020304" pitchFamily="18" charset="0"/>
              </a:rPr>
              <a:t>Angular.io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, 2019. </a:t>
            </a:r>
            <a:r>
              <a:rPr lang="en-GB" sz="1600" dirty="0">
                <a:effectLst/>
                <a:latin typeface="Times New Roman" panose="02020603050405020304" pitchFamily="18" charset="0"/>
                <a:hlinkClick r:id="rId21"/>
              </a:rPr>
              <a:t>https://angular.io/</a:t>
            </a:r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[2]</a:t>
            </a:r>
            <a:r>
              <a:rPr lang="en-GB" dirty="0">
                <a:latin typeface="Times New Roman" panose="02020603050405020304" pitchFamily="18" charset="0"/>
              </a:rPr>
              <a:t>  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“Complete Angular Tutorial For Beginners,” </a:t>
            </a:r>
            <a:r>
              <a:rPr lang="en-GB" sz="1800" i="1" dirty="0" err="1">
                <a:effectLst/>
                <a:latin typeface="Times New Roman" panose="02020603050405020304" pitchFamily="18" charset="0"/>
              </a:rPr>
              <a:t>TekTutorialsHub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22"/>
              </a:rPr>
              <a:t>https://www.tektutorialshub.com/angular-tutorial/</a:t>
            </a:r>
            <a:endParaRPr lang="en-GB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[3]“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| build amazing things,”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Npmjs.com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 2019. https://www.npmjs.com/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[4]“Angular Tutorial for Beginners | 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Simplilearn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Simplilearn.com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https://www.simplilearn.com/tutorials/angular-tutorial (accessed Aug. 19, 2022).</a:t>
            </a:r>
          </a:p>
          <a:p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 marL="342900" indent="-342900" algn="just" defTabSz="554492">
              <a:lnSpc>
                <a:spcPct val="150000"/>
              </a:lnSpc>
              <a:buFont typeface="+mj-lt"/>
              <a:buAutoNum type="arabicPeriod"/>
            </a:pPr>
            <a:endParaRPr lang="en-US" sz="1698" dirty="0">
              <a:solidFill>
                <a:prstClr val="black"/>
              </a:solidFill>
              <a:latin typeface="Calibri"/>
            </a:endParaRPr>
          </a:p>
          <a:p>
            <a:pPr algn="just" defTabSz="554492" fontAlgn="base"/>
            <a:endParaRPr lang="en-US" sz="2668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F7DE70-A272-447B-990C-CFAB8412B8B1}"/>
              </a:ext>
            </a:extLst>
          </p:cNvPr>
          <p:cNvGrpSpPr/>
          <p:nvPr/>
        </p:nvGrpSpPr>
        <p:grpSpPr>
          <a:xfrm>
            <a:off x="8113803" y="1950638"/>
            <a:ext cx="4079253" cy="5204305"/>
            <a:chOff x="6641219" y="0"/>
            <a:chExt cx="5552795" cy="72514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572613-9F49-4177-8605-4427B7298A60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1E6FED-7880-4FFB-9D97-AB47B414ABCE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E1E7F2-F41A-4381-9218-4980B20BA4AA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16EBCB-B2C9-46A8-A0F9-FF55F12F056E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AB09CF8-582D-4B2D-92B0-FFD3ECD07E7B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1EEAF50-7713-43C0-8A9A-67E0DB947859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B68653-5917-40ED-9198-4836F1241F8A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5E61EF1-86A4-42BF-BE2B-89337D710D01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A7CA90A-3EB5-413A-8233-B3B88E59252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72CA417-FCFC-44B5-BD35-4CF427D2526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B1AC378-EE93-4065-AE71-01C51E25B2AE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B221B68-7081-4340-ABF6-AD937A5A167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F08B358-BCFC-4FF3-9137-C66A562CF6B9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8E0806A-B72F-4B21-A3C3-8DEE1F632F22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A7BDA13-A7F4-4E6C-B3B2-6A2881119FE0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AAE6B0-85D9-493D-B61D-43D7963FB652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42DF1CF-461E-4A89-B411-455AE34DCCF4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B61A3BF-02F4-404E-9307-CDA1D8521825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647E1FA-192B-4389-B642-D9CABA222693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A6FA179-EDC4-4545-8F5A-B92C877D8BAD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95252E-24E9-41A1-8EC1-72241A4B75B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14CFD77-E398-4E6B-A527-6F72A35ED93F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B0CF86-2133-4A96-803D-614660424E9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405CA5-97F0-407A-A24F-183CBBE4A0FA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4124B6-B561-4C32-8706-281BB3B0C480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52B573F-3936-42E8-B229-513C85A0219D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0FFAD53-FFE3-4801-ABFF-6923B17D6A85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D5B9938-2E3D-4920-AF73-1E4883DF2B2C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981ABAF-4E77-4E06-B5FD-FBB617CE94A3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DCEB7C-0D64-4899-AAF2-5DEDCB99D8C7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7E49783-137C-4E14-BA3B-729CFD99ACEA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9903864-8123-4314-8176-95EFB6C87FC0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402B361-4AEC-4DAD-BAE3-1A0AFB376766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FA21BE-7B60-4A82-8949-464F831C651C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06B702-7409-4C95-B656-41440584C835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53AA8C-B6EA-424B-922F-3C3E620AD6D5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376F8B-FAF3-4F39-AE03-282AA679F891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EC54ED7-9E82-4B30-A2EF-A31A7083EE22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A33CCBF-0FF6-4939-AD4D-5C0DAB674ADA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78C7070-A1AB-4D3C-BD30-30C3A990DA4C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CE56B7C-2864-4ACA-B1C6-68CA5F4A0243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A87E225-84FB-4F4F-AF6C-4013C352AB37}"/>
              </a:ext>
            </a:extLst>
          </p:cNvPr>
          <p:cNvSpPr txBox="1"/>
          <p:nvPr/>
        </p:nvSpPr>
        <p:spPr>
          <a:xfrm>
            <a:off x="-1415103" y="1369050"/>
            <a:ext cx="6094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4492"/>
            <a:r>
              <a:rPr lang="en-US" sz="2800" b="1" spc="24" dirty="0">
                <a:solidFill>
                  <a:srgbClr val="DB0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rgbClr val="DB09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85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286" y="2183424"/>
            <a:ext cx="3096304" cy="718135"/>
          </a:xfrm>
          <a:prstGeom prst="rect">
            <a:avLst/>
          </a:prstGeom>
        </p:spPr>
        <p:txBody>
          <a:bodyPr vert="horz" wrap="square" lIns="0" tIns="101272" rIns="0" bIns="0" rtlCol="0">
            <a:spAutoFit/>
          </a:bodyPr>
          <a:lstStyle/>
          <a:p>
            <a:pPr>
              <a:spcBef>
                <a:spcPts val="797"/>
              </a:spcBef>
            </a:pPr>
            <a:r>
              <a:rPr sz="4002" spc="-27" dirty="0">
                <a:latin typeface="Tahoma"/>
                <a:cs typeface="Tahoma"/>
              </a:rPr>
              <a:t>Thank</a:t>
            </a:r>
            <a:r>
              <a:rPr sz="4002" spc="-309" dirty="0">
                <a:latin typeface="Tahoma"/>
                <a:cs typeface="Tahoma"/>
              </a:rPr>
              <a:t> </a:t>
            </a:r>
            <a:r>
              <a:rPr sz="4002" spc="-88" dirty="0">
                <a:latin typeface="Tahoma"/>
                <a:cs typeface="Tahoma"/>
              </a:rPr>
              <a:t>y</a:t>
            </a:r>
            <a:r>
              <a:rPr sz="4002" spc="-69" dirty="0">
                <a:latin typeface="Tahoma"/>
                <a:cs typeface="Tahoma"/>
              </a:rPr>
              <a:t>ou</a:t>
            </a:r>
            <a:r>
              <a:rPr sz="4002" spc="-58" dirty="0">
                <a:latin typeface="Tahoma"/>
                <a:cs typeface="Tahoma"/>
              </a:rPr>
              <a:t>ﻂﺤﻧ</a:t>
            </a:r>
            <a:endParaRPr sz="4002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32" y="3061607"/>
                  </a:lnTo>
                  <a:lnTo>
                    <a:pt x="304785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0770" y="2920537"/>
              <a:ext cx="242402" cy="2424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74729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33" y="3051505"/>
                  </a:moveTo>
                  <a:lnTo>
                    <a:pt x="851141" y="3009442"/>
                  </a:lnTo>
                  <a:lnTo>
                    <a:pt x="835761" y="2972079"/>
                  </a:lnTo>
                  <a:lnTo>
                    <a:pt x="834936" y="2970047"/>
                  </a:lnTo>
                  <a:lnTo>
                    <a:pt x="822286" y="2955277"/>
                  </a:lnTo>
                  <a:lnTo>
                    <a:pt x="822286" y="3033014"/>
                  </a:lnTo>
                  <a:lnTo>
                    <a:pt x="817880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61" y="3142386"/>
                  </a:lnTo>
                  <a:lnTo>
                    <a:pt x="649097" y="3122218"/>
                  </a:lnTo>
                  <a:lnTo>
                    <a:pt x="623150" y="3089376"/>
                  </a:lnTo>
                  <a:lnTo>
                    <a:pt x="612190" y="3050463"/>
                  </a:lnTo>
                  <a:lnTo>
                    <a:pt x="616585" y="3010268"/>
                  </a:lnTo>
                  <a:lnTo>
                    <a:pt x="636765" y="2973603"/>
                  </a:lnTo>
                  <a:lnTo>
                    <a:pt x="669594" y="2947670"/>
                  </a:lnTo>
                  <a:lnTo>
                    <a:pt x="708507" y="2936697"/>
                  </a:lnTo>
                  <a:lnTo>
                    <a:pt x="748715" y="2941091"/>
                  </a:lnTo>
                  <a:lnTo>
                    <a:pt x="785368" y="2961259"/>
                  </a:lnTo>
                  <a:lnTo>
                    <a:pt x="811314" y="2994088"/>
                  </a:lnTo>
                  <a:lnTo>
                    <a:pt x="822286" y="3033014"/>
                  </a:lnTo>
                  <a:lnTo>
                    <a:pt x="822286" y="2955277"/>
                  </a:lnTo>
                  <a:lnTo>
                    <a:pt x="768527" y="2913824"/>
                  </a:lnTo>
                  <a:lnTo>
                    <a:pt x="727011" y="2904337"/>
                  </a:lnTo>
                  <a:lnTo>
                    <a:pt x="684936" y="2907830"/>
                  </a:lnTo>
                  <a:lnTo>
                    <a:pt x="645553" y="2924048"/>
                  </a:lnTo>
                  <a:lnTo>
                    <a:pt x="612063" y="2952699"/>
                  </a:lnTo>
                  <a:lnTo>
                    <a:pt x="589330" y="2990443"/>
                  </a:lnTo>
                  <a:lnTo>
                    <a:pt x="579843" y="3031972"/>
                  </a:lnTo>
                  <a:lnTo>
                    <a:pt x="583336" y="3074035"/>
                  </a:lnTo>
                  <a:lnTo>
                    <a:pt x="599541" y="3113417"/>
                  </a:lnTo>
                  <a:lnTo>
                    <a:pt x="628205" y="3146920"/>
                  </a:lnTo>
                  <a:lnTo>
                    <a:pt x="665949" y="3169640"/>
                  </a:lnTo>
                  <a:lnTo>
                    <a:pt x="707466" y="3179127"/>
                  </a:lnTo>
                  <a:lnTo>
                    <a:pt x="749541" y="3175635"/>
                  </a:lnTo>
                  <a:lnTo>
                    <a:pt x="788924" y="3159429"/>
                  </a:lnTo>
                  <a:lnTo>
                    <a:pt x="803694" y="3146780"/>
                  </a:lnTo>
                  <a:lnTo>
                    <a:pt x="822401" y="3130766"/>
                  </a:lnTo>
                  <a:lnTo>
                    <a:pt x="845146" y="3093021"/>
                  </a:lnTo>
                  <a:lnTo>
                    <a:pt x="854633" y="3051505"/>
                  </a:lnTo>
                  <a:close/>
                </a:path>
                <a:path w="1829434" h="3179445">
                  <a:moveTo>
                    <a:pt x="1829358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85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27" y="277977"/>
                  </a:lnTo>
                  <a:lnTo>
                    <a:pt x="933208" y="273519"/>
                  </a:lnTo>
                  <a:lnTo>
                    <a:pt x="1829358" y="1032230"/>
                  </a:lnTo>
                  <a:lnTo>
                    <a:pt x="1829358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9316027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45" y="0"/>
                  </a:moveTo>
                  <a:lnTo>
                    <a:pt x="0" y="30857"/>
                  </a:lnTo>
                  <a:lnTo>
                    <a:pt x="788073" y="698065"/>
                  </a:lnTo>
                  <a:lnTo>
                    <a:pt x="788073" y="645080"/>
                  </a:lnTo>
                  <a:lnTo>
                    <a:pt x="2614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3151" y="537520"/>
              <a:ext cx="242404" cy="242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96956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10" y="265309"/>
                  </a:lnTo>
                  <a:lnTo>
                    <a:pt x="127630" y="274797"/>
                  </a:lnTo>
                  <a:lnTo>
                    <a:pt x="169697" y="271302"/>
                  </a:lnTo>
                  <a:lnTo>
                    <a:pt x="209084" y="255093"/>
                  </a:lnTo>
                  <a:lnTo>
                    <a:pt x="223861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4" y="185047"/>
                  </a:lnTo>
                  <a:lnTo>
                    <a:pt x="32356" y="146124"/>
                  </a:lnTo>
                  <a:lnTo>
                    <a:pt x="36754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46" y="32356"/>
                  </a:lnTo>
                  <a:lnTo>
                    <a:pt x="188688" y="9489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70" y="89755"/>
                  </a:lnTo>
                  <a:lnTo>
                    <a:pt x="242443" y="128676"/>
                  </a:lnTo>
                  <a:lnTo>
                    <a:pt x="238046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61" y="242445"/>
                  </a:lnTo>
                  <a:lnTo>
                    <a:pt x="242565" y="226435"/>
                  </a:lnTo>
                  <a:lnTo>
                    <a:pt x="265308" y="188683"/>
                  </a:lnTo>
                  <a:lnTo>
                    <a:pt x="274797" y="147162"/>
                  </a:lnTo>
                  <a:lnTo>
                    <a:pt x="271302" y="105096"/>
                  </a:lnTo>
                  <a:lnTo>
                    <a:pt x="255931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8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31" y="67745"/>
                  </a:lnTo>
                  <a:lnTo>
                    <a:pt x="255094" y="65711"/>
                  </a:lnTo>
                  <a:lnTo>
                    <a:pt x="238308" y="46099"/>
                  </a:lnTo>
                  <a:close/>
                </a:path>
                <a:path w="274955" h="274955">
                  <a:moveTo>
                    <a:pt x="22654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8" y="46099"/>
                  </a:lnTo>
                  <a:lnTo>
                    <a:pt x="22654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32244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2" y="1914894"/>
                  </a:moveTo>
                  <a:lnTo>
                    <a:pt x="2483505" y="1914894"/>
                  </a:lnTo>
                  <a:lnTo>
                    <a:pt x="2571855" y="1989701"/>
                  </a:lnTo>
                  <a:lnTo>
                    <a:pt x="2571855" y="1936716"/>
                  </a:lnTo>
                  <a:lnTo>
                    <a:pt x="2546082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23" y="1934412"/>
                  </a:lnTo>
                  <a:lnTo>
                    <a:pt x="2483505" y="1914894"/>
                  </a:lnTo>
                  <a:lnTo>
                    <a:pt x="2546082" y="1914894"/>
                  </a:lnTo>
                  <a:lnTo>
                    <a:pt x="2519889" y="1892717"/>
                  </a:lnTo>
                  <a:lnTo>
                    <a:pt x="226174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42" y="1892717"/>
                  </a:lnTo>
                  <a:lnTo>
                    <a:pt x="2519889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9382" y="81409"/>
              <a:ext cx="242406" cy="242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4" y="255093"/>
                  </a:lnTo>
                  <a:lnTo>
                    <a:pt x="223870" y="242440"/>
                  </a:lnTo>
                  <a:lnTo>
                    <a:pt x="146128" y="242440"/>
                  </a:lnTo>
                  <a:lnTo>
                    <a:pt x="105929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5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5" y="205530"/>
                  </a:lnTo>
                  <a:lnTo>
                    <a:pt x="185048" y="231469"/>
                  </a:lnTo>
                  <a:lnTo>
                    <a:pt x="146128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8" y="188688"/>
                  </a:lnTo>
                  <a:lnTo>
                    <a:pt x="274797" y="147166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6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0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0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889953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1" y="169693"/>
                  </a:lnTo>
                  <a:lnTo>
                    <a:pt x="19698" y="209080"/>
                  </a:lnTo>
                  <a:lnTo>
                    <a:pt x="48364" y="242571"/>
                  </a:lnTo>
                  <a:lnTo>
                    <a:pt x="86107" y="265304"/>
                  </a:lnTo>
                  <a:lnTo>
                    <a:pt x="127628" y="274792"/>
                  </a:lnTo>
                  <a:lnTo>
                    <a:pt x="169693" y="271297"/>
                  </a:lnTo>
                  <a:lnTo>
                    <a:pt x="209078" y="255087"/>
                  </a:lnTo>
                  <a:lnTo>
                    <a:pt x="214145" y="250751"/>
                  </a:lnTo>
                  <a:lnTo>
                    <a:pt x="214145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14145" y="32352"/>
                  </a:lnTo>
                  <a:lnTo>
                    <a:pt x="214145" y="24824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14630" h="274955">
                  <a:moveTo>
                    <a:pt x="214145" y="208479"/>
                  </a:moveTo>
                  <a:lnTo>
                    <a:pt x="185045" y="231469"/>
                  </a:lnTo>
                  <a:lnTo>
                    <a:pt x="146123" y="242440"/>
                  </a:lnTo>
                  <a:lnTo>
                    <a:pt x="214145" y="242440"/>
                  </a:lnTo>
                  <a:lnTo>
                    <a:pt x="214145" y="208479"/>
                  </a:lnTo>
                  <a:close/>
                </a:path>
                <a:path w="214630" h="274955">
                  <a:moveTo>
                    <a:pt x="205533" y="56916"/>
                  </a:moveTo>
                  <a:lnTo>
                    <a:pt x="214145" y="67817"/>
                  </a:lnTo>
                  <a:lnTo>
                    <a:pt x="214145" y="64207"/>
                  </a:lnTo>
                  <a:lnTo>
                    <a:pt x="205533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50" y="46093"/>
                  </a:lnTo>
                  <a:lnTo>
                    <a:pt x="214145" y="64207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34069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68" y="0"/>
                  </a:moveTo>
                  <a:lnTo>
                    <a:pt x="0" y="0"/>
                  </a:lnTo>
                  <a:lnTo>
                    <a:pt x="770029" y="651932"/>
                  </a:lnTo>
                  <a:lnTo>
                    <a:pt x="770029" y="598957"/>
                  </a:lnTo>
                  <a:lnTo>
                    <a:pt x="6256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55173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7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59911" y="1866990"/>
              <a:ext cx="242406" cy="2424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4" y="242440"/>
                  </a:lnTo>
                  <a:lnTo>
                    <a:pt x="105923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3" y="89749"/>
                  </a:lnTo>
                  <a:lnTo>
                    <a:pt x="242445" y="128671"/>
                  </a:lnTo>
                  <a:lnTo>
                    <a:pt x="238050" y="168868"/>
                  </a:lnTo>
                  <a:lnTo>
                    <a:pt x="217889" y="205530"/>
                  </a:lnTo>
                  <a:lnTo>
                    <a:pt x="185050" y="231469"/>
                  </a:lnTo>
                  <a:lnTo>
                    <a:pt x="146124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1" y="105099"/>
                  </a:lnTo>
                  <a:lnTo>
                    <a:pt x="255926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1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1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1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63339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7681" y="1110025"/>
              <a:ext cx="242406" cy="2423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3" y="242440"/>
                  </a:lnTo>
                  <a:lnTo>
                    <a:pt x="146117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0" y="146120"/>
                  </a:lnTo>
                  <a:lnTo>
                    <a:pt x="36746" y="105923"/>
                  </a:lnTo>
                  <a:lnTo>
                    <a:pt x="56911" y="69262"/>
                  </a:lnTo>
                  <a:lnTo>
                    <a:pt x="89750" y="43323"/>
                  </a:lnTo>
                  <a:lnTo>
                    <a:pt x="128676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6" y="32352"/>
                  </a:lnTo>
                  <a:lnTo>
                    <a:pt x="168878" y="36749"/>
                  </a:lnTo>
                  <a:lnTo>
                    <a:pt x="205545" y="56916"/>
                  </a:lnTo>
                  <a:lnTo>
                    <a:pt x="231477" y="89749"/>
                  </a:lnTo>
                  <a:lnTo>
                    <a:pt x="242442" y="128671"/>
                  </a:lnTo>
                  <a:lnTo>
                    <a:pt x="238043" y="168868"/>
                  </a:lnTo>
                  <a:lnTo>
                    <a:pt x="217880" y="205530"/>
                  </a:lnTo>
                  <a:lnTo>
                    <a:pt x="185041" y="231469"/>
                  </a:lnTo>
                  <a:lnTo>
                    <a:pt x="146117" y="242440"/>
                  </a:lnTo>
                  <a:lnTo>
                    <a:pt x="223873" y="242440"/>
                  </a:lnTo>
                  <a:lnTo>
                    <a:pt x="242570" y="226440"/>
                  </a:lnTo>
                  <a:lnTo>
                    <a:pt x="265305" y="188688"/>
                  </a:lnTo>
                  <a:lnTo>
                    <a:pt x="274792" y="147166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5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3797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27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61" y="168871"/>
                  </a:lnTo>
                  <a:lnTo>
                    <a:pt x="1192593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63" y="43319"/>
                  </a:lnTo>
                  <a:lnTo>
                    <a:pt x="1103388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43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27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52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971648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2"/>
                  </a:lnTo>
                  <a:lnTo>
                    <a:pt x="761932" y="698061"/>
                  </a:lnTo>
                  <a:lnTo>
                    <a:pt x="788068" y="66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543" y="10528635"/>
              <a:ext cx="242406" cy="2424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2348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9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1" y="86114"/>
                  </a:lnTo>
                  <a:lnTo>
                    <a:pt x="0" y="127635"/>
                  </a:lnTo>
                  <a:lnTo>
                    <a:pt x="3492" y="169700"/>
                  </a:lnTo>
                  <a:lnTo>
                    <a:pt x="19702" y="209085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0" y="242445"/>
                  </a:lnTo>
                  <a:lnTo>
                    <a:pt x="146118" y="242445"/>
                  </a:lnTo>
                  <a:lnTo>
                    <a:pt x="105921" y="238043"/>
                  </a:lnTo>
                  <a:lnTo>
                    <a:pt x="88933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4"/>
                  </a:lnTo>
                  <a:lnTo>
                    <a:pt x="128670" y="32356"/>
                  </a:lnTo>
                  <a:lnTo>
                    <a:pt x="226549" y="32356"/>
                  </a:lnTo>
                  <a:lnTo>
                    <a:pt x="226429" y="32221"/>
                  </a:lnTo>
                  <a:lnTo>
                    <a:pt x="188690" y="9488"/>
                  </a:lnTo>
                  <a:lnTo>
                    <a:pt x="147169" y="0"/>
                  </a:lnTo>
                  <a:close/>
                </a:path>
                <a:path w="274955" h="274954">
                  <a:moveTo>
                    <a:pt x="226549" y="32356"/>
                  </a:moveTo>
                  <a:lnTo>
                    <a:pt x="128670" y="32356"/>
                  </a:lnTo>
                  <a:lnTo>
                    <a:pt x="168870" y="36754"/>
                  </a:lnTo>
                  <a:lnTo>
                    <a:pt x="205538" y="56916"/>
                  </a:lnTo>
                  <a:lnTo>
                    <a:pt x="231475" y="89750"/>
                  </a:lnTo>
                  <a:lnTo>
                    <a:pt x="242443" y="128672"/>
                  </a:lnTo>
                  <a:lnTo>
                    <a:pt x="238041" y="168873"/>
                  </a:lnTo>
                  <a:lnTo>
                    <a:pt x="217873" y="205540"/>
                  </a:lnTo>
                  <a:lnTo>
                    <a:pt x="185039" y="231477"/>
                  </a:lnTo>
                  <a:lnTo>
                    <a:pt x="146118" y="242445"/>
                  </a:lnTo>
                  <a:lnTo>
                    <a:pt x="223860" y="242445"/>
                  </a:lnTo>
                  <a:lnTo>
                    <a:pt x="242573" y="226430"/>
                  </a:lnTo>
                  <a:lnTo>
                    <a:pt x="265307" y="188683"/>
                  </a:lnTo>
                  <a:lnTo>
                    <a:pt x="274792" y="147164"/>
                  </a:lnTo>
                  <a:lnTo>
                    <a:pt x="271298" y="105099"/>
                  </a:lnTo>
                  <a:lnTo>
                    <a:pt x="255091" y="65711"/>
                  </a:lnTo>
                  <a:lnTo>
                    <a:pt x="226549" y="32356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3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13612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6" y="96978"/>
                  </a:moveTo>
                  <a:lnTo>
                    <a:pt x="310118" y="96978"/>
                  </a:lnTo>
                  <a:lnTo>
                    <a:pt x="2545725" y="1989695"/>
                  </a:lnTo>
                  <a:lnTo>
                    <a:pt x="2571850" y="1958837"/>
                  </a:lnTo>
                  <a:lnTo>
                    <a:pt x="372686" y="96978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4"/>
                  </a:lnTo>
                  <a:lnTo>
                    <a:pt x="75036" y="116506"/>
                  </a:lnTo>
                  <a:lnTo>
                    <a:pt x="310118" y="96978"/>
                  </a:lnTo>
                  <a:lnTo>
                    <a:pt x="372686" y="96978"/>
                  </a:lnTo>
                  <a:lnTo>
                    <a:pt x="346503" y="74811"/>
                  </a:lnTo>
                  <a:lnTo>
                    <a:pt x="88355" y="74811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7" y="55283"/>
                  </a:moveTo>
                  <a:lnTo>
                    <a:pt x="88355" y="74811"/>
                  </a:lnTo>
                  <a:lnTo>
                    <a:pt x="346503" y="74811"/>
                  </a:lnTo>
                  <a:lnTo>
                    <a:pt x="323437" y="55283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2315" y="10984745"/>
              <a:ext cx="242400" cy="242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16121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2" y="0"/>
                  </a:moveTo>
                  <a:lnTo>
                    <a:pt x="105095" y="3494"/>
                  </a:lnTo>
                  <a:lnTo>
                    <a:pt x="65710" y="19704"/>
                  </a:lnTo>
                  <a:lnTo>
                    <a:pt x="32234" y="48362"/>
                  </a:lnTo>
                  <a:lnTo>
                    <a:pt x="9491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702" y="209080"/>
                  </a:lnTo>
                  <a:lnTo>
                    <a:pt x="48359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3" y="271297"/>
                  </a:lnTo>
                  <a:lnTo>
                    <a:pt x="209079" y="255087"/>
                  </a:lnTo>
                  <a:lnTo>
                    <a:pt x="223857" y="242440"/>
                  </a:lnTo>
                  <a:lnTo>
                    <a:pt x="146118" y="242440"/>
                  </a:lnTo>
                  <a:lnTo>
                    <a:pt x="105921" y="238042"/>
                  </a:lnTo>
                  <a:lnTo>
                    <a:pt x="88935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3"/>
                  </a:lnTo>
                  <a:lnTo>
                    <a:pt x="128670" y="32352"/>
                  </a:lnTo>
                  <a:lnTo>
                    <a:pt x="226545" y="32352"/>
                  </a:lnTo>
                  <a:lnTo>
                    <a:pt x="226430" y="32221"/>
                  </a:lnTo>
                  <a:lnTo>
                    <a:pt x="188685" y="9488"/>
                  </a:lnTo>
                  <a:lnTo>
                    <a:pt x="147162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70" y="32352"/>
                  </a:lnTo>
                  <a:lnTo>
                    <a:pt x="168870" y="36749"/>
                  </a:lnTo>
                  <a:lnTo>
                    <a:pt x="205538" y="56916"/>
                  </a:ln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57" y="242440"/>
                  </a:lnTo>
                  <a:lnTo>
                    <a:pt x="242563" y="226430"/>
                  </a:lnTo>
                  <a:lnTo>
                    <a:pt x="265301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90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5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6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697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557832"/>
              <a:ext cx="197947" cy="24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4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8" y="271297"/>
                  </a:lnTo>
                  <a:lnTo>
                    <a:pt x="148436" y="255087"/>
                  </a:lnTo>
                  <a:lnTo>
                    <a:pt x="163214" y="242440"/>
                  </a:lnTo>
                  <a:lnTo>
                    <a:pt x="85471" y="242440"/>
                  </a:lnTo>
                  <a:lnTo>
                    <a:pt x="45274" y="238042"/>
                  </a:lnTo>
                  <a:lnTo>
                    <a:pt x="28290" y="228698"/>
                  </a:lnTo>
                  <a:lnTo>
                    <a:pt x="21396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93" y="32352"/>
                  </a:moveTo>
                  <a:lnTo>
                    <a:pt x="68024" y="32352"/>
                  </a:lnTo>
                  <a:lnTo>
                    <a:pt x="108227" y="36749"/>
                  </a:lnTo>
                  <a:lnTo>
                    <a:pt x="144896" y="56916"/>
                  </a:lnTo>
                  <a:lnTo>
                    <a:pt x="170827" y="89749"/>
                  </a:lnTo>
                  <a:lnTo>
                    <a:pt x="181791" y="128671"/>
                  </a:lnTo>
                  <a:lnTo>
                    <a:pt x="177389" y="168868"/>
                  </a:lnTo>
                  <a:lnTo>
                    <a:pt x="157220" y="205530"/>
                  </a:lnTo>
                  <a:lnTo>
                    <a:pt x="124391" y="231469"/>
                  </a:lnTo>
                  <a:lnTo>
                    <a:pt x="85471" y="242440"/>
                  </a:lnTo>
                  <a:lnTo>
                    <a:pt x="163214" y="242440"/>
                  </a:lnTo>
                  <a:lnTo>
                    <a:pt x="181921" y="226430"/>
                  </a:lnTo>
                  <a:lnTo>
                    <a:pt x="204659" y="188682"/>
                  </a:lnTo>
                  <a:lnTo>
                    <a:pt x="214147" y="147161"/>
                  </a:lnTo>
                  <a:lnTo>
                    <a:pt x="210653" y="105094"/>
                  </a:lnTo>
                  <a:lnTo>
                    <a:pt x="194443" y="65707"/>
                  </a:lnTo>
                  <a:lnTo>
                    <a:pt x="165893" y="32352"/>
                  </a:lnTo>
                  <a:close/>
                </a:path>
                <a:path w="214629" h="274954">
                  <a:moveTo>
                    <a:pt x="8617" y="217875"/>
                  </a:moveTo>
                  <a:lnTo>
                    <a:pt x="21396" y="228698"/>
                  </a:lnTo>
                  <a:lnTo>
                    <a:pt x="28290" y="228698"/>
                  </a:lnTo>
                  <a:lnTo>
                    <a:pt x="8617" y="217875"/>
                  </a:lnTo>
                  <a:close/>
                </a:path>
                <a:path w="214629" h="274954">
                  <a:moveTo>
                    <a:pt x="0" y="206967"/>
                  </a:moveTo>
                  <a:lnTo>
                    <a:pt x="1" y="210581"/>
                  </a:lnTo>
                  <a:lnTo>
                    <a:pt x="8617" y="217875"/>
                  </a:lnTo>
                  <a:lnTo>
                    <a:pt x="0" y="206967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49" y="3494"/>
                  </a:lnTo>
                  <a:lnTo>
                    <a:pt x="5062" y="19704"/>
                  </a:lnTo>
                  <a:lnTo>
                    <a:pt x="0" y="24037"/>
                  </a:lnTo>
                  <a:lnTo>
                    <a:pt x="0" y="66316"/>
                  </a:lnTo>
                  <a:lnTo>
                    <a:pt x="29101" y="43323"/>
                  </a:lnTo>
                  <a:lnTo>
                    <a:pt x="68024" y="32352"/>
                  </a:lnTo>
                  <a:lnTo>
                    <a:pt x="165893" y="32352"/>
                  </a:lnTo>
                  <a:lnTo>
                    <a:pt x="128037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11013665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7"/>
                  </a:lnTo>
                  <a:lnTo>
                    <a:pt x="285722" y="294891"/>
                  </a:lnTo>
                  <a:lnTo>
                    <a:pt x="348311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4655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63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1784" y="9199164"/>
              <a:ext cx="242404" cy="242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85587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6" y="209080"/>
                  </a:lnTo>
                  <a:lnTo>
                    <a:pt x="48369" y="242565"/>
                  </a:lnTo>
                  <a:lnTo>
                    <a:pt x="86116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6" y="242440"/>
                  </a:lnTo>
                  <a:lnTo>
                    <a:pt x="146118" y="242440"/>
                  </a:lnTo>
                  <a:lnTo>
                    <a:pt x="105920" y="238042"/>
                  </a:lnTo>
                  <a:lnTo>
                    <a:pt x="88934" y="228698"/>
                  </a:lnTo>
                  <a:lnTo>
                    <a:pt x="82043" y="228698"/>
                  </a:lnTo>
                  <a:lnTo>
                    <a:pt x="56479" y="207052"/>
                  </a:lnTo>
                  <a:lnTo>
                    <a:pt x="60710" y="207052"/>
                  </a:lnTo>
                  <a:lnTo>
                    <a:pt x="43326" y="185042"/>
                  </a:lnTo>
                  <a:lnTo>
                    <a:pt x="32357" y="146120"/>
                  </a:lnTo>
                  <a:lnTo>
                    <a:pt x="36752" y="105923"/>
                  </a:lnTo>
                  <a:lnTo>
                    <a:pt x="56913" y="69262"/>
                  </a:lnTo>
                  <a:lnTo>
                    <a:pt x="89747" y="43323"/>
                  </a:lnTo>
                  <a:lnTo>
                    <a:pt x="128669" y="32352"/>
                  </a:lnTo>
                  <a:lnTo>
                    <a:pt x="226545" y="32352"/>
                  </a:lnTo>
                  <a:lnTo>
                    <a:pt x="188689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69" y="32352"/>
                  </a:lnTo>
                  <a:lnTo>
                    <a:pt x="168870" y="36749"/>
                  </a:lnTo>
                  <a:lnTo>
                    <a:pt x="205537" y="56916"/>
                  </a:lnTo>
                  <a:lnTo>
                    <a:pt x="231475" y="89749"/>
                  </a:lnTo>
                  <a:lnTo>
                    <a:pt x="242442" y="128671"/>
                  </a:lnTo>
                  <a:lnTo>
                    <a:pt x="238040" y="168868"/>
                  </a:lnTo>
                  <a:lnTo>
                    <a:pt x="217872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66" y="242440"/>
                  </a:lnTo>
                  <a:lnTo>
                    <a:pt x="242573" y="226430"/>
                  </a:lnTo>
                  <a:lnTo>
                    <a:pt x="265311" y="188682"/>
                  </a:lnTo>
                  <a:lnTo>
                    <a:pt x="274799" y="147161"/>
                  </a:lnTo>
                  <a:lnTo>
                    <a:pt x="271305" y="105094"/>
                  </a:lnTo>
                  <a:lnTo>
                    <a:pt x="255095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66" y="217879"/>
                  </a:moveTo>
                  <a:lnTo>
                    <a:pt x="82043" y="228698"/>
                  </a:lnTo>
                  <a:lnTo>
                    <a:pt x="88934" y="228698"/>
                  </a:lnTo>
                  <a:lnTo>
                    <a:pt x="69266" y="217879"/>
                  </a:lnTo>
                  <a:close/>
                </a:path>
                <a:path w="274955" h="274954">
                  <a:moveTo>
                    <a:pt x="60710" y="207052"/>
                  </a:moveTo>
                  <a:lnTo>
                    <a:pt x="56479" y="207052"/>
                  </a:lnTo>
                  <a:lnTo>
                    <a:pt x="69254" y="217868"/>
                  </a:lnTo>
                  <a:lnTo>
                    <a:pt x="60710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6907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4016" y="9956136"/>
              <a:ext cx="242400" cy="2423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11" y="188683"/>
                  </a:lnTo>
                  <a:lnTo>
                    <a:pt x="274800" y="147164"/>
                  </a:lnTo>
                  <a:lnTo>
                    <a:pt x="271304" y="105099"/>
                  </a:lnTo>
                  <a:lnTo>
                    <a:pt x="255927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2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2" y="46093"/>
                  </a:lnTo>
                  <a:close/>
                </a:path>
                <a:path w="274955" h="274954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2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647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23" y="0"/>
                  </a:moveTo>
                  <a:lnTo>
                    <a:pt x="261498" y="3685"/>
                  </a:lnTo>
                  <a:lnTo>
                    <a:pt x="216521" y="14378"/>
                  </a:lnTo>
                  <a:lnTo>
                    <a:pt x="174325" y="31534"/>
                  </a:lnTo>
                  <a:lnTo>
                    <a:pt x="135439" y="54606"/>
                  </a:lnTo>
                  <a:lnTo>
                    <a:pt x="100396" y="83051"/>
                  </a:lnTo>
                  <a:lnTo>
                    <a:pt x="69726" y="116321"/>
                  </a:lnTo>
                  <a:lnTo>
                    <a:pt x="43961" y="153872"/>
                  </a:lnTo>
                  <a:lnTo>
                    <a:pt x="23630" y="195159"/>
                  </a:lnTo>
                  <a:lnTo>
                    <a:pt x="926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68" y="117923"/>
                  </a:lnTo>
                  <a:lnTo>
                    <a:pt x="348868" y="2659"/>
                  </a:lnTo>
                  <a:lnTo>
                    <a:pt x="338971" y="1506"/>
                  </a:lnTo>
                  <a:lnTo>
                    <a:pt x="328976" y="674"/>
                  </a:lnTo>
                  <a:lnTo>
                    <a:pt x="318892" y="169"/>
                  </a:lnTo>
                  <a:lnTo>
                    <a:pt x="308723" y="0"/>
                  </a:lnTo>
                  <a:close/>
                </a:path>
                <a:path w="617855" h="634365">
                  <a:moveTo>
                    <a:pt x="348868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2" y="128073"/>
                  </a:lnTo>
                  <a:lnTo>
                    <a:pt x="215698" y="139404"/>
                  </a:lnTo>
                  <a:lnTo>
                    <a:pt x="222359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68" y="631205"/>
                  </a:lnTo>
                  <a:lnTo>
                    <a:pt x="348912" y="416489"/>
                  </a:lnTo>
                  <a:lnTo>
                    <a:pt x="353776" y="391823"/>
                  </a:lnTo>
                  <a:lnTo>
                    <a:pt x="367151" y="371478"/>
                  </a:lnTo>
                  <a:lnTo>
                    <a:pt x="386973" y="357749"/>
                  </a:lnTo>
                  <a:lnTo>
                    <a:pt x="411223" y="352711"/>
                  </a:lnTo>
                  <a:lnTo>
                    <a:pt x="455766" y="352711"/>
                  </a:lnTo>
                  <a:lnTo>
                    <a:pt x="462437" y="338410"/>
                  </a:lnTo>
                  <a:lnTo>
                    <a:pt x="472997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68" y="316932"/>
                  </a:lnTo>
                  <a:lnTo>
                    <a:pt x="613640" y="266886"/>
                  </a:lnTo>
                  <a:lnTo>
                    <a:pt x="610631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7" y="243839"/>
                  </a:lnTo>
                  <a:lnTo>
                    <a:pt x="462437" y="232508"/>
                  </a:lnTo>
                  <a:lnTo>
                    <a:pt x="455766" y="218202"/>
                  </a:lnTo>
                  <a:lnTo>
                    <a:pt x="411223" y="218202"/>
                  </a:lnTo>
                  <a:lnTo>
                    <a:pt x="386973" y="213165"/>
                  </a:lnTo>
                  <a:lnTo>
                    <a:pt x="367151" y="199436"/>
                  </a:lnTo>
                  <a:lnTo>
                    <a:pt x="353776" y="179091"/>
                  </a:lnTo>
                  <a:lnTo>
                    <a:pt x="348912" y="154424"/>
                  </a:lnTo>
                  <a:lnTo>
                    <a:pt x="348868" y="117923"/>
                  </a:lnTo>
                  <a:close/>
                </a:path>
                <a:path w="617855" h="634365">
                  <a:moveTo>
                    <a:pt x="26203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41" y="340494"/>
                  </a:lnTo>
                  <a:lnTo>
                    <a:pt x="245477" y="385506"/>
                  </a:lnTo>
                  <a:lnTo>
                    <a:pt x="24552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11" y="630870"/>
                  </a:lnTo>
                  <a:lnTo>
                    <a:pt x="266211" y="303645"/>
                  </a:lnTo>
                  <a:lnTo>
                    <a:pt x="263018" y="287451"/>
                  </a:lnTo>
                  <a:lnTo>
                    <a:pt x="26203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50" y="378346"/>
                  </a:lnTo>
                  <a:lnTo>
                    <a:pt x="382559" y="387281"/>
                  </a:lnTo>
                  <a:lnTo>
                    <a:pt x="373860" y="400520"/>
                  </a:lnTo>
                  <a:lnTo>
                    <a:pt x="370712" y="416489"/>
                  </a:lnTo>
                  <a:lnTo>
                    <a:pt x="370669" y="627478"/>
                  </a:lnTo>
                  <a:lnTo>
                    <a:pt x="416222" y="614122"/>
                  </a:lnTo>
                  <a:lnTo>
                    <a:pt x="458608" y="594076"/>
                  </a:lnTo>
                  <a:lnTo>
                    <a:pt x="497242" y="567943"/>
                  </a:lnTo>
                  <a:lnTo>
                    <a:pt x="531538" y="536321"/>
                  </a:lnTo>
                  <a:lnTo>
                    <a:pt x="560912" y="499814"/>
                  </a:lnTo>
                  <a:lnTo>
                    <a:pt x="584777" y="459020"/>
                  </a:lnTo>
                  <a:lnTo>
                    <a:pt x="601770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19" y="275478"/>
                  </a:lnTo>
                  <a:lnTo>
                    <a:pt x="1224" y="288634"/>
                  </a:lnTo>
                  <a:lnTo>
                    <a:pt x="1124" y="289866"/>
                  </a:lnTo>
                  <a:lnTo>
                    <a:pt x="294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31" y="285949"/>
                  </a:lnTo>
                  <a:lnTo>
                    <a:pt x="254316" y="274212"/>
                  </a:lnTo>
                  <a:lnTo>
                    <a:pt x="241421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68" y="316932"/>
                  </a:moveTo>
                  <a:lnTo>
                    <a:pt x="502298" y="316932"/>
                  </a:lnTo>
                  <a:lnTo>
                    <a:pt x="521159" y="320851"/>
                  </a:lnTo>
                  <a:lnTo>
                    <a:pt x="536577" y="331530"/>
                  </a:lnTo>
                  <a:lnTo>
                    <a:pt x="546983" y="347361"/>
                  </a:lnTo>
                  <a:lnTo>
                    <a:pt x="550799" y="366711"/>
                  </a:lnTo>
                  <a:lnTo>
                    <a:pt x="547049" y="385726"/>
                  </a:lnTo>
                  <a:lnTo>
                    <a:pt x="546960" y="386100"/>
                  </a:lnTo>
                  <a:lnTo>
                    <a:pt x="536577" y="401892"/>
                  </a:lnTo>
                  <a:lnTo>
                    <a:pt x="521159" y="412571"/>
                  </a:lnTo>
                  <a:lnTo>
                    <a:pt x="502298" y="416489"/>
                  </a:lnTo>
                  <a:lnTo>
                    <a:pt x="601770" y="416489"/>
                  </a:lnTo>
                  <a:lnTo>
                    <a:pt x="602548" y="414541"/>
                  </a:lnTo>
                  <a:lnTo>
                    <a:pt x="613640" y="366978"/>
                  </a:lnTo>
                  <a:lnTo>
                    <a:pt x="617468" y="316932"/>
                  </a:lnTo>
                  <a:close/>
                </a:path>
                <a:path w="617855" h="634365">
                  <a:moveTo>
                    <a:pt x="502843" y="339288"/>
                  </a:moveTo>
                  <a:lnTo>
                    <a:pt x="492439" y="341443"/>
                  </a:lnTo>
                  <a:lnTo>
                    <a:pt x="483945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5" y="386100"/>
                  </a:lnTo>
                  <a:lnTo>
                    <a:pt x="492439" y="391978"/>
                  </a:lnTo>
                  <a:lnTo>
                    <a:pt x="502843" y="394134"/>
                  </a:lnTo>
                  <a:lnTo>
                    <a:pt x="513235" y="391978"/>
                  </a:lnTo>
                  <a:lnTo>
                    <a:pt x="521722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2" y="347321"/>
                  </a:lnTo>
                  <a:lnTo>
                    <a:pt x="513235" y="341443"/>
                  </a:lnTo>
                  <a:lnTo>
                    <a:pt x="502843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1" y="360995"/>
                  </a:lnTo>
                  <a:lnTo>
                    <a:pt x="110452" y="355117"/>
                  </a:lnTo>
                  <a:lnTo>
                    <a:pt x="116178" y="346400"/>
                  </a:lnTo>
                  <a:lnTo>
                    <a:pt x="118279" y="335727"/>
                  </a:lnTo>
                  <a:lnTo>
                    <a:pt x="116178" y="325055"/>
                  </a:lnTo>
                  <a:lnTo>
                    <a:pt x="110452" y="316338"/>
                  </a:lnTo>
                  <a:lnTo>
                    <a:pt x="101961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30" y="154424"/>
                  </a:moveTo>
                  <a:lnTo>
                    <a:pt x="502298" y="154424"/>
                  </a:lnTo>
                  <a:lnTo>
                    <a:pt x="521159" y="158343"/>
                  </a:lnTo>
                  <a:lnTo>
                    <a:pt x="536577" y="169022"/>
                  </a:lnTo>
                  <a:lnTo>
                    <a:pt x="546982" y="184847"/>
                  </a:lnTo>
                  <a:lnTo>
                    <a:pt x="550799" y="204203"/>
                  </a:lnTo>
                  <a:lnTo>
                    <a:pt x="546982" y="223563"/>
                  </a:lnTo>
                  <a:lnTo>
                    <a:pt x="536577" y="239387"/>
                  </a:lnTo>
                  <a:lnTo>
                    <a:pt x="521159" y="250064"/>
                  </a:lnTo>
                  <a:lnTo>
                    <a:pt x="502298" y="253981"/>
                  </a:lnTo>
                  <a:lnTo>
                    <a:pt x="610631" y="253981"/>
                  </a:lnTo>
                  <a:lnTo>
                    <a:pt x="602548" y="219323"/>
                  </a:lnTo>
                  <a:lnTo>
                    <a:pt x="584777" y="174845"/>
                  </a:lnTo>
                  <a:lnTo>
                    <a:pt x="572830" y="154424"/>
                  </a:lnTo>
                  <a:close/>
                </a:path>
                <a:path w="617855" h="634365">
                  <a:moveTo>
                    <a:pt x="502843" y="176790"/>
                  </a:moveTo>
                  <a:lnTo>
                    <a:pt x="492439" y="178944"/>
                  </a:lnTo>
                  <a:lnTo>
                    <a:pt x="483927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5" y="223596"/>
                  </a:lnTo>
                  <a:lnTo>
                    <a:pt x="492439" y="229472"/>
                  </a:lnTo>
                  <a:lnTo>
                    <a:pt x="502843" y="231626"/>
                  </a:lnTo>
                  <a:lnTo>
                    <a:pt x="513235" y="229472"/>
                  </a:lnTo>
                  <a:lnTo>
                    <a:pt x="521722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2" y="184818"/>
                  </a:lnTo>
                  <a:lnTo>
                    <a:pt x="513235" y="178944"/>
                  </a:lnTo>
                  <a:lnTo>
                    <a:pt x="502843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47" y="176067"/>
                  </a:lnTo>
                  <a:lnTo>
                    <a:pt x="217904" y="192448"/>
                  </a:lnTo>
                  <a:lnTo>
                    <a:pt x="207271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69" y="6387"/>
                  </a:moveTo>
                  <a:lnTo>
                    <a:pt x="370712" y="154424"/>
                  </a:lnTo>
                  <a:lnTo>
                    <a:pt x="395450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30" y="154424"/>
                  </a:lnTo>
                  <a:lnTo>
                    <a:pt x="560912" y="134051"/>
                  </a:lnTo>
                  <a:lnTo>
                    <a:pt x="531538" y="97543"/>
                  </a:lnTo>
                  <a:lnTo>
                    <a:pt x="497242" y="65922"/>
                  </a:lnTo>
                  <a:lnTo>
                    <a:pt x="458608" y="39788"/>
                  </a:lnTo>
                  <a:lnTo>
                    <a:pt x="416222" y="19743"/>
                  </a:lnTo>
                  <a:lnTo>
                    <a:pt x="370669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7" y="142444"/>
                  </a:lnTo>
                  <a:lnTo>
                    <a:pt x="156402" y="148350"/>
                  </a:lnTo>
                  <a:lnTo>
                    <a:pt x="150700" y="157039"/>
                  </a:lnTo>
                  <a:lnTo>
                    <a:pt x="148602" y="167712"/>
                  </a:lnTo>
                  <a:lnTo>
                    <a:pt x="150700" y="178384"/>
                  </a:lnTo>
                  <a:lnTo>
                    <a:pt x="156420" y="187101"/>
                  </a:lnTo>
                  <a:lnTo>
                    <a:pt x="164907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550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99631" y="275953"/>
            <a:ext cx="1618246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12279" y="282797"/>
            <a:ext cx="2037377" cy="4447496"/>
            <a:chOff x="3317692" y="466354"/>
            <a:chExt cx="3359785" cy="7334250"/>
          </a:xfrm>
        </p:grpSpPr>
        <p:sp>
          <p:nvSpPr>
            <p:cNvPr id="49" name="object 49"/>
            <p:cNvSpPr/>
            <p:nvPr/>
          </p:nvSpPr>
          <p:spPr>
            <a:xfrm>
              <a:off x="3994374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27304" y="574855"/>
              <a:ext cx="77296" cy="793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65599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0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4" y="305733"/>
                  </a:lnTo>
                  <a:lnTo>
                    <a:pt x="270693" y="301708"/>
                  </a:lnTo>
                  <a:lnTo>
                    <a:pt x="28280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3" y="108610"/>
                  </a:lnTo>
                  <a:lnTo>
                    <a:pt x="216741" y="48179"/>
                  </a:lnTo>
                  <a:lnTo>
                    <a:pt x="183327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4082" y="860898"/>
              <a:ext cx="79212" cy="7769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76396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57" y="37496"/>
                  </a:lnTo>
                  <a:lnTo>
                    <a:pt x="173059" y="47167"/>
                  </a:lnTo>
                  <a:lnTo>
                    <a:pt x="193310" y="60978"/>
                  </a:lnTo>
                  <a:lnTo>
                    <a:pt x="207911" y="78930"/>
                  </a:lnTo>
                  <a:lnTo>
                    <a:pt x="216862" y="101023"/>
                  </a:lnTo>
                  <a:lnTo>
                    <a:pt x="219178" y="112932"/>
                  </a:lnTo>
                  <a:lnTo>
                    <a:pt x="220079" y="124439"/>
                  </a:lnTo>
                  <a:lnTo>
                    <a:pt x="219563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6" y="217174"/>
                  </a:lnTo>
                  <a:lnTo>
                    <a:pt x="102436" y="216077"/>
                  </a:lnTo>
                  <a:lnTo>
                    <a:pt x="72820" y="227295"/>
                  </a:lnTo>
                  <a:lnTo>
                    <a:pt x="27985" y="256352"/>
                  </a:lnTo>
                  <a:lnTo>
                    <a:pt x="3548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8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1" y="51090"/>
                  </a:lnTo>
                  <a:lnTo>
                    <a:pt x="193931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96413" y="670975"/>
              <a:ext cx="79082" cy="7769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4" y="0"/>
                  </a:moveTo>
                  <a:lnTo>
                    <a:pt x="5581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5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3" y="166449"/>
                  </a:lnTo>
                  <a:lnTo>
                    <a:pt x="38651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19" y="40229"/>
                  </a:lnTo>
                  <a:lnTo>
                    <a:pt x="138737" y="40238"/>
                  </a:lnTo>
                  <a:lnTo>
                    <a:pt x="175188" y="52591"/>
                  </a:lnTo>
                  <a:lnTo>
                    <a:pt x="204635" y="74209"/>
                  </a:lnTo>
                  <a:lnTo>
                    <a:pt x="235067" y="83150"/>
                  </a:lnTo>
                  <a:lnTo>
                    <a:pt x="262973" y="87420"/>
                  </a:lnTo>
                  <a:lnTo>
                    <a:pt x="288350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5" y="2801"/>
                  </a:lnTo>
                  <a:lnTo>
                    <a:pt x="116374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5959" y="1017755"/>
              <a:ext cx="78233" cy="786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45645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68" y="1162"/>
                  </a:lnTo>
                  <a:lnTo>
                    <a:pt x="100382" y="20720"/>
                  </a:lnTo>
                  <a:lnTo>
                    <a:pt x="104193" y="40489"/>
                  </a:lnTo>
                  <a:lnTo>
                    <a:pt x="99195" y="80657"/>
                  </a:lnTo>
                  <a:lnTo>
                    <a:pt x="39155" y="145985"/>
                  </a:lnTo>
                  <a:lnTo>
                    <a:pt x="16554" y="176064"/>
                  </a:lnTo>
                  <a:lnTo>
                    <a:pt x="3502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1" y="362166"/>
                  </a:lnTo>
                  <a:lnTo>
                    <a:pt x="158407" y="360419"/>
                  </a:lnTo>
                  <a:lnTo>
                    <a:pt x="166894" y="358109"/>
                  </a:lnTo>
                  <a:lnTo>
                    <a:pt x="175225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8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7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1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3562" y="1136111"/>
              <a:ext cx="78097" cy="788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410444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4" y="164378"/>
                  </a:lnTo>
                  <a:lnTo>
                    <a:pt x="167086" y="186717"/>
                  </a:lnTo>
                  <a:lnTo>
                    <a:pt x="196133" y="200326"/>
                  </a:lnTo>
                  <a:lnTo>
                    <a:pt x="229092" y="205203"/>
                  </a:lnTo>
                  <a:lnTo>
                    <a:pt x="240061" y="204900"/>
                  </a:lnTo>
                  <a:lnTo>
                    <a:pt x="291195" y="191936"/>
                  </a:lnTo>
                  <a:lnTo>
                    <a:pt x="335974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27" y="67982"/>
                  </a:lnTo>
                  <a:lnTo>
                    <a:pt x="322754" y="95540"/>
                  </a:lnTo>
                  <a:lnTo>
                    <a:pt x="315106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86" y="109308"/>
                  </a:lnTo>
                  <a:lnTo>
                    <a:pt x="140833" y="74421"/>
                  </a:lnTo>
                  <a:lnTo>
                    <a:pt x="121875" y="49064"/>
                  </a:lnTo>
                  <a:lnTo>
                    <a:pt x="81544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7692" y="4530100"/>
              <a:ext cx="3359672" cy="327043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045036" y="435108"/>
            <a:ext cx="1479901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13200" y="3201049"/>
            <a:ext cx="1524531" cy="764790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algn="ctr">
              <a:spcBef>
                <a:spcPts val="69"/>
              </a:spcBef>
            </a:pPr>
            <a:r>
              <a:rPr lang="en-US" sz="2456" spc="-36" dirty="0">
                <a:solidFill>
                  <a:srgbClr val="F9F9F9"/>
                </a:solidFill>
                <a:latin typeface="Trebuchet MS"/>
                <a:cs typeface="Trebuchet MS"/>
              </a:rPr>
              <a:t>Any Question?</a:t>
            </a:r>
            <a:endParaRPr sz="2456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GB" sz="4000" spc="-59" dirty="0">
                <a:solidFill>
                  <a:schemeClr val="bg1"/>
                </a:solidFill>
                <a:latin typeface="Trebuchet MS"/>
              </a:rPr>
              <a:t>Objective</a:t>
            </a:r>
            <a:endParaRPr lang="en-US" sz="4000" spc="-59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The Objective of this lecture 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Get Knowe about the Interceptor and how to add the bearer authorization for each request.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Understand the guard concept and how to apply the authorization on the URL. </a:t>
            </a: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Hits API(Login)</a:t>
            </a:r>
          </a:p>
        </p:txBody>
      </p:sp>
    </p:spTree>
    <p:extLst>
      <p:ext uri="{BB962C8B-B14F-4D97-AF65-F5344CB8AC3E}">
        <p14:creationId xmlns:p14="http://schemas.microsoft.com/office/powerpoint/2010/main" val="324217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Install the </a:t>
            </a:r>
            <a:r>
              <a:rPr lang="en-US" sz="2400" b="1" dirty="0" err="1">
                <a:solidFill>
                  <a:srgbClr val="C00000"/>
                </a:solidFill>
              </a:rPr>
              <a:t>jwt</a:t>
            </a:r>
            <a:r>
              <a:rPr lang="en-US" sz="2400" b="1" dirty="0">
                <a:solidFill>
                  <a:srgbClr val="C00000"/>
                </a:solidFill>
              </a:rPr>
              <a:t>-decode package:</a:t>
            </a:r>
          </a:p>
          <a:p>
            <a:endParaRPr lang="en-US" sz="2400" dirty="0"/>
          </a:p>
          <a:p>
            <a:r>
              <a:rPr lang="en-US" sz="2000" dirty="0"/>
              <a:t>This package decodes the token retrieved from the login function. </a:t>
            </a:r>
          </a:p>
          <a:p>
            <a:pPr algn="just"/>
            <a:r>
              <a:rPr lang="en-US" sz="2000" dirty="0">
                <a:hlinkClick r:id="rId20"/>
              </a:rPr>
              <a:t>https://www.npmjs.com/package/jwt-decode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The command : </a:t>
            </a:r>
          </a:p>
          <a:p>
            <a:pPr algn="just"/>
            <a:endParaRPr lang="en-US" sz="2000" dirty="0"/>
          </a:p>
          <a:p>
            <a:pPr algn="just"/>
            <a:r>
              <a:rPr lang="en-GB" sz="2000" dirty="0" err="1">
                <a:solidFill>
                  <a:srgbClr val="000000"/>
                </a:solidFill>
              </a:rPr>
              <a:t>npm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i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US" sz="2000" dirty="0" err="1"/>
              <a:t>jwt</a:t>
            </a:r>
            <a:r>
              <a:rPr lang="en-US" sz="2000" dirty="0"/>
              <a:t>-decode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deal with login function </a:t>
            </a:r>
          </a:p>
          <a:p>
            <a:endParaRPr lang="en-US" sz="2400" dirty="0"/>
          </a:p>
          <a:p>
            <a:r>
              <a:rPr lang="en-US" sz="2000" dirty="0"/>
              <a:t>In order to log in using the email and password which are saved in the database</a:t>
            </a:r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B3F7938-B40F-4CF5-8C5B-DEBF1233226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83625" y="3212006"/>
            <a:ext cx="5975604" cy="3435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156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deal with login function </a:t>
            </a:r>
          </a:p>
          <a:p>
            <a:endParaRPr lang="en-US" sz="24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3349A79-D1B1-41B8-89DD-25F5AC8D783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21833" y="2554617"/>
            <a:ext cx="6820043" cy="3954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807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1212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26" b="1" dirty="0">
                <a:solidFill>
                  <a:srgbClr val="C00000"/>
                </a:solidFill>
              </a:rPr>
              <a:t>How to deal with login function </a:t>
            </a:r>
          </a:p>
          <a:p>
            <a:endParaRPr lang="en-US" sz="2426" b="1" dirty="0">
              <a:solidFill>
                <a:srgbClr val="C00000"/>
              </a:solidFill>
            </a:endParaRPr>
          </a:p>
          <a:p>
            <a:endParaRPr lang="en-US" sz="2426" b="1" dirty="0">
              <a:solidFill>
                <a:srgbClr val="C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B5EED8D-6069-4894-8C60-9D4AFE469E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13471" y="2986907"/>
            <a:ext cx="5747075" cy="25424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75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5189</TotalTime>
  <Words>2350</Words>
  <Application>Microsoft Office PowerPoint</Application>
  <PresentationFormat>Widescreen</PresentationFormat>
  <Paragraphs>385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Bahnschrift</vt:lpstr>
      <vt:lpstr>Calibri</vt:lpstr>
      <vt:lpstr>Calibri Light</vt:lpstr>
      <vt:lpstr>Consolas</vt:lpstr>
      <vt:lpstr>Courier New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Dana Kanaan</cp:lastModifiedBy>
  <cp:revision>253</cp:revision>
  <dcterms:created xsi:type="dcterms:W3CDTF">2022-04-29T18:40:23Z</dcterms:created>
  <dcterms:modified xsi:type="dcterms:W3CDTF">2022-08-19T08:45:33Z</dcterms:modified>
</cp:coreProperties>
</file>