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3" r:id="rId5"/>
    <p:sldId id="427" r:id="rId6"/>
    <p:sldId id="426" r:id="rId7"/>
    <p:sldId id="262" r:id="rId8"/>
    <p:sldId id="397" r:id="rId9"/>
    <p:sldId id="398" r:id="rId10"/>
    <p:sldId id="344" r:id="rId11"/>
    <p:sldId id="399" r:id="rId12"/>
    <p:sldId id="400" r:id="rId13"/>
    <p:sldId id="401" r:id="rId14"/>
    <p:sldId id="402" r:id="rId15"/>
    <p:sldId id="298" r:id="rId16"/>
    <p:sldId id="303" r:id="rId17"/>
    <p:sldId id="396" r:id="rId18"/>
    <p:sldId id="403" r:id="rId19"/>
    <p:sldId id="406" r:id="rId20"/>
    <p:sldId id="40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B3C85B-595C-48F4-89A4-EB192AC57B32}" type="datetimeFigureOut">
              <a:rPr lang="en-US" smtClean="0"/>
              <a:t>2/27/2023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C9FC1-9C04-4536-B8E4-951706F1C957}" type="slidenum">
              <a:rPr lang="en-US" smtClean="0"/>
              <a:t>‹#›</a:t>
            </a:fld>
            <a:endParaRPr lang="en-US"/>
          </a:p>
        </p:txBody>
      </p:sp>
    </p:spTree>
    <p:extLst>
      <p:ext uri="{BB962C8B-B14F-4D97-AF65-F5344CB8AC3E}">
        <p14:creationId xmlns:p14="http://schemas.microsoft.com/office/powerpoint/2010/main" val="3938421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FC931-79C4-47CC-8E6D-EBF0484DFD59}" type="slidenum">
              <a:rPr lang="en-US" smtClean="0"/>
              <a:t>3</a:t>
            </a:fld>
            <a:endParaRPr lang="en-US"/>
          </a:p>
        </p:txBody>
      </p:sp>
    </p:spTree>
    <p:extLst>
      <p:ext uri="{BB962C8B-B14F-4D97-AF65-F5344CB8AC3E}">
        <p14:creationId xmlns:p14="http://schemas.microsoft.com/office/powerpoint/2010/main" val="3863582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8F66-1592-3861-9B00-13704623C8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8919EF-0A0C-2F7F-637A-D7E98607EF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993630-C327-9A4D-AFDA-36675BEEE241}"/>
              </a:ext>
            </a:extLst>
          </p:cNvPr>
          <p:cNvSpPr>
            <a:spLocks noGrp="1"/>
          </p:cNvSpPr>
          <p:nvPr>
            <p:ph type="dt" sz="half" idx="10"/>
          </p:nvPr>
        </p:nvSpPr>
        <p:spPr/>
        <p:txBody>
          <a:bodyPr/>
          <a:lstStyle/>
          <a:p>
            <a:fld id="{2A7E3E3A-592F-4725-8601-25B75AE571B3}" type="datetimeFigureOut">
              <a:rPr lang="en-US" smtClean="0"/>
              <a:t>2/27/2023</a:t>
            </a:fld>
            <a:endParaRPr lang="en-US"/>
          </a:p>
        </p:txBody>
      </p:sp>
      <p:sp>
        <p:nvSpPr>
          <p:cNvPr id="5" name="Footer Placeholder 4">
            <a:extLst>
              <a:ext uri="{FF2B5EF4-FFF2-40B4-BE49-F238E27FC236}">
                <a16:creationId xmlns:a16="http://schemas.microsoft.com/office/drawing/2014/main" id="{BD5BA841-365D-809B-0283-FDEA3A7CA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66A35B-95A5-EBE8-BF12-4AB2B1CACE60}"/>
              </a:ext>
            </a:extLst>
          </p:cNvPr>
          <p:cNvSpPr>
            <a:spLocks noGrp="1"/>
          </p:cNvSpPr>
          <p:nvPr>
            <p:ph type="sldNum" sz="quarter" idx="12"/>
          </p:nvPr>
        </p:nvSpPr>
        <p:spPr/>
        <p:txBody>
          <a:bodyPr/>
          <a:lstStyle/>
          <a:p>
            <a:fld id="{FED6FADB-7D4A-4A91-8EB1-26805F64432D}" type="slidenum">
              <a:rPr lang="en-US" smtClean="0"/>
              <a:t>‹#›</a:t>
            </a:fld>
            <a:endParaRPr lang="en-US"/>
          </a:p>
        </p:txBody>
      </p:sp>
    </p:spTree>
    <p:extLst>
      <p:ext uri="{BB962C8B-B14F-4D97-AF65-F5344CB8AC3E}">
        <p14:creationId xmlns:p14="http://schemas.microsoft.com/office/powerpoint/2010/main" val="1192456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6242-BAB0-CA9F-C054-91D9D8976E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8837CE-851A-CE70-3F92-5CEA2248FE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EAD6B-5473-DCF2-AF92-70220599FE16}"/>
              </a:ext>
            </a:extLst>
          </p:cNvPr>
          <p:cNvSpPr>
            <a:spLocks noGrp="1"/>
          </p:cNvSpPr>
          <p:nvPr>
            <p:ph type="dt" sz="half" idx="10"/>
          </p:nvPr>
        </p:nvSpPr>
        <p:spPr/>
        <p:txBody>
          <a:bodyPr/>
          <a:lstStyle/>
          <a:p>
            <a:fld id="{2A7E3E3A-592F-4725-8601-25B75AE571B3}" type="datetimeFigureOut">
              <a:rPr lang="en-US" smtClean="0"/>
              <a:t>2/27/2023</a:t>
            </a:fld>
            <a:endParaRPr lang="en-US"/>
          </a:p>
        </p:txBody>
      </p:sp>
      <p:sp>
        <p:nvSpPr>
          <p:cNvPr id="5" name="Footer Placeholder 4">
            <a:extLst>
              <a:ext uri="{FF2B5EF4-FFF2-40B4-BE49-F238E27FC236}">
                <a16:creationId xmlns:a16="http://schemas.microsoft.com/office/drawing/2014/main" id="{5D67B925-0183-7179-69AF-7B6DA28919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0DF9F-6868-89E7-DFB8-42E3CA2E7420}"/>
              </a:ext>
            </a:extLst>
          </p:cNvPr>
          <p:cNvSpPr>
            <a:spLocks noGrp="1"/>
          </p:cNvSpPr>
          <p:nvPr>
            <p:ph type="sldNum" sz="quarter" idx="12"/>
          </p:nvPr>
        </p:nvSpPr>
        <p:spPr/>
        <p:txBody>
          <a:bodyPr/>
          <a:lstStyle/>
          <a:p>
            <a:fld id="{FED6FADB-7D4A-4A91-8EB1-26805F64432D}" type="slidenum">
              <a:rPr lang="en-US" smtClean="0"/>
              <a:t>‹#›</a:t>
            </a:fld>
            <a:endParaRPr lang="en-US"/>
          </a:p>
        </p:txBody>
      </p:sp>
    </p:spTree>
    <p:extLst>
      <p:ext uri="{BB962C8B-B14F-4D97-AF65-F5344CB8AC3E}">
        <p14:creationId xmlns:p14="http://schemas.microsoft.com/office/powerpoint/2010/main" val="384254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1AE57B-C8B3-B5F1-BA6B-F4DF035495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F75C26-68B3-1684-BD6F-0B18D9279D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FCFEDC-E1B1-F799-18F6-1F5052F7B50F}"/>
              </a:ext>
            </a:extLst>
          </p:cNvPr>
          <p:cNvSpPr>
            <a:spLocks noGrp="1"/>
          </p:cNvSpPr>
          <p:nvPr>
            <p:ph type="dt" sz="half" idx="10"/>
          </p:nvPr>
        </p:nvSpPr>
        <p:spPr/>
        <p:txBody>
          <a:bodyPr/>
          <a:lstStyle/>
          <a:p>
            <a:fld id="{2A7E3E3A-592F-4725-8601-25B75AE571B3}" type="datetimeFigureOut">
              <a:rPr lang="en-US" smtClean="0"/>
              <a:t>2/27/2023</a:t>
            </a:fld>
            <a:endParaRPr lang="en-US"/>
          </a:p>
        </p:txBody>
      </p:sp>
      <p:sp>
        <p:nvSpPr>
          <p:cNvPr id="5" name="Footer Placeholder 4">
            <a:extLst>
              <a:ext uri="{FF2B5EF4-FFF2-40B4-BE49-F238E27FC236}">
                <a16:creationId xmlns:a16="http://schemas.microsoft.com/office/drawing/2014/main" id="{D8BF8BCA-A880-61F4-CB3D-71915846BD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E49A8-95B4-3B4D-AA25-1B4AB3CBE00F}"/>
              </a:ext>
            </a:extLst>
          </p:cNvPr>
          <p:cNvSpPr>
            <a:spLocks noGrp="1"/>
          </p:cNvSpPr>
          <p:nvPr>
            <p:ph type="sldNum" sz="quarter" idx="12"/>
          </p:nvPr>
        </p:nvSpPr>
        <p:spPr/>
        <p:txBody>
          <a:bodyPr/>
          <a:lstStyle/>
          <a:p>
            <a:fld id="{FED6FADB-7D4A-4A91-8EB1-26805F64432D}" type="slidenum">
              <a:rPr lang="en-US" smtClean="0"/>
              <a:t>‹#›</a:t>
            </a:fld>
            <a:endParaRPr lang="en-US"/>
          </a:p>
        </p:txBody>
      </p:sp>
    </p:spTree>
    <p:extLst>
      <p:ext uri="{BB962C8B-B14F-4D97-AF65-F5344CB8AC3E}">
        <p14:creationId xmlns:p14="http://schemas.microsoft.com/office/powerpoint/2010/main" val="4039116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699256" y="173420"/>
            <a:ext cx="10793487" cy="6093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80882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7980-88F5-EDE9-E998-1848168E47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1937DC-8CFB-7DCA-4808-A4377AC973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DFB51D-D2C9-E465-3BD7-14743DA69EB0}"/>
              </a:ext>
            </a:extLst>
          </p:cNvPr>
          <p:cNvSpPr>
            <a:spLocks noGrp="1"/>
          </p:cNvSpPr>
          <p:nvPr>
            <p:ph type="dt" sz="half" idx="10"/>
          </p:nvPr>
        </p:nvSpPr>
        <p:spPr/>
        <p:txBody>
          <a:bodyPr/>
          <a:lstStyle/>
          <a:p>
            <a:fld id="{2A7E3E3A-592F-4725-8601-25B75AE571B3}" type="datetimeFigureOut">
              <a:rPr lang="en-US" smtClean="0"/>
              <a:t>2/27/2023</a:t>
            </a:fld>
            <a:endParaRPr lang="en-US"/>
          </a:p>
        </p:txBody>
      </p:sp>
      <p:sp>
        <p:nvSpPr>
          <p:cNvPr id="5" name="Footer Placeholder 4">
            <a:extLst>
              <a:ext uri="{FF2B5EF4-FFF2-40B4-BE49-F238E27FC236}">
                <a16:creationId xmlns:a16="http://schemas.microsoft.com/office/drawing/2014/main" id="{AB41A7C1-0561-0B24-DB8D-2FE5AA3EA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4D25E1-93A9-2A89-5959-CBC639B6D425}"/>
              </a:ext>
            </a:extLst>
          </p:cNvPr>
          <p:cNvSpPr>
            <a:spLocks noGrp="1"/>
          </p:cNvSpPr>
          <p:nvPr>
            <p:ph type="sldNum" sz="quarter" idx="12"/>
          </p:nvPr>
        </p:nvSpPr>
        <p:spPr/>
        <p:txBody>
          <a:bodyPr/>
          <a:lstStyle/>
          <a:p>
            <a:fld id="{FED6FADB-7D4A-4A91-8EB1-26805F64432D}" type="slidenum">
              <a:rPr lang="en-US" smtClean="0"/>
              <a:t>‹#›</a:t>
            </a:fld>
            <a:endParaRPr lang="en-US"/>
          </a:p>
        </p:txBody>
      </p:sp>
    </p:spTree>
    <p:extLst>
      <p:ext uri="{BB962C8B-B14F-4D97-AF65-F5344CB8AC3E}">
        <p14:creationId xmlns:p14="http://schemas.microsoft.com/office/powerpoint/2010/main" val="65470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188D-8052-B47B-16F9-DD3740F07D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565FAE-8A0D-8B20-9FBD-2557A2C2C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129679-5367-90E2-4405-ADB4C6B09CEC}"/>
              </a:ext>
            </a:extLst>
          </p:cNvPr>
          <p:cNvSpPr>
            <a:spLocks noGrp="1"/>
          </p:cNvSpPr>
          <p:nvPr>
            <p:ph type="dt" sz="half" idx="10"/>
          </p:nvPr>
        </p:nvSpPr>
        <p:spPr/>
        <p:txBody>
          <a:bodyPr/>
          <a:lstStyle/>
          <a:p>
            <a:fld id="{2A7E3E3A-592F-4725-8601-25B75AE571B3}" type="datetimeFigureOut">
              <a:rPr lang="en-US" smtClean="0"/>
              <a:t>2/27/2023</a:t>
            </a:fld>
            <a:endParaRPr lang="en-US"/>
          </a:p>
        </p:txBody>
      </p:sp>
      <p:sp>
        <p:nvSpPr>
          <p:cNvPr id="5" name="Footer Placeholder 4">
            <a:extLst>
              <a:ext uri="{FF2B5EF4-FFF2-40B4-BE49-F238E27FC236}">
                <a16:creationId xmlns:a16="http://schemas.microsoft.com/office/drawing/2014/main" id="{76743337-B36C-7DE5-186F-9E3DEE9C2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6FC012-4AD7-F105-ACF7-775DA3770651}"/>
              </a:ext>
            </a:extLst>
          </p:cNvPr>
          <p:cNvSpPr>
            <a:spLocks noGrp="1"/>
          </p:cNvSpPr>
          <p:nvPr>
            <p:ph type="sldNum" sz="quarter" idx="12"/>
          </p:nvPr>
        </p:nvSpPr>
        <p:spPr/>
        <p:txBody>
          <a:bodyPr/>
          <a:lstStyle/>
          <a:p>
            <a:fld id="{FED6FADB-7D4A-4A91-8EB1-26805F64432D}" type="slidenum">
              <a:rPr lang="en-US" smtClean="0"/>
              <a:t>‹#›</a:t>
            </a:fld>
            <a:endParaRPr lang="en-US"/>
          </a:p>
        </p:txBody>
      </p:sp>
    </p:spTree>
    <p:extLst>
      <p:ext uri="{BB962C8B-B14F-4D97-AF65-F5344CB8AC3E}">
        <p14:creationId xmlns:p14="http://schemas.microsoft.com/office/powerpoint/2010/main" val="211096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15035-3A32-37E8-BD5A-CB77C914F7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38912D-0044-573D-D23E-EB08E14068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47DBD8-219E-70DE-7700-6099D63779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B8A7CD-9CF3-78A7-62CE-4E0119877E3D}"/>
              </a:ext>
            </a:extLst>
          </p:cNvPr>
          <p:cNvSpPr>
            <a:spLocks noGrp="1"/>
          </p:cNvSpPr>
          <p:nvPr>
            <p:ph type="dt" sz="half" idx="10"/>
          </p:nvPr>
        </p:nvSpPr>
        <p:spPr/>
        <p:txBody>
          <a:bodyPr/>
          <a:lstStyle/>
          <a:p>
            <a:fld id="{2A7E3E3A-592F-4725-8601-25B75AE571B3}" type="datetimeFigureOut">
              <a:rPr lang="en-US" smtClean="0"/>
              <a:t>2/27/2023</a:t>
            </a:fld>
            <a:endParaRPr lang="en-US"/>
          </a:p>
        </p:txBody>
      </p:sp>
      <p:sp>
        <p:nvSpPr>
          <p:cNvPr id="6" name="Footer Placeholder 5">
            <a:extLst>
              <a:ext uri="{FF2B5EF4-FFF2-40B4-BE49-F238E27FC236}">
                <a16:creationId xmlns:a16="http://schemas.microsoft.com/office/drawing/2014/main" id="{63509B1B-F7E7-64FD-0143-9906F7A1F3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6FA618-05E4-1A16-446B-A022EA1BF94C}"/>
              </a:ext>
            </a:extLst>
          </p:cNvPr>
          <p:cNvSpPr>
            <a:spLocks noGrp="1"/>
          </p:cNvSpPr>
          <p:nvPr>
            <p:ph type="sldNum" sz="quarter" idx="12"/>
          </p:nvPr>
        </p:nvSpPr>
        <p:spPr/>
        <p:txBody>
          <a:bodyPr/>
          <a:lstStyle/>
          <a:p>
            <a:fld id="{FED6FADB-7D4A-4A91-8EB1-26805F64432D}" type="slidenum">
              <a:rPr lang="en-US" smtClean="0"/>
              <a:t>‹#›</a:t>
            </a:fld>
            <a:endParaRPr lang="en-US"/>
          </a:p>
        </p:txBody>
      </p:sp>
    </p:spTree>
    <p:extLst>
      <p:ext uri="{BB962C8B-B14F-4D97-AF65-F5344CB8AC3E}">
        <p14:creationId xmlns:p14="http://schemas.microsoft.com/office/powerpoint/2010/main" val="1355185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0DA21-EC00-3F61-62CB-16B27EBDE5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B5AFA7-2912-95C8-9A70-22ACD1E811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6342B9-6E57-DB7E-95FD-333D6E558E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CEEA99-B3D2-0B93-6ACB-5E976053DB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52807D-D8BB-6A41-B025-B98567526A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BA0A9A-6061-F264-0E81-BC4412694D4C}"/>
              </a:ext>
            </a:extLst>
          </p:cNvPr>
          <p:cNvSpPr>
            <a:spLocks noGrp="1"/>
          </p:cNvSpPr>
          <p:nvPr>
            <p:ph type="dt" sz="half" idx="10"/>
          </p:nvPr>
        </p:nvSpPr>
        <p:spPr/>
        <p:txBody>
          <a:bodyPr/>
          <a:lstStyle/>
          <a:p>
            <a:fld id="{2A7E3E3A-592F-4725-8601-25B75AE571B3}" type="datetimeFigureOut">
              <a:rPr lang="en-US" smtClean="0"/>
              <a:t>2/27/2023</a:t>
            </a:fld>
            <a:endParaRPr lang="en-US"/>
          </a:p>
        </p:txBody>
      </p:sp>
      <p:sp>
        <p:nvSpPr>
          <p:cNvPr id="8" name="Footer Placeholder 7">
            <a:extLst>
              <a:ext uri="{FF2B5EF4-FFF2-40B4-BE49-F238E27FC236}">
                <a16:creationId xmlns:a16="http://schemas.microsoft.com/office/drawing/2014/main" id="{7435BDF9-0CAD-BAE3-0C60-F219ADDF9B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62B874-DB12-5F66-83A2-D5CCCD198619}"/>
              </a:ext>
            </a:extLst>
          </p:cNvPr>
          <p:cNvSpPr>
            <a:spLocks noGrp="1"/>
          </p:cNvSpPr>
          <p:nvPr>
            <p:ph type="sldNum" sz="quarter" idx="12"/>
          </p:nvPr>
        </p:nvSpPr>
        <p:spPr/>
        <p:txBody>
          <a:bodyPr/>
          <a:lstStyle/>
          <a:p>
            <a:fld id="{FED6FADB-7D4A-4A91-8EB1-26805F64432D}" type="slidenum">
              <a:rPr lang="en-US" smtClean="0"/>
              <a:t>‹#›</a:t>
            </a:fld>
            <a:endParaRPr lang="en-US"/>
          </a:p>
        </p:txBody>
      </p:sp>
    </p:spTree>
    <p:extLst>
      <p:ext uri="{BB962C8B-B14F-4D97-AF65-F5344CB8AC3E}">
        <p14:creationId xmlns:p14="http://schemas.microsoft.com/office/powerpoint/2010/main" val="44313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C89D-91F8-5F60-B9A4-A3AE7D4542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4DE88D-611F-1A90-63C0-B33726868FE6}"/>
              </a:ext>
            </a:extLst>
          </p:cNvPr>
          <p:cNvSpPr>
            <a:spLocks noGrp="1"/>
          </p:cNvSpPr>
          <p:nvPr>
            <p:ph type="dt" sz="half" idx="10"/>
          </p:nvPr>
        </p:nvSpPr>
        <p:spPr/>
        <p:txBody>
          <a:bodyPr/>
          <a:lstStyle/>
          <a:p>
            <a:fld id="{2A7E3E3A-592F-4725-8601-25B75AE571B3}" type="datetimeFigureOut">
              <a:rPr lang="en-US" smtClean="0"/>
              <a:t>2/27/2023</a:t>
            </a:fld>
            <a:endParaRPr lang="en-US"/>
          </a:p>
        </p:txBody>
      </p:sp>
      <p:sp>
        <p:nvSpPr>
          <p:cNvPr id="4" name="Footer Placeholder 3">
            <a:extLst>
              <a:ext uri="{FF2B5EF4-FFF2-40B4-BE49-F238E27FC236}">
                <a16:creationId xmlns:a16="http://schemas.microsoft.com/office/drawing/2014/main" id="{46BA2D97-BFBC-157B-EE14-01DF2E5386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FF66B3-8501-B2CD-7E46-EDCD41226F1B}"/>
              </a:ext>
            </a:extLst>
          </p:cNvPr>
          <p:cNvSpPr>
            <a:spLocks noGrp="1"/>
          </p:cNvSpPr>
          <p:nvPr>
            <p:ph type="sldNum" sz="quarter" idx="12"/>
          </p:nvPr>
        </p:nvSpPr>
        <p:spPr/>
        <p:txBody>
          <a:bodyPr/>
          <a:lstStyle/>
          <a:p>
            <a:fld id="{FED6FADB-7D4A-4A91-8EB1-26805F64432D}" type="slidenum">
              <a:rPr lang="en-US" smtClean="0"/>
              <a:t>‹#›</a:t>
            </a:fld>
            <a:endParaRPr lang="en-US"/>
          </a:p>
        </p:txBody>
      </p:sp>
    </p:spTree>
    <p:extLst>
      <p:ext uri="{BB962C8B-B14F-4D97-AF65-F5344CB8AC3E}">
        <p14:creationId xmlns:p14="http://schemas.microsoft.com/office/powerpoint/2010/main" val="1582907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3B6534-0F16-9B35-C579-C1EB13C2AE9E}"/>
              </a:ext>
            </a:extLst>
          </p:cNvPr>
          <p:cNvSpPr>
            <a:spLocks noGrp="1"/>
          </p:cNvSpPr>
          <p:nvPr>
            <p:ph type="dt" sz="half" idx="10"/>
          </p:nvPr>
        </p:nvSpPr>
        <p:spPr/>
        <p:txBody>
          <a:bodyPr/>
          <a:lstStyle/>
          <a:p>
            <a:fld id="{2A7E3E3A-592F-4725-8601-25B75AE571B3}" type="datetimeFigureOut">
              <a:rPr lang="en-US" smtClean="0"/>
              <a:t>2/27/2023</a:t>
            </a:fld>
            <a:endParaRPr lang="en-US"/>
          </a:p>
        </p:txBody>
      </p:sp>
      <p:sp>
        <p:nvSpPr>
          <p:cNvPr id="3" name="Footer Placeholder 2">
            <a:extLst>
              <a:ext uri="{FF2B5EF4-FFF2-40B4-BE49-F238E27FC236}">
                <a16:creationId xmlns:a16="http://schemas.microsoft.com/office/drawing/2014/main" id="{0195F01A-426D-06B7-BB3E-B516916F34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2FD3E7-8314-734C-C391-56D872970A1B}"/>
              </a:ext>
            </a:extLst>
          </p:cNvPr>
          <p:cNvSpPr>
            <a:spLocks noGrp="1"/>
          </p:cNvSpPr>
          <p:nvPr>
            <p:ph type="sldNum" sz="quarter" idx="12"/>
          </p:nvPr>
        </p:nvSpPr>
        <p:spPr/>
        <p:txBody>
          <a:bodyPr/>
          <a:lstStyle/>
          <a:p>
            <a:fld id="{FED6FADB-7D4A-4A91-8EB1-26805F64432D}" type="slidenum">
              <a:rPr lang="en-US" smtClean="0"/>
              <a:t>‹#›</a:t>
            </a:fld>
            <a:endParaRPr lang="en-US"/>
          </a:p>
        </p:txBody>
      </p:sp>
    </p:spTree>
    <p:extLst>
      <p:ext uri="{BB962C8B-B14F-4D97-AF65-F5344CB8AC3E}">
        <p14:creationId xmlns:p14="http://schemas.microsoft.com/office/powerpoint/2010/main" val="3288814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C22C-217B-4449-7EA9-3EB24A3608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4A57D3-B032-8BAF-7628-F502541D28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F592D5-FF7E-AC9B-B6A2-27A4C1976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37C620-CD87-03F4-EE95-A8E5A81841FD}"/>
              </a:ext>
            </a:extLst>
          </p:cNvPr>
          <p:cNvSpPr>
            <a:spLocks noGrp="1"/>
          </p:cNvSpPr>
          <p:nvPr>
            <p:ph type="dt" sz="half" idx="10"/>
          </p:nvPr>
        </p:nvSpPr>
        <p:spPr/>
        <p:txBody>
          <a:bodyPr/>
          <a:lstStyle/>
          <a:p>
            <a:fld id="{2A7E3E3A-592F-4725-8601-25B75AE571B3}" type="datetimeFigureOut">
              <a:rPr lang="en-US" smtClean="0"/>
              <a:t>2/27/2023</a:t>
            </a:fld>
            <a:endParaRPr lang="en-US"/>
          </a:p>
        </p:txBody>
      </p:sp>
      <p:sp>
        <p:nvSpPr>
          <p:cNvPr id="6" name="Footer Placeholder 5">
            <a:extLst>
              <a:ext uri="{FF2B5EF4-FFF2-40B4-BE49-F238E27FC236}">
                <a16:creationId xmlns:a16="http://schemas.microsoft.com/office/drawing/2014/main" id="{6C423964-1205-CD51-31A5-396AB63D82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6FFB31-B846-987C-244A-AF2C85CBB9F3}"/>
              </a:ext>
            </a:extLst>
          </p:cNvPr>
          <p:cNvSpPr>
            <a:spLocks noGrp="1"/>
          </p:cNvSpPr>
          <p:nvPr>
            <p:ph type="sldNum" sz="quarter" idx="12"/>
          </p:nvPr>
        </p:nvSpPr>
        <p:spPr/>
        <p:txBody>
          <a:bodyPr/>
          <a:lstStyle/>
          <a:p>
            <a:fld id="{FED6FADB-7D4A-4A91-8EB1-26805F64432D}" type="slidenum">
              <a:rPr lang="en-US" smtClean="0"/>
              <a:t>‹#›</a:t>
            </a:fld>
            <a:endParaRPr lang="en-US"/>
          </a:p>
        </p:txBody>
      </p:sp>
    </p:spTree>
    <p:extLst>
      <p:ext uri="{BB962C8B-B14F-4D97-AF65-F5344CB8AC3E}">
        <p14:creationId xmlns:p14="http://schemas.microsoft.com/office/powerpoint/2010/main" val="2691880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698F-0F16-B19E-C630-E836E29BE5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D3F33D-6631-8A10-9DBD-0FAB41B54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975A70-F368-9FFA-B4A0-ECEF5491A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5C2904-3DBE-2F10-CF94-BC99EB6CD7A8}"/>
              </a:ext>
            </a:extLst>
          </p:cNvPr>
          <p:cNvSpPr>
            <a:spLocks noGrp="1"/>
          </p:cNvSpPr>
          <p:nvPr>
            <p:ph type="dt" sz="half" idx="10"/>
          </p:nvPr>
        </p:nvSpPr>
        <p:spPr/>
        <p:txBody>
          <a:bodyPr/>
          <a:lstStyle/>
          <a:p>
            <a:fld id="{2A7E3E3A-592F-4725-8601-25B75AE571B3}" type="datetimeFigureOut">
              <a:rPr lang="en-US" smtClean="0"/>
              <a:t>2/27/2023</a:t>
            </a:fld>
            <a:endParaRPr lang="en-US"/>
          </a:p>
        </p:txBody>
      </p:sp>
      <p:sp>
        <p:nvSpPr>
          <p:cNvPr id="6" name="Footer Placeholder 5">
            <a:extLst>
              <a:ext uri="{FF2B5EF4-FFF2-40B4-BE49-F238E27FC236}">
                <a16:creationId xmlns:a16="http://schemas.microsoft.com/office/drawing/2014/main" id="{4CB430CD-5341-F33E-7FB2-A5E2AC0300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88BB65-92C7-42B4-4ED6-BE065F9E75F7}"/>
              </a:ext>
            </a:extLst>
          </p:cNvPr>
          <p:cNvSpPr>
            <a:spLocks noGrp="1"/>
          </p:cNvSpPr>
          <p:nvPr>
            <p:ph type="sldNum" sz="quarter" idx="12"/>
          </p:nvPr>
        </p:nvSpPr>
        <p:spPr/>
        <p:txBody>
          <a:bodyPr/>
          <a:lstStyle/>
          <a:p>
            <a:fld id="{FED6FADB-7D4A-4A91-8EB1-26805F64432D}" type="slidenum">
              <a:rPr lang="en-US" smtClean="0"/>
              <a:t>‹#›</a:t>
            </a:fld>
            <a:endParaRPr lang="en-US"/>
          </a:p>
        </p:txBody>
      </p:sp>
    </p:spTree>
    <p:extLst>
      <p:ext uri="{BB962C8B-B14F-4D97-AF65-F5344CB8AC3E}">
        <p14:creationId xmlns:p14="http://schemas.microsoft.com/office/powerpoint/2010/main" val="25225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EAC233-B51D-EFD3-2A45-458565D29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FB21B4-BAF7-474B-EEC9-553B979076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E03ED-4BDF-B6C2-7994-B47A1C20FA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7E3E3A-592F-4725-8601-25B75AE571B3}" type="datetimeFigureOut">
              <a:rPr lang="en-US" smtClean="0"/>
              <a:t>2/27/2023</a:t>
            </a:fld>
            <a:endParaRPr lang="en-US"/>
          </a:p>
        </p:txBody>
      </p:sp>
      <p:sp>
        <p:nvSpPr>
          <p:cNvPr id="5" name="Footer Placeholder 4">
            <a:extLst>
              <a:ext uri="{FF2B5EF4-FFF2-40B4-BE49-F238E27FC236}">
                <a16:creationId xmlns:a16="http://schemas.microsoft.com/office/drawing/2014/main" id="{C180666B-7977-3C2C-08F1-A0817918A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3A5C65-A8C7-3C7C-79BD-F1E7EC3E6B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6FADB-7D4A-4A91-8EB1-26805F64432D}" type="slidenum">
              <a:rPr lang="en-US" smtClean="0"/>
              <a:t>‹#›</a:t>
            </a:fld>
            <a:endParaRPr lang="en-US"/>
          </a:p>
        </p:txBody>
      </p:sp>
    </p:spTree>
    <p:extLst>
      <p:ext uri="{BB962C8B-B14F-4D97-AF65-F5344CB8AC3E}">
        <p14:creationId xmlns:p14="http://schemas.microsoft.com/office/powerpoint/2010/main" val="1221243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2.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4.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5.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6.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7.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8.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19.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6.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2.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8"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21" Type="http://schemas.openxmlformats.org/officeDocument/2006/relationships/image" Target="../media/image68.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7.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 Id="rId22" Type="http://schemas.openxmlformats.org/officeDocument/2006/relationships/image" Target="../media/image69.png"/></Relationships>
</file>

<file path=ppt/slides/_rels/slide3.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26.png"/><Relationship Id="rId18" Type="http://schemas.openxmlformats.org/officeDocument/2006/relationships/image" Target="../media/image44.png"/><Relationship Id="rId3" Type="http://schemas.openxmlformats.org/officeDocument/2006/relationships/image" Target="../media/image33.png"/><Relationship Id="rId21" Type="http://schemas.openxmlformats.org/officeDocument/2006/relationships/image" Target="../media/image47.png"/><Relationship Id="rId7" Type="http://schemas.openxmlformats.org/officeDocument/2006/relationships/image" Target="../media/image37.png"/><Relationship Id="rId12" Type="http://schemas.openxmlformats.org/officeDocument/2006/relationships/image" Target="../media/image25.png"/><Relationship Id="rId17" Type="http://schemas.openxmlformats.org/officeDocument/2006/relationships/image" Target="../media/image43.png"/><Relationship Id="rId2" Type="http://schemas.openxmlformats.org/officeDocument/2006/relationships/notesSlide" Target="../notesSlides/notesSlide1.xml"/><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39.png"/><Relationship Id="rId24" Type="http://schemas.openxmlformats.org/officeDocument/2006/relationships/image" Target="../media/image50.png"/><Relationship Id="rId5" Type="http://schemas.openxmlformats.org/officeDocument/2006/relationships/image" Target="../media/image35.png"/><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23.png"/><Relationship Id="rId19" Type="http://schemas.openxmlformats.org/officeDocument/2006/relationships/image" Target="../media/image45.png"/><Relationship Id="rId4" Type="http://schemas.openxmlformats.org/officeDocument/2006/relationships/image" Target="../media/image34.png"/><Relationship Id="rId9" Type="http://schemas.openxmlformats.org/officeDocument/2006/relationships/image" Target="../media/image22.png"/><Relationship Id="rId14" Type="http://schemas.openxmlformats.org/officeDocument/2006/relationships/image" Target="../media/image40.png"/><Relationship Id="rId22" Type="http://schemas.openxmlformats.org/officeDocument/2006/relationships/image" Target="../media/image48.png"/></Relationships>
</file>

<file path=ppt/slides/_rels/slide4.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5.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6.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7.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8.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hyperlink" Target="https://angular.io/" TargetMode="External"/><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_rels/slide9.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1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59.png"/><Relationship Id="rId17" Type="http://schemas.openxmlformats.org/officeDocument/2006/relationships/image" Target="../media/image44.png"/><Relationship Id="rId2" Type="http://schemas.openxmlformats.org/officeDocument/2006/relationships/image" Target="../media/image51.png"/><Relationship Id="rId16" Type="http://schemas.openxmlformats.org/officeDocument/2006/relationships/image" Target="../media/image43.png"/><Relationship Id="rId20"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25.png"/><Relationship Id="rId5" Type="http://schemas.openxmlformats.org/officeDocument/2006/relationships/image" Target="../media/image54.png"/><Relationship Id="rId15" Type="http://schemas.openxmlformats.org/officeDocument/2006/relationships/image" Target="../media/image62.png"/><Relationship Id="rId10" Type="http://schemas.openxmlformats.org/officeDocument/2006/relationships/image" Target="../media/image24.png"/><Relationship Id="rId19"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C209-734D-963D-D710-2C833F3E7F5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3317A79-8696-571F-C050-D1CDE16BEF5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7471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3539430"/>
          </a:xfrm>
          <a:prstGeom prst="rect">
            <a:avLst/>
          </a:prstGeom>
          <a:noFill/>
        </p:spPr>
        <p:txBody>
          <a:bodyPr wrap="square">
            <a:spAutoFit/>
          </a:bodyPr>
          <a:lstStyle/>
          <a:p>
            <a:endParaRPr lang="en-US" sz="2400" b="1" dirty="0">
              <a:solidFill>
                <a:srgbClr val="DB0934"/>
              </a:solidFill>
            </a:endParaRPr>
          </a:p>
          <a:p>
            <a:r>
              <a:rPr lang="en-US" sz="2000" dirty="0">
                <a:solidFill>
                  <a:srgbClr val="000000"/>
                </a:solidFill>
              </a:rPr>
              <a:t>1.   Comprehensive:</a:t>
            </a:r>
          </a:p>
          <a:p>
            <a:pPr marL="0" lvl="1"/>
            <a:r>
              <a:rPr lang="en-US" sz="2000" dirty="0">
                <a:solidFill>
                  <a:srgbClr val="000000"/>
                </a:solidFill>
              </a:rPr>
              <a:t>The angular framework is a full-featured framework that provides out-of-the-box solutions for server communication, routing, and more.</a:t>
            </a:r>
          </a:p>
          <a:p>
            <a:pPr marL="0" lvl="1"/>
            <a:endParaRPr lang="en-US" sz="2000" dirty="0">
              <a:solidFill>
                <a:srgbClr val="000000"/>
              </a:solidFill>
            </a:endParaRPr>
          </a:p>
          <a:p>
            <a:pPr algn="l"/>
            <a:r>
              <a:rPr lang="en-US" sz="2000" dirty="0">
                <a:solidFill>
                  <a:srgbClr val="000000"/>
                </a:solidFill>
              </a:rPr>
              <a:t>2.   Browser Compatibility:</a:t>
            </a:r>
          </a:p>
          <a:p>
            <a:pPr marL="0" lvl="1"/>
            <a:r>
              <a:rPr lang="en-US" sz="2000" dirty="0">
                <a:solidFill>
                  <a:srgbClr val="000000"/>
                </a:solidFill>
              </a:rPr>
              <a:t>Angular is cross-platform and compatible with multiple browsers.</a:t>
            </a:r>
          </a:p>
          <a:p>
            <a:pPr marL="0" lvl="1"/>
            <a:endParaRPr lang="en-US" sz="2000" dirty="0">
              <a:solidFill>
                <a:srgbClr val="000000"/>
              </a:solidFill>
            </a:endParaRPr>
          </a:p>
          <a:p>
            <a:pPr marL="0" lvl="1"/>
            <a:r>
              <a:rPr lang="en-GB" sz="2000" dirty="0">
                <a:solidFill>
                  <a:srgbClr val="000000"/>
                </a:solidFill>
              </a:rPr>
              <a:t>3.   Testing:</a:t>
            </a:r>
          </a:p>
          <a:p>
            <a:pPr marL="0" lvl="1"/>
            <a:r>
              <a:rPr lang="en-GB" sz="2000" dirty="0">
                <a:solidFill>
                  <a:srgbClr val="000000"/>
                </a:solidFill>
              </a:rPr>
              <a:t>Testing is a first-class tool, and Angular was built to be testable from the beginning.</a:t>
            </a:r>
            <a:endParaRPr lang="en-US" sz="2000" dirty="0"/>
          </a:p>
          <a:p>
            <a:endParaRPr lang="en-GB"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76618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3785652"/>
          </a:xfrm>
          <a:prstGeom prst="rect">
            <a:avLst/>
          </a:prstGeom>
          <a:noFill/>
        </p:spPr>
        <p:txBody>
          <a:bodyPr wrap="square">
            <a:spAutoFit/>
          </a:bodyPr>
          <a:lstStyle/>
          <a:p>
            <a:endParaRPr lang="en-US" sz="2000" b="1" dirty="0">
              <a:solidFill>
                <a:srgbClr val="DB0934"/>
              </a:solidFill>
            </a:endParaRPr>
          </a:p>
          <a:p>
            <a:r>
              <a:rPr lang="en-US" sz="2000" dirty="0">
                <a:solidFill>
                  <a:srgbClr val="000000"/>
                </a:solidFill>
              </a:rPr>
              <a:t>4.   Custom Components:</a:t>
            </a:r>
          </a:p>
          <a:p>
            <a:pPr marL="0" lvl="1"/>
            <a:r>
              <a:rPr lang="en-US" sz="2000" dirty="0">
                <a:solidFill>
                  <a:srgbClr val="000000"/>
                </a:solidFill>
              </a:rPr>
              <a:t>Angular allows users to build their own components that can pack functionality along with rendering logic into reusable pieces. </a:t>
            </a:r>
          </a:p>
          <a:p>
            <a:pPr marL="0" lvl="1"/>
            <a:endParaRPr lang="en-US" sz="2000" dirty="0">
              <a:solidFill>
                <a:srgbClr val="000000"/>
              </a:solidFill>
            </a:endParaRPr>
          </a:p>
          <a:p>
            <a:r>
              <a:rPr lang="en-US" sz="2000" dirty="0">
                <a:solidFill>
                  <a:srgbClr val="000000"/>
                </a:solidFill>
              </a:rPr>
              <a:t>5.   Data Binding:</a:t>
            </a:r>
          </a:p>
          <a:p>
            <a:pPr marL="0" lvl="1"/>
            <a:r>
              <a:rPr lang="en-US" sz="2000" dirty="0">
                <a:solidFill>
                  <a:srgbClr val="000000"/>
                </a:solidFill>
              </a:rPr>
              <a:t>Angular allows users to effortlessly move data from JavaScript/TypeScript code to the view and react to user events without having to write any code manually.</a:t>
            </a:r>
          </a:p>
          <a:p>
            <a:pPr marL="0" lvl="1"/>
            <a:endParaRPr lang="en-US" sz="2000" dirty="0">
              <a:solidFill>
                <a:srgbClr val="000000"/>
              </a:solidFill>
            </a:endParaRPr>
          </a:p>
          <a:p>
            <a:r>
              <a:rPr lang="en-US" sz="2000" dirty="0">
                <a:solidFill>
                  <a:srgbClr val="000000"/>
                </a:solidFill>
              </a:rPr>
              <a:t>6.   Dependency Injection:</a:t>
            </a:r>
          </a:p>
          <a:p>
            <a:pPr marL="0" lvl="1"/>
            <a:r>
              <a:rPr lang="en-US" sz="2000" dirty="0">
                <a:solidFill>
                  <a:srgbClr val="000000"/>
                </a:solidFill>
              </a:rPr>
              <a:t>Allows users to write modular services and inject them wherever they are needed. </a:t>
            </a:r>
          </a:p>
          <a:p>
            <a:endParaRPr lang="en-GB"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27560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04223" y="2970850"/>
            <a:ext cx="6094558" cy="707886"/>
          </a:xfrm>
          <a:prstGeom prst="rect">
            <a:avLst/>
          </a:prstGeom>
          <a:noFill/>
        </p:spPr>
        <p:txBody>
          <a:bodyPr wrap="square">
            <a:spAutoFit/>
          </a:bodyPr>
          <a:lstStyle/>
          <a:p>
            <a:pPr marL="12699" algn="ctr">
              <a:spcBef>
                <a:spcPts val="135"/>
              </a:spcBef>
            </a:pPr>
            <a:r>
              <a:rPr lang="en-US" sz="4000" spc="-59" dirty="0">
                <a:solidFill>
                  <a:schemeClr val="bg1"/>
                </a:solidFill>
                <a:latin typeface="Trebuchet MS"/>
              </a:rPr>
              <a:t>Angular Versions</a:t>
            </a:r>
          </a:p>
        </p:txBody>
      </p:sp>
    </p:spTree>
    <p:extLst>
      <p:ext uri="{BB962C8B-B14F-4D97-AF65-F5344CB8AC3E}">
        <p14:creationId xmlns:p14="http://schemas.microsoft.com/office/powerpoint/2010/main" val="2551454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4093428"/>
          </a:xfrm>
          <a:prstGeom prst="rect">
            <a:avLst/>
          </a:prstGeom>
          <a:noFill/>
        </p:spPr>
        <p:txBody>
          <a:bodyPr wrap="square">
            <a:spAutoFit/>
          </a:bodyPr>
          <a:lstStyle/>
          <a:p>
            <a:endParaRPr lang="en-US" sz="2000" b="1" dirty="0">
              <a:solidFill>
                <a:srgbClr val="DB0934"/>
              </a:solidFill>
            </a:endParaRPr>
          </a:p>
          <a:p>
            <a:r>
              <a:rPr lang="en-US" sz="2000" dirty="0">
                <a:solidFill>
                  <a:srgbClr val="000000"/>
                </a:solidFill>
              </a:rPr>
              <a:t>The early version of Angular was named AngularJS.  </a:t>
            </a:r>
            <a:endParaRPr lang="ar-JO" sz="2000" dirty="0">
              <a:solidFill>
                <a:srgbClr val="000000"/>
              </a:solidFill>
            </a:endParaRPr>
          </a:p>
          <a:p>
            <a:r>
              <a:rPr lang="en-US" sz="2000" dirty="0">
                <a:solidFill>
                  <a:srgbClr val="000000"/>
                </a:solidFill>
              </a:rPr>
              <a:t>Then later it was renamed just Angular.</a:t>
            </a:r>
            <a:br>
              <a:rPr lang="en-US" sz="2000" dirty="0">
                <a:solidFill>
                  <a:srgbClr val="000000"/>
                </a:solidFill>
              </a:rPr>
            </a:br>
            <a:br>
              <a:rPr lang="ar-JO" sz="2000" dirty="0">
                <a:solidFill>
                  <a:srgbClr val="000000"/>
                </a:solidFill>
              </a:rPr>
            </a:br>
            <a:r>
              <a:rPr lang="en-US" sz="2000" dirty="0">
                <a:solidFill>
                  <a:srgbClr val="000000"/>
                </a:solidFill>
              </a:rPr>
              <a:t>Angular Versions:</a:t>
            </a:r>
          </a:p>
          <a:p>
            <a:pPr marL="571500" lvl="1" indent="-571500">
              <a:buFont typeface="Arial" panose="020B0604020202020204" pitchFamily="34" charset="0"/>
              <a:buChar char="•"/>
            </a:pPr>
            <a:r>
              <a:rPr lang="en-US" sz="2000" dirty="0">
                <a:solidFill>
                  <a:srgbClr val="000000"/>
                </a:solidFill>
              </a:rPr>
              <a:t>AngularJS 1.</a:t>
            </a:r>
            <a:r>
              <a:rPr lang="ar-JO" sz="2000" dirty="0">
                <a:solidFill>
                  <a:srgbClr val="000000"/>
                </a:solidFill>
              </a:rPr>
              <a:t> </a:t>
            </a:r>
            <a:r>
              <a:rPr lang="en-US" sz="2000" dirty="0">
                <a:solidFill>
                  <a:srgbClr val="000000"/>
                </a:solidFill>
              </a:rPr>
              <a:t>X</a:t>
            </a:r>
          </a:p>
          <a:p>
            <a:pPr marL="571500" lvl="1" indent="-571500">
              <a:buFont typeface="Arial" panose="020B0604020202020204" pitchFamily="34" charset="0"/>
              <a:buChar char="•"/>
            </a:pPr>
            <a:r>
              <a:rPr lang="en-US" sz="2000" dirty="0">
                <a:solidFill>
                  <a:srgbClr val="000000"/>
                </a:solidFill>
              </a:rPr>
              <a:t>Angular 2</a:t>
            </a:r>
          </a:p>
          <a:p>
            <a:pPr marL="571500" lvl="1" indent="-571500">
              <a:buFont typeface="Arial" panose="020B0604020202020204" pitchFamily="34" charset="0"/>
              <a:buChar char="•"/>
            </a:pPr>
            <a:r>
              <a:rPr lang="en-US" sz="2000" dirty="0">
                <a:solidFill>
                  <a:srgbClr val="000000"/>
                </a:solidFill>
              </a:rPr>
              <a:t>Angular 3</a:t>
            </a:r>
          </a:p>
          <a:p>
            <a:pPr marL="571500" lvl="1" indent="-571500">
              <a:buFont typeface="Arial" panose="020B0604020202020204" pitchFamily="34" charset="0"/>
              <a:buChar char="•"/>
            </a:pPr>
            <a:r>
              <a:rPr lang="en-US" sz="2000" dirty="0">
                <a:solidFill>
                  <a:srgbClr val="000000"/>
                </a:solidFill>
              </a:rPr>
              <a:t>Angular 4</a:t>
            </a:r>
          </a:p>
          <a:p>
            <a:pPr marL="571500" lvl="1" indent="-571500">
              <a:buFont typeface="Arial" panose="020B0604020202020204" pitchFamily="34" charset="0"/>
              <a:buChar char="•"/>
            </a:pPr>
            <a:r>
              <a:rPr lang="en-US" sz="2000" dirty="0">
                <a:solidFill>
                  <a:srgbClr val="000000"/>
                </a:solidFill>
              </a:rPr>
              <a:t>Angular 5</a:t>
            </a:r>
          </a:p>
          <a:p>
            <a:pPr marL="571500" lvl="1" indent="-571500">
              <a:buFont typeface="Arial" panose="020B0604020202020204" pitchFamily="34" charset="0"/>
              <a:buChar char="•"/>
            </a:pPr>
            <a:r>
              <a:rPr lang="en-US" sz="2000" dirty="0">
                <a:solidFill>
                  <a:srgbClr val="000000"/>
                </a:solidFill>
              </a:rPr>
              <a:t>Angular 6</a:t>
            </a:r>
          </a:p>
          <a:p>
            <a:pPr marL="571500" lvl="1" indent="-571500">
              <a:buFont typeface="Arial" panose="020B0604020202020204" pitchFamily="34" charset="0"/>
              <a:buChar char="•"/>
            </a:pPr>
            <a:r>
              <a:rPr lang="en-US" sz="2000" dirty="0">
                <a:solidFill>
                  <a:srgbClr val="000000"/>
                </a:solidFill>
              </a:rPr>
              <a:t>Angular 7</a:t>
            </a:r>
          </a:p>
          <a:p>
            <a:endParaRPr lang="en-GB"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14565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3785652"/>
          </a:xfrm>
          <a:prstGeom prst="rect">
            <a:avLst/>
          </a:prstGeom>
          <a:noFill/>
        </p:spPr>
        <p:txBody>
          <a:bodyPr wrap="square">
            <a:spAutoFit/>
          </a:bodyPr>
          <a:lstStyle/>
          <a:p>
            <a:endParaRPr lang="en-US" sz="2000" b="1" dirty="0">
              <a:solidFill>
                <a:srgbClr val="DB0934"/>
              </a:solidFill>
            </a:endParaRPr>
          </a:p>
          <a:p>
            <a:r>
              <a:rPr lang="en-US" sz="2000" dirty="0">
                <a:solidFill>
                  <a:srgbClr val="000000"/>
                </a:solidFill>
              </a:rPr>
              <a:t>Angular Versions:</a:t>
            </a:r>
          </a:p>
          <a:p>
            <a:endParaRPr lang="en-US" sz="2000" dirty="0">
              <a:solidFill>
                <a:srgbClr val="000000"/>
              </a:solidFill>
            </a:endParaRPr>
          </a:p>
          <a:p>
            <a:pPr marL="571500" indent="-571500">
              <a:buFont typeface="Arial" panose="020B0604020202020204" pitchFamily="34" charset="0"/>
              <a:buChar char="•"/>
            </a:pPr>
            <a:r>
              <a:rPr lang="en-US" sz="2000" dirty="0">
                <a:solidFill>
                  <a:srgbClr val="000000"/>
                </a:solidFill>
              </a:rPr>
              <a:t>Angular 8</a:t>
            </a:r>
          </a:p>
          <a:p>
            <a:pPr marL="571500" lvl="1" indent="-571500">
              <a:buFont typeface="Arial" panose="020B0604020202020204" pitchFamily="34" charset="0"/>
              <a:buChar char="•"/>
            </a:pPr>
            <a:r>
              <a:rPr lang="en-US" sz="2000" dirty="0">
                <a:solidFill>
                  <a:srgbClr val="000000"/>
                </a:solidFill>
              </a:rPr>
              <a:t>Angular 9</a:t>
            </a:r>
          </a:p>
          <a:p>
            <a:pPr marL="571500" lvl="1" indent="-571500">
              <a:buFont typeface="Arial" panose="020B0604020202020204" pitchFamily="34" charset="0"/>
              <a:buChar char="•"/>
            </a:pPr>
            <a:r>
              <a:rPr lang="en-US" sz="2000" dirty="0">
                <a:solidFill>
                  <a:srgbClr val="000000"/>
                </a:solidFill>
              </a:rPr>
              <a:t>Angular 10</a:t>
            </a:r>
          </a:p>
          <a:p>
            <a:pPr marL="571500" lvl="1" indent="-571500">
              <a:buFont typeface="Arial" panose="020B0604020202020204" pitchFamily="34" charset="0"/>
              <a:buChar char="•"/>
            </a:pPr>
            <a:r>
              <a:rPr lang="en-US" sz="2000" dirty="0">
                <a:solidFill>
                  <a:srgbClr val="000000"/>
                </a:solidFill>
              </a:rPr>
              <a:t>Angular 11</a:t>
            </a:r>
          </a:p>
          <a:p>
            <a:pPr marL="571500" lvl="1" indent="-571500">
              <a:buFont typeface="Arial" panose="020B0604020202020204" pitchFamily="34" charset="0"/>
              <a:buChar char="•"/>
            </a:pPr>
            <a:r>
              <a:rPr lang="en-US" sz="2000" dirty="0">
                <a:solidFill>
                  <a:srgbClr val="000000"/>
                </a:solidFill>
              </a:rPr>
              <a:t>Angular 12</a:t>
            </a:r>
          </a:p>
          <a:p>
            <a:pPr marL="571500" lvl="1" indent="-571500">
              <a:buFont typeface="Arial" panose="020B0604020202020204" pitchFamily="34" charset="0"/>
              <a:buChar char="•"/>
            </a:pPr>
            <a:r>
              <a:rPr lang="en-US" sz="2000" dirty="0">
                <a:solidFill>
                  <a:srgbClr val="000000"/>
                </a:solidFill>
              </a:rPr>
              <a:t>Angular 13</a:t>
            </a:r>
          </a:p>
          <a:p>
            <a:pPr marL="0" lvl="1"/>
            <a:br>
              <a:rPr lang="en-US" sz="2000" dirty="0">
                <a:solidFill>
                  <a:srgbClr val="000000"/>
                </a:solidFill>
              </a:rPr>
            </a:br>
            <a:r>
              <a:rPr lang="en-US" sz="2000" dirty="0">
                <a:solidFill>
                  <a:srgbClr val="000000"/>
                </a:solidFill>
              </a:rPr>
              <a:t>Angular is constantly growing with better features and faster performance.</a:t>
            </a:r>
          </a:p>
          <a:p>
            <a:endParaRPr lang="en-GB"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87074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1063" y="302367"/>
            <a:ext cx="374642" cy="384653"/>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dirty="0"/>
          </a:p>
        </p:txBody>
      </p:sp>
      <p:pic>
        <p:nvPicPr>
          <p:cNvPr id="4" name="object 4"/>
          <p:cNvPicPr/>
          <p:nvPr/>
        </p:nvPicPr>
        <p:blipFill>
          <a:blip r:embed="rId2" cstate="print"/>
          <a:stretch>
            <a:fillRect/>
          </a:stretch>
        </p:blipFill>
        <p:spPr>
          <a:xfrm>
            <a:off x="1175097" y="361346"/>
            <a:ext cx="104157" cy="104164"/>
          </a:xfrm>
          <a:prstGeom prst="rect">
            <a:avLst/>
          </a:prstGeom>
        </p:spPr>
      </p:pic>
      <p:sp>
        <p:nvSpPr>
          <p:cNvPr id="5" name="object 5"/>
          <p:cNvSpPr txBox="1"/>
          <p:nvPr/>
        </p:nvSpPr>
        <p:spPr>
          <a:xfrm>
            <a:off x="700013" y="276182"/>
            <a:ext cx="1604734" cy="378258"/>
          </a:xfrm>
          <a:prstGeom prst="rect">
            <a:avLst/>
          </a:prstGeom>
        </p:spPr>
        <p:txBody>
          <a:bodyPr vert="horz" wrap="square" lIns="0" tIns="7316" rIns="0" bIns="0" rtlCol="0">
            <a:spAutoFit/>
          </a:bodyPr>
          <a:lstStyle/>
          <a:p>
            <a:pPr marL="7701" marR="3081" indent="1155">
              <a:lnSpc>
                <a:spcPct val="120100"/>
              </a:lnSpc>
              <a:spcBef>
                <a:spcPts val="58"/>
              </a:spcBef>
              <a:tabLst>
                <a:tab pos="628010"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876" y="283019"/>
            <a:ext cx="16557" cy="519801"/>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dirty="0"/>
          </a:p>
        </p:txBody>
      </p:sp>
      <p:grpSp>
        <p:nvGrpSpPr>
          <p:cNvPr id="7" name="object 7"/>
          <p:cNvGrpSpPr/>
          <p:nvPr/>
        </p:nvGrpSpPr>
        <p:grpSpPr>
          <a:xfrm>
            <a:off x="2599682" y="348810"/>
            <a:ext cx="374642" cy="388118"/>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dirty="0"/>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dirty="0"/>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dirty="0"/>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dirty="0"/>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dirty="0"/>
            </a:p>
          </p:txBody>
        </p:sp>
      </p:grpSp>
      <p:sp>
        <p:nvSpPr>
          <p:cNvPr id="18" name="object 18"/>
          <p:cNvSpPr txBox="1"/>
          <p:nvPr/>
        </p:nvSpPr>
        <p:spPr>
          <a:xfrm>
            <a:off x="3045254" y="435325"/>
            <a:ext cx="1419070" cy="173359"/>
          </a:xfrm>
          <a:prstGeom prst="rect">
            <a:avLst/>
          </a:prstGeom>
        </p:spPr>
        <p:txBody>
          <a:bodyPr vert="horz" wrap="square" lIns="0" tIns="10011"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79812" y="241"/>
            <a:ext cx="2511600" cy="1927882"/>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dirty="0"/>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dirty="0"/>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dirty="0"/>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dirty="0"/>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dirty="0"/>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dirty="0"/>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dirty="0"/>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dirty="0"/>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dirty="0"/>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dirty="0"/>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dirty="0"/>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dirty="0"/>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dirty="0"/>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dirty="0"/>
            </a:p>
          </p:txBody>
        </p:sp>
      </p:grpSp>
      <p:grpSp>
        <p:nvGrpSpPr>
          <p:cNvPr id="40" name="object 40"/>
          <p:cNvGrpSpPr/>
          <p:nvPr/>
        </p:nvGrpSpPr>
        <p:grpSpPr>
          <a:xfrm>
            <a:off x="856" y="4929584"/>
            <a:ext cx="2511600" cy="1927882"/>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dirty="0"/>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dirty="0"/>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dirty="0"/>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dirty="0"/>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dirty="0"/>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dirty="0"/>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dirty="0"/>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dirty="0"/>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dirty="0"/>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dirty="0"/>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dirty="0"/>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dirty="0"/>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dirty="0"/>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dirty="0"/>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8115" y="1744389"/>
            <a:ext cx="6639350" cy="3369222"/>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04433" y="2970883"/>
            <a:ext cx="6094130" cy="707886"/>
          </a:xfrm>
          <a:prstGeom prst="rect">
            <a:avLst/>
          </a:prstGeom>
          <a:noFill/>
        </p:spPr>
        <p:txBody>
          <a:bodyPr wrap="square">
            <a:spAutoFit/>
          </a:bodyPr>
          <a:lstStyle/>
          <a:p>
            <a:pPr marL="7701" algn="ctr">
              <a:spcBef>
                <a:spcPts val="82"/>
              </a:spcBef>
            </a:pPr>
            <a:r>
              <a:rPr lang="en-US" sz="4000" spc="-36" dirty="0">
                <a:solidFill>
                  <a:schemeClr val="bg1"/>
                </a:solidFill>
                <a:latin typeface="Trebuchet MS"/>
              </a:rPr>
              <a:t>Single-Page Application</a:t>
            </a:r>
          </a:p>
        </p:txBody>
      </p:sp>
    </p:spTree>
    <p:extLst>
      <p:ext uri="{BB962C8B-B14F-4D97-AF65-F5344CB8AC3E}">
        <p14:creationId xmlns:p14="http://schemas.microsoft.com/office/powerpoint/2010/main" val="2964791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1063" y="302367"/>
            <a:ext cx="374642" cy="384653"/>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dirty="0"/>
          </a:p>
        </p:txBody>
      </p:sp>
      <p:pic>
        <p:nvPicPr>
          <p:cNvPr id="4" name="object 4"/>
          <p:cNvPicPr/>
          <p:nvPr/>
        </p:nvPicPr>
        <p:blipFill>
          <a:blip r:embed="rId2" cstate="print"/>
          <a:stretch>
            <a:fillRect/>
          </a:stretch>
        </p:blipFill>
        <p:spPr>
          <a:xfrm>
            <a:off x="1175097" y="361346"/>
            <a:ext cx="104157" cy="104164"/>
          </a:xfrm>
          <a:prstGeom prst="rect">
            <a:avLst/>
          </a:prstGeom>
        </p:spPr>
      </p:pic>
      <p:sp>
        <p:nvSpPr>
          <p:cNvPr id="5" name="object 5"/>
          <p:cNvSpPr txBox="1"/>
          <p:nvPr/>
        </p:nvSpPr>
        <p:spPr>
          <a:xfrm>
            <a:off x="700013" y="276182"/>
            <a:ext cx="1604734" cy="378258"/>
          </a:xfrm>
          <a:prstGeom prst="rect">
            <a:avLst/>
          </a:prstGeom>
        </p:spPr>
        <p:txBody>
          <a:bodyPr vert="horz" wrap="square" lIns="0" tIns="7316" rIns="0" bIns="0" rtlCol="0">
            <a:spAutoFit/>
          </a:bodyPr>
          <a:lstStyle/>
          <a:p>
            <a:pPr marL="7701" marR="3081" indent="1155">
              <a:lnSpc>
                <a:spcPct val="120100"/>
              </a:lnSpc>
              <a:spcBef>
                <a:spcPts val="58"/>
              </a:spcBef>
              <a:tabLst>
                <a:tab pos="628010"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876" y="283019"/>
            <a:ext cx="16557" cy="519801"/>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dirty="0"/>
          </a:p>
        </p:txBody>
      </p:sp>
      <p:grpSp>
        <p:nvGrpSpPr>
          <p:cNvPr id="7" name="object 7"/>
          <p:cNvGrpSpPr/>
          <p:nvPr/>
        </p:nvGrpSpPr>
        <p:grpSpPr>
          <a:xfrm>
            <a:off x="2599682" y="348810"/>
            <a:ext cx="374642" cy="388118"/>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dirty="0"/>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dirty="0"/>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dirty="0"/>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dirty="0"/>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dirty="0"/>
            </a:p>
          </p:txBody>
        </p:sp>
      </p:grpSp>
      <p:sp>
        <p:nvSpPr>
          <p:cNvPr id="18" name="object 18"/>
          <p:cNvSpPr txBox="1"/>
          <p:nvPr/>
        </p:nvSpPr>
        <p:spPr>
          <a:xfrm>
            <a:off x="3045254" y="435325"/>
            <a:ext cx="1419070" cy="173359"/>
          </a:xfrm>
          <a:prstGeom prst="rect">
            <a:avLst/>
          </a:prstGeom>
        </p:spPr>
        <p:txBody>
          <a:bodyPr vert="horz" wrap="square" lIns="0" tIns="10011"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79812" y="241"/>
            <a:ext cx="2511600" cy="1927882"/>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dirty="0"/>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dirty="0"/>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dirty="0"/>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dirty="0"/>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dirty="0"/>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dirty="0"/>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dirty="0"/>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dirty="0"/>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dirty="0"/>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dirty="0"/>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dirty="0"/>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dirty="0"/>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dirty="0"/>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dirty="0"/>
            </a:p>
          </p:txBody>
        </p:sp>
      </p:grpSp>
      <p:grpSp>
        <p:nvGrpSpPr>
          <p:cNvPr id="40" name="object 40"/>
          <p:cNvGrpSpPr/>
          <p:nvPr/>
        </p:nvGrpSpPr>
        <p:grpSpPr>
          <a:xfrm>
            <a:off x="856" y="4929584"/>
            <a:ext cx="2511600" cy="1927882"/>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dirty="0"/>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dirty="0"/>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dirty="0"/>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dirty="0"/>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dirty="0"/>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dirty="0"/>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dirty="0"/>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dirty="0"/>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dirty="0"/>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dirty="0"/>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dirty="0"/>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dirty="0"/>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dirty="0"/>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dirty="0"/>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18384" y="1741397"/>
            <a:ext cx="4936827" cy="3369222"/>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763329" y="2692539"/>
            <a:ext cx="4084816" cy="1323439"/>
          </a:xfrm>
          <a:prstGeom prst="rect">
            <a:avLst/>
          </a:prstGeom>
          <a:noFill/>
        </p:spPr>
        <p:txBody>
          <a:bodyPr wrap="square">
            <a:spAutoFit/>
          </a:bodyPr>
          <a:lstStyle/>
          <a:p>
            <a:pPr marL="7701" algn="ctr">
              <a:spcBef>
                <a:spcPts val="82"/>
              </a:spcBef>
            </a:pPr>
            <a:r>
              <a:rPr lang="en-US" sz="4000" spc="-36" dirty="0">
                <a:solidFill>
                  <a:schemeClr val="bg1"/>
                </a:solidFill>
                <a:latin typeface="Trebuchet MS"/>
              </a:rPr>
              <a:t>Single-Page Application</a:t>
            </a:r>
          </a:p>
        </p:txBody>
      </p:sp>
      <p:pic>
        <p:nvPicPr>
          <p:cNvPr id="62" name="Picture 61" descr="dfvbdfv">
            <a:extLst>
              <a:ext uri="{FF2B5EF4-FFF2-40B4-BE49-F238E27FC236}">
                <a16:creationId xmlns:a16="http://schemas.microsoft.com/office/drawing/2014/main" id="{159808C9-B7EA-48D5-B9AE-BA68C31AA49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836790" y="1717163"/>
            <a:ext cx="4936827" cy="3369222"/>
          </a:xfrm>
          <a:prstGeom prst="rect">
            <a:avLst/>
          </a:prstGeom>
        </p:spPr>
      </p:pic>
      <p:sp>
        <p:nvSpPr>
          <p:cNvPr id="63" name="TextBox 62">
            <a:extLst>
              <a:ext uri="{FF2B5EF4-FFF2-40B4-BE49-F238E27FC236}">
                <a16:creationId xmlns:a16="http://schemas.microsoft.com/office/drawing/2014/main" id="{1C665A83-357F-40CC-9F5D-988BEE453975}"/>
              </a:ext>
            </a:extLst>
          </p:cNvPr>
          <p:cNvSpPr txBox="1"/>
          <p:nvPr/>
        </p:nvSpPr>
        <p:spPr>
          <a:xfrm>
            <a:off x="7262795" y="2692539"/>
            <a:ext cx="4084816" cy="1323439"/>
          </a:xfrm>
          <a:prstGeom prst="rect">
            <a:avLst/>
          </a:prstGeom>
          <a:noFill/>
        </p:spPr>
        <p:txBody>
          <a:bodyPr wrap="square">
            <a:spAutoFit/>
          </a:bodyPr>
          <a:lstStyle/>
          <a:p>
            <a:pPr marL="7701" algn="ctr">
              <a:spcBef>
                <a:spcPts val="82"/>
              </a:spcBef>
            </a:pPr>
            <a:r>
              <a:rPr lang="en-US" sz="4000" spc="-36" dirty="0">
                <a:solidFill>
                  <a:schemeClr val="bg1"/>
                </a:solidFill>
                <a:latin typeface="Trebuchet MS"/>
              </a:rPr>
              <a:t>Multi-Page Application</a:t>
            </a:r>
          </a:p>
        </p:txBody>
      </p:sp>
      <p:sp>
        <p:nvSpPr>
          <p:cNvPr id="2" name="TextBox 1">
            <a:extLst>
              <a:ext uri="{FF2B5EF4-FFF2-40B4-BE49-F238E27FC236}">
                <a16:creationId xmlns:a16="http://schemas.microsoft.com/office/drawing/2014/main" id="{85344271-8655-4592-A264-2E8C2265BB64}"/>
              </a:ext>
            </a:extLst>
          </p:cNvPr>
          <p:cNvSpPr txBox="1"/>
          <p:nvPr/>
        </p:nvSpPr>
        <p:spPr>
          <a:xfrm>
            <a:off x="5643777" y="3000506"/>
            <a:ext cx="976101" cy="838819"/>
          </a:xfrm>
          <a:prstGeom prst="rect">
            <a:avLst/>
          </a:prstGeom>
          <a:noFill/>
        </p:spPr>
        <p:txBody>
          <a:bodyPr wrap="none" rtlCol="0">
            <a:spAutoFit/>
          </a:bodyPr>
          <a:lstStyle/>
          <a:p>
            <a:r>
              <a:rPr lang="en-US" sz="4851" dirty="0">
                <a:solidFill>
                  <a:srgbClr val="DE3E52"/>
                </a:solidFill>
              </a:rPr>
              <a:t>VS.</a:t>
            </a:r>
          </a:p>
        </p:txBody>
      </p:sp>
    </p:spTree>
    <p:extLst>
      <p:ext uri="{BB962C8B-B14F-4D97-AF65-F5344CB8AC3E}">
        <p14:creationId xmlns:p14="http://schemas.microsoft.com/office/powerpoint/2010/main" val="1229844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2739211"/>
          </a:xfrm>
          <a:prstGeom prst="rect">
            <a:avLst/>
          </a:prstGeom>
          <a:noFill/>
        </p:spPr>
        <p:txBody>
          <a:bodyPr wrap="square">
            <a:spAutoFit/>
          </a:bodyPr>
          <a:lstStyle/>
          <a:p>
            <a:pPr algn="just"/>
            <a:r>
              <a:rPr lang="en-US" sz="2400" b="1" dirty="0">
                <a:solidFill>
                  <a:srgbClr val="DB0934"/>
                </a:solidFill>
              </a:rPr>
              <a:t>Multi-Page Applications </a:t>
            </a:r>
          </a:p>
          <a:p>
            <a:pPr algn="just"/>
            <a:endParaRPr lang="en-US" sz="2400" b="1" dirty="0">
              <a:solidFill>
                <a:srgbClr val="DB0934"/>
              </a:solidFill>
            </a:endParaRPr>
          </a:p>
          <a:p>
            <a:endParaRPr lang="en-US" sz="2400" b="1" dirty="0">
              <a:solidFill>
                <a:srgbClr val="DB0934"/>
              </a:solidFill>
            </a:endParaRPr>
          </a:p>
          <a:p>
            <a:pPr algn="justLow"/>
            <a:r>
              <a:rPr lang="en-GB" sz="2000" dirty="0"/>
              <a:t>Multi-Page Applications (MPA) were traditionally used, where every time you clicked on a link, a new page was loaded from the server. Additionally, it was time-consuming and increased server load, which slowed the website.</a:t>
            </a:r>
            <a:endParaRPr lang="en-US" sz="2000" dirty="0"/>
          </a:p>
          <a:p>
            <a:endParaRPr lang="en-GB" sz="2000" dirty="0">
              <a:solidFill>
                <a:srgbClr val="800000"/>
              </a:solidFill>
              <a:latin typeface="Consolas" panose="020B0609020204030204" pitchFamily="49" charset="0"/>
            </a:endParaRPr>
          </a:p>
          <a:p>
            <a:endParaRPr lang="en-GB"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18822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29054" y="4875412"/>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3046988"/>
          </a:xfrm>
          <a:prstGeom prst="rect">
            <a:avLst/>
          </a:prstGeom>
          <a:noFill/>
        </p:spPr>
        <p:txBody>
          <a:bodyPr wrap="square">
            <a:spAutoFit/>
          </a:bodyPr>
          <a:lstStyle/>
          <a:p>
            <a:pPr algn="just"/>
            <a:r>
              <a:rPr lang="en-US" sz="2400" b="1" dirty="0">
                <a:solidFill>
                  <a:srgbClr val="DB0934"/>
                </a:solidFill>
              </a:rPr>
              <a:t>Single Page Applications </a:t>
            </a:r>
          </a:p>
          <a:p>
            <a:pPr algn="just"/>
            <a:endParaRPr lang="en-US" sz="2400" b="1" dirty="0">
              <a:solidFill>
                <a:srgbClr val="DB0934"/>
              </a:solidFill>
            </a:endParaRPr>
          </a:p>
          <a:p>
            <a:endParaRPr lang="en-US" sz="2400" b="1" dirty="0">
              <a:solidFill>
                <a:srgbClr val="DB0934"/>
              </a:solidFill>
            </a:endParaRPr>
          </a:p>
          <a:p>
            <a:pPr algn="justLow"/>
            <a:r>
              <a:rPr lang="en-GB" sz="2000" dirty="0"/>
              <a:t>The concept of </a:t>
            </a:r>
            <a:r>
              <a:rPr lang="en-GB" sz="2000" b="1" dirty="0"/>
              <a:t>a single page application </a:t>
            </a:r>
            <a:r>
              <a:rPr lang="en-GB" sz="2000" dirty="0"/>
              <a:t>refers to a web application that loads a single HTML page and only a part of the page gets updated on each mouse click rather than the entire page. There is no reloading of the page or transfer of control to another page during the process. The result is high performance and faster loading pages.</a:t>
            </a:r>
            <a:endParaRPr lang="en-US" sz="2000" dirty="0"/>
          </a:p>
          <a:p>
            <a:endParaRPr lang="en-GB" sz="2000" dirty="0">
              <a:solidFill>
                <a:srgbClr val="800000"/>
              </a:solidFill>
              <a:latin typeface="Consolas" panose="020B0609020204030204" pitchFamily="49" charset="0"/>
            </a:endParaRPr>
          </a:p>
          <a:p>
            <a:endParaRPr lang="en-GB"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643246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23028" y="496704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707886"/>
          </a:xfrm>
          <a:prstGeom prst="rect">
            <a:avLst/>
          </a:prstGeom>
          <a:noFill/>
        </p:spPr>
        <p:txBody>
          <a:bodyPr wrap="square">
            <a:spAutoFit/>
          </a:bodyPr>
          <a:lstStyle/>
          <a:p>
            <a:endParaRPr lang="en-GB" sz="2000" dirty="0">
              <a:solidFill>
                <a:srgbClr val="800000"/>
              </a:solidFill>
              <a:latin typeface="Consolas" panose="020B0609020204030204" pitchFamily="49" charset="0"/>
            </a:endParaRPr>
          </a:p>
          <a:p>
            <a:endParaRPr lang="en-GB" sz="2000" b="0" dirty="0">
              <a:solidFill>
                <a:srgbClr val="000000"/>
              </a:solidFill>
              <a:effectLst/>
              <a:latin typeface="Consolas" panose="020B0609020204030204" pitchFamily="49" charset="0"/>
            </a:endParaRPr>
          </a:p>
        </p:txBody>
      </p:sp>
      <p:pic>
        <p:nvPicPr>
          <p:cNvPr id="61" name="Picture 60">
            <a:extLst>
              <a:ext uri="{FF2B5EF4-FFF2-40B4-BE49-F238E27FC236}">
                <a16:creationId xmlns:a16="http://schemas.microsoft.com/office/drawing/2014/main" id="{F26A56BC-CE6A-4372-AF32-F5E7FF020BCC}"/>
              </a:ext>
            </a:extLst>
          </p:cNvPr>
          <p:cNvPicPr>
            <a:picLocks noChangeAspect="1"/>
          </p:cNvPicPr>
          <p:nvPr/>
        </p:nvPicPr>
        <p:blipFill>
          <a:blip r:embed="rId20"/>
          <a:stretch>
            <a:fillRect/>
          </a:stretch>
        </p:blipFill>
        <p:spPr>
          <a:xfrm>
            <a:off x="2124639" y="1441501"/>
            <a:ext cx="7667480" cy="4413166"/>
          </a:xfrm>
          <a:prstGeom prst="rect">
            <a:avLst/>
          </a:prstGeom>
        </p:spPr>
      </p:pic>
    </p:spTree>
    <p:extLst>
      <p:ext uri="{BB962C8B-B14F-4D97-AF65-F5344CB8AC3E}">
        <p14:creationId xmlns:p14="http://schemas.microsoft.com/office/powerpoint/2010/main" val="2738575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4" cy="6857615"/>
            <a:chOff x="0" y="0"/>
            <a:chExt cx="20104100" cy="11308715"/>
          </a:xfrm>
        </p:grpSpPr>
        <p:pic>
          <p:nvPicPr>
            <p:cNvPr id="3" name="object 3"/>
            <p:cNvPicPr/>
            <p:nvPr/>
          </p:nvPicPr>
          <p:blipFill>
            <a:blip r:embed="rId2" cstate="print"/>
            <a:stretch>
              <a:fillRect/>
            </a:stretch>
          </p:blipFill>
          <p:spPr>
            <a:xfrm>
              <a:off x="0" y="0"/>
              <a:ext cx="20104099" cy="11308556"/>
            </a:xfrm>
            <a:prstGeom prst="rect">
              <a:avLst/>
            </a:prstGeom>
          </p:spPr>
        </p:pic>
        <p:sp>
          <p:nvSpPr>
            <p:cNvPr id="4" name="object 4"/>
            <p:cNvSpPr/>
            <p:nvPr/>
          </p:nvSpPr>
          <p:spPr>
            <a:xfrm>
              <a:off x="379648" y="498262"/>
              <a:ext cx="617855" cy="634365"/>
            </a:xfrm>
            <a:custGeom>
              <a:avLst/>
              <a:gdLst/>
              <a:ahLst/>
              <a:cxnLst/>
              <a:rect l="l" t="t" r="r" b="b"/>
              <a:pathLst>
                <a:path w="617855" h="634365">
                  <a:moveTo>
                    <a:pt x="308734" y="0"/>
                  </a:moveTo>
                  <a:lnTo>
                    <a:pt x="261502" y="3685"/>
                  </a:lnTo>
                  <a:lnTo>
                    <a:pt x="216520" y="14378"/>
                  </a:lnTo>
                  <a:lnTo>
                    <a:pt x="174320" y="31534"/>
                  </a:lnTo>
                  <a:lnTo>
                    <a:pt x="135432" y="54606"/>
                  </a:lnTo>
                  <a:lnTo>
                    <a:pt x="100388" y="83051"/>
                  </a:lnTo>
                  <a:lnTo>
                    <a:pt x="69717" y="116321"/>
                  </a:lnTo>
                  <a:lnTo>
                    <a:pt x="43950" y="153872"/>
                  </a:lnTo>
                  <a:lnTo>
                    <a:pt x="23620" y="195159"/>
                  </a:lnTo>
                  <a:lnTo>
                    <a:pt x="9256" y="239636"/>
                  </a:lnTo>
                  <a:lnTo>
                    <a:pt x="225647" y="239636"/>
                  </a:lnTo>
                  <a:lnTo>
                    <a:pt x="249886" y="244674"/>
                  </a:lnTo>
                  <a:lnTo>
                    <a:pt x="269706" y="258404"/>
                  </a:lnTo>
                  <a:lnTo>
                    <a:pt x="283082" y="278752"/>
                  </a:lnTo>
                  <a:lnTo>
                    <a:pt x="287991" y="303645"/>
                  </a:lnTo>
                  <a:lnTo>
                    <a:pt x="287991" y="633153"/>
                  </a:lnTo>
                  <a:lnTo>
                    <a:pt x="294441" y="633593"/>
                  </a:lnTo>
                  <a:lnTo>
                    <a:pt x="300933" y="633834"/>
                  </a:lnTo>
                  <a:lnTo>
                    <a:pt x="307488" y="633855"/>
                  </a:lnTo>
                  <a:lnTo>
                    <a:pt x="307444" y="217490"/>
                  </a:lnTo>
                  <a:lnTo>
                    <a:pt x="175848" y="217490"/>
                  </a:lnTo>
                  <a:lnTo>
                    <a:pt x="156989" y="213572"/>
                  </a:lnTo>
                  <a:lnTo>
                    <a:pt x="141574" y="202891"/>
                  </a:lnTo>
                  <a:lnTo>
                    <a:pt x="131173" y="187063"/>
                  </a:lnTo>
                  <a:lnTo>
                    <a:pt x="127357" y="167701"/>
                  </a:lnTo>
                  <a:lnTo>
                    <a:pt x="131191" y="148322"/>
                  </a:lnTo>
                  <a:lnTo>
                    <a:pt x="141574" y="132524"/>
                  </a:lnTo>
                  <a:lnTo>
                    <a:pt x="156989" y="121843"/>
                  </a:lnTo>
                  <a:lnTo>
                    <a:pt x="175848" y="117923"/>
                  </a:lnTo>
                  <a:lnTo>
                    <a:pt x="348879" y="117923"/>
                  </a:lnTo>
                  <a:lnTo>
                    <a:pt x="348879" y="2659"/>
                  </a:lnTo>
                  <a:lnTo>
                    <a:pt x="338971" y="1506"/>
                  </a:lnTo>
                  <a:lnTo>
                    <a:pt x="328975" y="674"/>
                  </a:lnTo>
                  <a:lnTo>
                    <a:pt x="318895" y="169"/>
                  </a:lnTo>
                  <a:lnTo>
                    <a:pt x="308734" y="0"/>
                  </a:lnTo>
                  <a:close/>
                </a:path>
                <a:path w="617855" h="634365">
                  <a:moveTo>
                    <a:pt x="348879" y="117923"/>
                  </a:moveTo>
                  <a:lnTo>
                    <a:pt x="175848" y="117923"/>
                  </a:lnTo>
                  <a:lnTo>
                    <a:pt x="191567" y="120611"/>
                  </a:lnTo>
                  <a:lnTo>
                    <a:pt x="205144" y="128073"/>
                  </a:lnTo>
                  <a:lnTo>
                    <a:pt x="215703" y="139404"/>
                  </a:lnTo>
                  <a:lnTo>
                    <a:pt x="222370" y="153702"/>
                  </a:lnTo>
                  <a:lnTo>
                    <a:pt x="266923" y="153702"/>
                  </a:lnTo>
                  <a:lnTo>
                    <a:pt x="310986" y="172469"/>
                  </a:lnTo>
                  <a:lnTo>
                    <a:pt x="329224" y="217490"/>
                  </a:lnTo>
                  <a:lnTo>
                    <a:pt x="329267" y="633163"/>
                  </a:lnTo>
                  <a:lnTo>
                    <a:pt x="335864" y="632724"/>
                  </a:lnTo>
                  <a:lnTo>
                    <a:pt x="342397" y="632074"/>
                  </a:lnTo>
                  <a:lnTo>
                    <a:pt x="348879" y="631205"/>
                  </a:lnTo>
                  <a:lnTo>
                    <a:pt x="348922" y="416489"/>
                  </a:lnTo>
                  <a:lnTo>
                    <a:pt x="353786" y="391823"/>
                  </a:lnTo>
                  <a:lnTo>
                    <a:pt x="367160" y="371478"/>
                  </a:lnTo>
                  <a:lnTo>
                    <a:pt x="386979" y="357749"/>
                  </a:lnTo>
                  <a:lnTo>
                    <a:pt x="411223" y="352711"/>
                  </a:lnTo>
                  <a:lnTo>
                    <a:pt x="455776" y="352711"/>
                  </a:lnTo>
                  <a:lnTo>
                    <a:pt x="462442" y="338410"/>
                  </a:lnTo>
                  <a:lnTo>
                    <a:pt x="472998" y="327079"/>
                  </a:lnTo>
                  <a:lnTo>
                    <a:pt x="486574" y="319619"/>
                  </a:lnTo>
                  <a:lnTo>
                    <a:pt x="502298" y="316932"/>
                  </a:lnTo>
                  <a:lnTo>
                    <a:pt x="617457" y="316932"/>
                  </a:lnTo>
                  <a:lnTo>
                    <a:pt x="613630" y="266886"/>
                  </a:lnTo>
                  <a:lnTo>
                    <a:pt x="610620" y="253981"/>
                  </a:lnTo>
                  <a:lnTo>
                    <a:pt x="502298" y="253981"/>
                  </a:lnTo>
                  <a:lnTo>
                    <a:pt x="486574" y="251296"/>
                  </a:lnTo>
                  <a:lnTo>
                    <a:pt x="472998" y="243839"/>
                  </a:lnTo>
                  <a:lnTo>
                    <a:pt x="462442" y="232508"/>
                  </a:lnTo>
                  <a:lnTo>
                    <a:pt x="455776" y="218202"/>
                  </a:lnTo>
                  <a:lnTo>
                    <a:pt x="411223" y="218202"/>
                  </a:lnTo>
                  <a:lnTo>
                    <a:pt x="386979" y="213165"/>
                  </a:lnTo>
                  <a:lnTo>
                    <a:pt x="367160" y="199436"/>
                  </a:lnTo>
                  <a:lnTo>
                    <a:pt x="353786" y="179091"/>
                  </a:lnTo>
                  <a:lnTo>
                    <a:pt x="348922" y="154424"/>
                  </a:lnTo>
                  <a:lnTo>
                    <a:pt x="348879" y="117923"/>
                  </a:lnTo>
                  <a:close/>
                </a:path>
                <a:path w="617855" h="634365">
                  <a:moveTo>
                    <a:pt x="262021" y="285949"/>
                  </a:moveTo>
                  <a:lnTo>
                    <a:pt x="92101" y="285949"/>
                  </a:lnTo>
                  <a:lnTo>
                    <a:pt x="107825" y="288634"/>
                  </a:lnTo>
                  <a:lnTo>
                    <a:pt x="121402" y="296091"/>
                  </a:lnTo>
                  <a:lnTo>
                    <a:pt x="131958" y="307422"/>
                  </a:lnTo>
                  <a:lnTo>
                    <a:pt x="138624" y="321728"/>
                  </a:lnTo>
                  <a:lnTo>
                    <a:pt x="183188" y="321728"/>
                  </a:lnTo>
                  <a:lnTo>
                    <a:pt x="227250" y="340494"/>
                  </a:lnTo>
                  <a:lnTo>
                    <a:pt x="245488" y="385506"/>
                  </a:lnTo>
                  <a:lnTo>
                    <a:pt x="245531" y="627206"/>
                  </a:lnTo>
                  <a:lnTo>
                    <a:pt x="252348" y="628661"/>
                  </a:lnTo>
                  <a:lnTo>
                    <a:pt x="259238" y="629897"/>
                  </a:lnTo>
                  <a:lnTo>
                    <a:pt x="266201" y="630870"/>
                  </a:lnTo>
                  <a:lnTo>
                    <a:pt x="266201" y="303645"/>
                  </a:lnTo>
                  <a:lnTo>
                    <a:pt x="263008" y="287451"/>
                  </a:lnTo>
                  <a:lnTo>
                    <a:pt x="262021" y="285949"/>
                  </a:lnTo>
                  <a:close/>
                </a:path>
                <a:path w="617855" h="634365">
                  <a:moveTo>
                    <a:pt x="454499" y="375067"/>
                  </a:moveTo>
                  <a:lnTo>
                    <a:pt x="411223" y="375067"/>
                  </a:lnTo>
                  <a:lnTo>
                    <a:pt x="395449" y="378346"/>
                  </a:lnTo>
                  <a:lnTo>
                    <a:pt x="382553" y="387281"/>
                  </a:lnTo>
                  <a:lnTo>
                    <a:pt x="373851"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98" y="416489"/>
                  </a:lnTo>
                  <a:lnTo>
                    <a:pt x="485269" y="413320"/>
                  </a:lnTo>
                  <a:lnTo>
                    <a:pt x="470871" y="404585"/>
                  </a:lnTo>
                  <a:lnTo>
                    <a:pt x="460237" y="391447"/>
                  </a:lnTo>
                  <a:lnTo>
                    <a:pt x="454499" y="375067"/>
                  </a:lnTo>
                  <a:close/>
                </a:path>
                <a:path w="617855" h="634365">
                  <a:moveTo>
                    <a:pt x="225647" y="262002"/>
                  </a:moveTo>
                  <a:lnTo>
                    <a:pt x="4628" y="262002"/>
                  </a:lnTo>
                  <a:lnTo>
                    <a:pt x="2623" y="275478"/>
                  </a:lnTo>
                  <a:lnTo>
                    <a:pt x="1228" y="288634"/>
                  </a:lnTo>
                  <a:lnTo>
                    <a:pt x="1128" y="289866"/>
                  </a:lnTo>
                  <a:lnTo>
                    <a:pt x="296" y="302956"/>
                  </a:lnTo>
                  <a:lnTo>
                    <a:pt x="0" y="316932"/>
                  </a:lnTo>
                  <a:lnTo>
                    <a:pt x="3420" y="364265"/>
                  </a:lnTo>
                  <a:lnTo>
                    <a:pt x="13351" y="409413"/>
                  </a:lnTo>
                  <a:lnTo>
                    <a:pt x="29301" y="451869"/>
                  </a:lnTo>
                  <a:lnTo>
                    <a:pt x="50775" y="491127"/>
                  </a:lnTo>
                  <a:lnTo>
                    <a:pt x="77280" y="526679"/>
                  </a:lnTo>
                  <a:lnTo>
                    <a:pt x="108324" y="558019"/>
                  </a:lnTo>
                  <a:lnTo>
                    <a:pt x="143413" y="584640"/>
                  </a:lnTo>
                  <a:lnTo>
                    <a:pt x="182053" y="606035"/>
                  </a:lnTo>
                  <a:lnTo>
                    <a:pt x="223752" y="621698"/>
                  </a:lnTo>
                  <a:lnTo>
                    <a:pt x="223708" y="385506"/>
                  </a:lnTo>
                  <a:lnTo>
                    <a:pt x="92101" y="385506"/>
                  </a:lnTo>
                  <a:lnTo>
                    <a:pt x="73243" y="381588"/>
                  </a:lnTo>
                  <a:lnTo>
                    <a:pt x="57828" y="370908"/>
                  </a:lnTo>
                  <a:lnTo>
                    <a:pt x="47427" y="355083"/>
                  </a:lnTo>
                  <a:lnTo>
                    <a:pt x="43611" y="335727"/>
                  </a:lnTo>
                  <a:lnTo>
                    <a:pt x="47427" y="316367"/>
                  </a:lnTo>
                  <a:lnTo>
                    <a:pt x="57828" y="300543"/>
                  </a:lnTo>
                  <a:lnTo>
                    <a:pt x="73243" y="289866"/>
                  </a:lnTo>
                  <a:lnTo>
                    <a:pt x="92101" y="285949"/>
                  </a:lnTo>
                  <a:lnTo>
                    <a:pt x="262021" y="285949"/>
                  </a:lnTo>
                  <a:lnTo>
                    <a:pt x="254307" y="274212"/>
                  </a:lnTo>
                  <a:lnTo>
                    <a:pt x="241415" y="265280"/>
                  </a:lnTo>
                  <a:lnTo>
                    <a:pt x="225647" y="262002"/>
                  </a:lnTo>
                  <a:close/>
                </a:path>
                <a:path w="617855" h="634365">
                  <a:moveTo>
                    <a:pt x="617457" y="316932"/>
                  </a:moveTo>
                  <a:lnTo>
                    <a:pt x="502298" y="316932"/>
                  </a:lnTo>
                  <a:lnTo>
                    <a:pt x="521157" y="320851"/>
                  </a:lnTo>
                  <a:lnTo>
                    <a:pt x="536572" y="331530"/>
                  </a:lnTo>
                  <a:lnTo>
                    <a:pt x="546974" y="347361"/>
                  </a:lnTo>
                  <a:lnTo>
                    <a:pt x="550789" y="366711"/>
                  </a:lnTo>
                  <a:lnTo>
                    <a:pt x="547040" y="385726"/>
                  </a:lnTo>
                  <a:lnTo>
                    <a:pt x="546951" y="386100"/>
                  </a:lnTo>
                  <a:lnTo>
                    <a:pt x="536572" y="401892"/>
                  </a:lnTo>
                  <a:lnTo>
                    <a:pt x="521157" y="412571"/>
                  </a:lnTo>
                  <a:lnTo>
                    <a:pt x="502298" y="416489"/>
                  </a:lnTo>
                  <a:lnTo>
                    <a:pt x="601759" y="416489"/>
                  </a:lnTo>
                  <a:lnTo>
                    <a:pt x="602538" y="414541"/>
                  </a:lnTo>
                  <a:lnTo>
                    <a:pt x="613630" y="366978"/>
                  </a:lnTo>
                  <a:lnTo>
                    <a:pt x="617457" y="316932"/>
                  </a:lnTo>
                  <a:close/>
                </a:path>
                <a:path w="617855" h="634365">
                  <a:moveTo>
                    <a:pt x="502832" y="339288"/>
                  </a:moveTo>
                  <a:lnTo>
                    <a:pt x="492435" y="341443"/>
                  </a:lnTo>
                  <a:lnTo>
                    <a:pt x="483944" y="347321"/>
                  </a:lnTo>
                  <a:lnTo>
                    <a:pt x="478220" y="356038"/>
                  </a:lnTo>
                  <a:lnTo>
                    <a:pt x="476121" y="366711"/>
                  </a:lnTo>
                  <a:lnTo>
                    <a:pt x="478220" y="377383"/>
                  </a:lnTo>
                  <a:lnTo>
                    <a:pt x="483944" y="386100"/>
                  </a:lnTo>
                  <a:lnTo>
                    <a:pt x="492435" y="391978"/>
                  </a:lnTo>
                  <a:lnTo>
                    <a:pt x="502832" y="394134"/>
                  </a:lnTo>
                  <a:lnTo>
                    <a:pt x="513230" y="391978"/>
                  </a:lnTo>
                  <a:lnTo>
                    <a:pt x="521721" y="386100"/>
                  </a:lnTo>
                  <a:lnTo>
                    <a:pt x="527445" y="377383"/>
                  </a:lnTo>
                  <a:lnTo>
                    <a:pt x="529544" y="366711"/>
                  </a:lnTo>
                  <a:lnTo>
                    <a:pt x="527445" y="356038"/>
                  </a:lnTo>
                  <a:lnTo>
                    <a:pt x="521721" y="347321"/>
                  </a:lnTo>
                  <a:lnTo>
                    <a:pt x="513230" y="341443"/>
                  </a:lnTo>
                  <a:lnTo>
                    <a:pt x="502832" y="339288"/>
                  </a:lnTo>
                  <a:close/>
                </a:path>
                <a:path w="617855" h="634365">
                  <a:moveTo>
                    <a:pt x="183188" y="344083"/>
                  </a:moveTo>
                  <a:lnTo>
                    <a:pt x="139901" y="344083"/>
                  </a:lnTo>
                  <a:lnTo>
                    <a:pt x="134164" y="360464"/>
                  </a:lnTo>
                  <a:lnTo>
                    <a:pt x="123532" y="373602"/>
                  </a:lnTo>
                  <a:lnTo>
                    <a:pt x="109135" y="382337"/>
                  </a:lnTo>
                  <a:lnTo>
                    <a:pt x="92101" y="385506"/>
                  </a:lnTo>
                  <a:lnTo>
                    <a:pt x="223708" y="385506"/>
                  </a:lnTo>
                  <a:lnTo>
                    <a:pt x="220559" y="369532"/>
                  </a:lnTo>
                  <a:lnTo>
                    <a:pt x="211857" y="356294"/>
                  </a:lnTo>
                  <a:lnTo>
                    <a:pt x="198933" y="347355"/>
                  </a:lnTo>
                  <a:lnTo>
                    <a:pt x="183188" y="344083"/>
                  </a:lnTo>
                  <a:close/>
                </a:path>
                <a:path w="617855" h="634365">
                  <a:moveTo>
                    <a:pt x="91567" y="308304"/>
                  </a:moveTo>
                  <a:lnTo>
                    <a:pt x="81170" y="310460"/>
                  </a:lnTo>
                  <a:lnTo>
                    <a:pt x="72679" y="316338"/>
                  </a:lnTo>
                  <a:lnTo>
                    <a:pt x="66955" y="325055"/>
                  </a:lnTo>
                  <a:lnTo>
                    <a:pt x="64856" y="335727"/>
                  </a:lnTo>
                  <a:lnTo>
                    <a:pt x="66955" y="346400"/>
                  </a:lnTo>
                  <a:lnTo>
                    <a:pt x="72679" y="355117"/>
                  </a:lnTo>
                  <a:lnTo>
                    <a:pt x="81170" y="360995"/>
                  </a:lnTo>
                  <a:lnTo>
                    <a:pt x="91567" y="363151"/>
                  </a:lnTo>
                  <a:lnTo>
                    <a:pt x="101965" y="360995"/>
                  </a:lnTo>
                  <a:lnTo>
                    <a:pt x="110456" y="355117"/>
                  </a:lnTo>
                  <a:lnTo>
                    <a:pt x="116180" y="346400"/>
                  </a:lnTo>
                  <a:lnTo>
                    <a:pt x="118279" y="335727"/>
                  </a:lnTo>
                  <a:lnTo>
                    <a:pt x="116180" y="325055"/>
                  </a:lnTo>
                  <a:lnTo>
                    <a:pt x="110456" y="316338"/>
                  </a:lnTo>
                  <a:lnTo>
                    <a:pt x="101965" y="310460"/>
                  </a:lnTo>
                  <a:lnTo>
                    <a:pt x="91567" y="308304"/>
                  </a:lnTo>
                  <a:close/>
                </a:path>
                <a:path w="617855" h="634365">
                  <a:moveTo>
                    <a:pt x="572820" y="154424"/>
                  </a:moveTo>
                  <a:lnTo>
                    <a:pt x="502298" y="154424"/>
                  </a:lnTo>
                  <a:lnTo>
                    <a:pt x="521157" y="158343"/>
                  </a:lnTo>
                  <a:lnTo>
                    <a:pt x="536572" y="169022"/>
                  </a:lnTo>
                  <a:lnTo>
                    <a:pt x="546973" y="184847"/>
                  </a:lnTo>
                  <a:lnTo>
                    <a:pt x="550789" y="204203"/>
                  </a:lnTo>
                  <a:lnTo>
                    <a:pt x="546973" y="223563"/>
                  </a:lnTo>
                  <a:lnTo>
                    <a:pt x="536572" y="239387"/>
                  </a:lnTo>
                  <a:lnTo>
                    <a:pt x="521157" y="250064"/>
                  </a:lnTo>
                  <a:lnTo>
                    <a:pt x="502298" y="253981"/>
                  </a:lnTo>
                  <a:lnTo>
                    <a:pt x="610620" y="253981"/>
                  </a:lnTo>
                  <a:lnTo>
                    <a:pt x="602538" y="219323"/>
                  </a:lnTo>
                  <a:lnTo>
                    <a:pt x="584766" y="174845"/>
                  </a:lnTo>
                  <a:lnTo>
                    <a:pt x="572820" y="154424"/>
                  </a:lnTo>
                  <a:close/>
                </a:path>
                <a:path w="617855" h="634365">
                  <a:moveTo>
                    <a:pt x="502832" y="176790"/>
                  </a:moveTo>
                  <a:lnTo>
                    <a:pt x="492435" y="178944"/>
                  </a:lnTo>
                  <a:lnTo>
                    <a:pt x="483926" y="184847"/>
                  </a:lnTo>
                  <a:lnTo>
                    <a:pt x="478220" y="193532"/>
                  </a:lnTo>
                  <a:lnTo>
                    <a:pt x="476121" y="204203"/>
                  </a:lnTo>
                  <a:lnTo>
                    <a:pt x="478220" y="214880"/>
                  </a:lnTo>
                  <a:lnTo>
                    <a:pt x="483944" y="223596"/>
                  </a:lnTo>
                  <a:lnTo>
                    <a:pt x="492435" y="229472"/>
                  </a:lnTo>
                  <a:lnTo>
                    <a:pt x="502832" y="231626"/>
                  </a:lnTo>
                  <a:lnTo>
                    <a:pt x="513230" y="229472"/>
                  </a:lnTo>
                  <a:lnTo>
                    <a:pt x="521721" y="223596"/>
                  </a:lnTo>
                  <a:lnTo>
                    <a:pt x="527445" y="214880"/>
                  </a:lnTo>
                  <a:lnTo>
                    <a:pt x="529544" y="204203"/>
                  </a:lnTo>
                  <a:lnTo>
                    <a:pt x="527445" y="193532"/>
                  </a:lnTo>
                  <a:lnTo>
                    <a:pt x="521721" y="184818"/>
                  </a:lnTo>
                  <a:lnTo>
                    <a:pt x="513230" y="178944"/>
                  </a:lnTo>
                  <a:lnTo>
                    <a:pt x="502832" y="176790"/>
                  </a:lnTo>
                  <a:close/>
                </a:path>
                <a:path w="617855" h="634365">
                  <a:moveTo>
                    <a:pt x="266923" y="176067"/>
                  </a:moveTo>
                  <a:lnTo>
                    <a:pt x="223637" y="176067"/>
                  </a:lnTo>
                  <a:lnTo>
                    <a:pt x="217900" y="192448"/>
                  </a:lnTo>
                  <a:lnTo>
                    <a:pt x="207269" y="205586"/>
                  </a:lnTo>
                  <a:lnTo>
                    <a:pt x="192875" y="214321"/>
                  </a:lnTo>
                  <a:lnTo>
                    <a:pt x="175848" y="217490"/>
                  </a:lnTo>
                  <a:lnTo>
                    <a:pt x="307444" y="217490"/>
                  </a:lnTo>
                  <a:lnTo>
                    <a:pt x="304295" y="201516"/>
                  </a:lnTo>
                  <a:lnTo>
                    <a:pt x="295593" y="188278"/>
                  </a:lnTo>
                  <a:lnTo>
                    <a:pt x="282697" y="179345"/>
                  </a:lnTo>
                  <a:lnTo>
                    <a:pt x="266923" y="176067"/>
                  </a:lnTo>
                  <a:close/>
                </a:path>
                <a:path w="617855" h="634365">
                  <a:moveTo>
                    <a:pt x="370658" y="6387"/>
                  </a:moveTo>
                  <a:lnTo>
                    <a:pt x="370702" y="154424"/>
                  </a:lnTo>
                  <a:lnTo>
                    <a:pt x="395449" y="192569"/>
                  </a:lnTo>
                  <a:lnTo>
                    <a:pt x="411223" y="195847"/>
                  </a:lnTo>
                  <a:lnTo>
                    <a:pt x="454499" y="195847"/>
                  </a:lnTo>
                  <a:lnTo>
                    <a:pt x="460237" y="179466"/>
                  </a:lnTo>
                  <a:lnTo>
                    <a:pt x="470871" y="166328"/>
                  </a:lnTo>
                  <a:lnTo>
                    <a:pt x="485269" y="157594"/>
                  </a:lnTo>
                  <a:lnTo>
                    <a:pt x="50229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303" y="140288"/>
                  </a:moveTo>
                  <a:lnTo>
                    <a:pt x="164905" y="142444"/>
                  </a:lnTo>
                  <a:lnTo>
                    <a:pt x="156397" y="148350"/>
                  </a:lnTo>
                  <a:lnTo>
                    <a:pt x="150691" y="157039"/>
                  </a:lnTo>
                  <a:lnTo>
                    <a:pt x="148592" y="167712"/>
                  </a:lnTo>
                  <a:lnTo>
                    <a:pt x="150691" y="178384"/>
                  </a:lnTo>
                  <a:lnTo>
                    <a:pt x="156415" y="187101"/>
                  </a:lnTo>
                  <a:lnTo>
                    <a:pt x="164905" y="192979"/>
                  </a:lnTo>
                  <a:lnTo>
                    <a:pt x="175303" y="195135"/>
                  </a:lnTo>
                  <a:lnTo>
                    <a:pt x="185701" y="192979"/>
                  </a:lnTo>
                  <a:lnTo>
                    <a:pt x="194191" y="187101"/>
                  </a:lnTo>
                  <a:lnTo>
                    <a:pt x="199915" y="178384"/>
                  </a:lnTo>
                  <a:lnTo>
                    <a:pt x="202012" y="167701"/>
                  </a:lnTo>
                  <a:lnTo>
                    <a:pt x="199915" y="157039"/>
                  </a:lnTo>
                  <a:lnTo>
                    <a:pt x="194191" y="148322"/>
                  </a:lnTo>
                  <a:lnTo>
                    <a:pt x="185701" y="142444"/>
                  </a:lnTo>
                  <a:lnTo>
                    <a:pt x="175303" y="140288"/>
                  </a:lnTo>
                  <a:close/>
                </a:path>
              </a:pathLst>
            </a:custGeom>
            <a:solidFill>
              <a:srgbClr val="E50022"/>
            </a:solidFill>
          </p:spPr>
          <p:txBody>
            <a:bodyPr wrap="square" lIns="0" tIns="0" rIns="0" bIns="0" rtlCol="0"/>
            <a:lstStyle/>
            <a:p>
              <a:endParaRPr sz="1092" dirty="0"/>
            </a:p>
          </p:txBody>
        </p:sp>
        <p:pic>
          <p:nvPicPr>
            <p:cNvPr id="5" name="object 5"/>
            <p:cNvPicPr/>
            <p:nvPr/>
          </p:nvPicPr>
          <p:blipFill>
            <a:blip r:embed="rId3" cstate="print"/>
            <a:stretch>
              <a:fillRect/>
            </a:stretch>
          </p:blipFill>
          <p:spPr>
            <a:xfrm>
              <a:off x="1936547" y="595530"/>
              <a:ext cx="171774" cy="171785"/>
            </a:xfrm>
            <a:prstGeom prst="rect">
              <a:avLst/>
            </a:prstGeom>
          </p:spPr>
        </p:pic>
      </p:grpSp>
      <p:sp>
        <p:nvSpPr>
          <p:cNvPr id="6" name="object 6"/>
          <p:cNvSpPr txBox="1"/>
          <p:nvPr/>
        </p:nvSpPr>
        <p:spPr>
          <a:xfrm>
            <a:off x="699638" y="275947"/>
            <a:ext cx="1618238"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grpSp>
        <p:nvGrpSpPr>
          <p:cNvPr id="7" name="object 7"/>
          <p:cNvGrpSpPr/>
          <p:nvPr/>
        </p:nvGrpSpPr>
        <p:grpSpPr>
          <a:xfrm>
            <a:off x="1252290" y="282798"/>
            <a:ext cx="10800676" cy="5914977"/>
            <a:chOff x="2064413" y="466354"/>
            <a:chExt cx="17811115" cy="9754235"/>
          </a:xfrm>
        </p:grpSpPr>
        <p:sp>
          <p:nvSpPr>
            <p:cNvPr id="8" name="object 8"/>
            <p:cNvSpPr/>
            <p:nvPr/>
          </p:nvSpPr>
          <p:spPr>
            <a:xfrm>
              <a:off x="3994375" y="466354"/>
              <a:ext cx="27305" cy="857250"/>
            </a:xfrm>
            <a:custGeom>
              <a:avLst/>
              <a:gdLst/>
              <a:ahLst/>
              <a:cxnLst/>
              <a:rect l="l" t="t" r="r" b="b"/>
              <a:pathLst>
                <a:path w="27304" h="857250">
                  <a:moveTo>
                    <a:pt x="20941" y="0"/>
                  </a:moveTo>
                  <a:lnTo>
                    <a:pt x="6031" y="0"/>
                  </a:lnTo>
                  <a:lnTo>
                    <a:pt x="0" y="6041"/>
                  </a:lnTo>
                  <a:lnTo>
                    <a:pt x="0" y="851031"/>
                  </a:lnTo>
                  <a:lnTo>
                    <a:pt x="6031" y="857073"/>
                  </a:lnTo>
                  <a:lnTo>
                    <a:pt x="13486" y="857073"/>
                  </a:lnTo>
                  <a:lnTo>
                    <a:pt x="20941" y="857073"/>
                  </a:lnTo>
                  <a:lnTo>
                    <a:pt x="26973" y="851031"/>
                  </a:lnTo>
                  <a:lnTo>
                    <a:pt x="26973" y="6041"/>
                  </a:lnTo>
                  <a:lnTo>
                    <a:pt x="20941" y="0"/>
                  </a:lnTo>
                  <a:close/>
                </a:path>
              </a:pathLst>
            </a:custGeom>
            <a:solidFill>
              <a:srgbClr val="C2C5CC"/>
            </a:solidFill>
          </p:spPr>
          <p:txBody>
            <a:bodyPr wrap="square" lIns="0" tIns="0" rIns="0" bIns="0" rtlCol="0"/>
            <a:lstStyle/>
            <a:p>
              <a:endParaRPr sz="1092"/>
            </a:p>
          </p:txBody>
        </p:sp>
        <p:pic>
          <p:nvPicPr>
            <p:cNvPr id="9" name="object 9"/>
            <p:cNvPicPr/>
            <p:nvPr/>
          </p:nvPicPr>
          <p:blipFill>
            <a:blip r:embed="rId4" cstate="print"/>
            <a:stretch>
              <a:fillRect/>
            </a:stretch>
          </p:blipFill>
          <p:spPr>
            <a:xfrm>
              <a:off x="4627294" y="574855"/>
              <a:ext cx="77317" cy="79369"/>
            </a:xfrm>
            <a:prstGeom prst="rect">
              <a:avLst/>
            </a:prstGeom>
          </p:spPr>
        </p:pic>
        <p:sp>
          <p:nvSpPr>
            <p:cNvPr id="10" name="object 10"/>
            <p:cNvSpPr/>
            <p:nvPr/>
          </p:nvSpPr>
          <p:spPr>
            <a:xfrm>
              <a:off x="4465587" y="623325"/>
              <a:ext cx="283845" cy="309880"/>
            </a:xfrm>
            <a:custGeom>
              <a:avLst/>
              <a:gdLst/>
              <a:ahLst/>
              <a:cxnLst/>
              <a:rect l="l" t="t" r="r" b="b"/>
              <a:pathLst>
                <a:path w="283845" h="309880">
                  <a:moveTo>
                    <a:pt x="103936" y="0"/>
                  </a:moveTo>
                  <a:lnTo>
                    <a:pt x="51623" y="15522"/>
                  </a:lnTo>
                  <a:lnTo>
                    <a:pt x="17174" y="44266"/>
                  </a:lnTo>
                  <a:lnTo>
                    <a:pt x="0" y="70839"/>
                  </a:lnTo>
                  <a:lnTo>
                    <a:pt x="35443" y="83080"/>
                  </a:lnTo>
                  <a:lnTo>
                    <a:pt x="52974" y="61684"/>
                  </a:lnTo>
                  <a:lnTo>
                    <a:pt x="72581" y="46972"/>
                  </a:lnTo>
                  <a:lnTo>
                    <a:pt x="94266" y="38946"/>
                  </a:lnTo>
                  <a:lnTo>
                    <a:pt x="118027" y="37605"/>
                  </a:lnTo>
                  <a:lnTo>
                    <a:pt x="130047" y="39246"/>
                  </a:lnTo>
                  <a:lnTo>
                    <a:pt x="180729" y="67902"/>
                  </a:lnTo>
                  <a:lnTo>
                    <a:pt x="201603" y="109714"/>
                  </a:lnTo>
                  <a:lnTo>
                    <a:pt x="202810" y="135141"/>
                  </a:lnTo>
                  <a:lnTo>
                    <a:pt x="201336" y="148224"/>
                  </a:lnTo>
                  <a:lnTo>
                    <a:pt x="198719" y="160553"/>
                  </a:lnTo>
                  <a:lnTo>
                    <a:pt x="194959" y="172125"/>
                  </a:lnTo>
                  <a:lnTo>
                    <a:pt x="190057" y="182941"/>
                  </a:lnTo>
                  <a:lnTo>
                    <a:pt x="191113" y="214644"/>
                  </a:lnTo>
                  <a:lnTo>
                    <a:pt x="204189" y="266506"/>
                  </a:lnTo>
                  <a:lnTo>
                    <a:pt x="229311" y="300847"/>
                  </a:lnTo>
                  <a:lnTo>
                    <a:pt x="244306" y="309733"/>
                  </a:lnTo>
                  <a:lnTo>
                    <a:pt x="251444" y="308407"/>
                  </a:lnTo>
                  <a:lnTo>
                    <a:pt x="260246" y="305733"/>
                  </a:lnTo>
                  <a:lnTo>
                    <a:pt x="270708" y="301708"/>
                  </a:lnTo>
                  <a:lnTo>
                    <a:pt x="282829" y="296330"/>
                  </a:lnTo>
                  <a:lnTo>
                    <a:pt x="283467" y="294393"/>
                  </a:lnTo>
                  <a:lnTo>
                    <a:pt x="265391" y="283403"/>
                  </a:lnTo>
                  <a:lnTo>
                    <a:pt x="250585" y="269752"/>
                  </a:lnTo>
                  <a:lnTo>
                    <a:pt x="230778" y="234478"/>
                  </a:lnTo>
                  <a:lnTo>
                    <a:pt x="225490" y="197757"/>
                  </a:lnTo>
                  <a:lnTo>
                    <a:pt x="240306" y="146219"/>
                  </a:lnTo>
                  <a:lnTo>
                    <a:pt x="240652" y="108610"/>
                  </a:lnTo>
                  <a:lnTo>
                    <a:pt x="216751" y="48179"/>
                  </a:lnTo>
                  <a:lnTo>
                    <a:pt x="183342" y="19323"/>
                  </a:lnTo>
                  <a:lnTo>
                    <a:pt x="134006" y="622"/>
                  </a:lnTo>
                  <a:lnTo>
                    <a:pt x="103936" y="0"/>
                  </a:lnTo>
                  <a:close/>
                </a:path>
              </a:pathLst>
            </a:custGeom>
            <a:solidFill>
              <a:srgbClr val="ED4039"/>
            </a:solidFill>
          </p:spPr>
          <p:txBody>
            <a:bodyPr wrap="square" lIns="0" tIns="0" rIns="0" bIns="0" rtlCol="0"/>
            <a:lstStyle/>
            <a:p>
              <a:endParaRPr sz="1092"/>
            </a:p>
          </p:txBody>
        </p:sp>
        <p:pic>
          <p:nvPicPr>
            <p:cNvPr id="11" name="object 11"/>
            <p:cNvPicPr/>
            <p:nvPr/>
          </p:nvPicPr>
          <p:blipFill>
            <a:blip r:embed="rId5" cstate="print"/>
            <a:stretch>
              <a:fillRect/>
            </a:stretch>
          </p:blipFill>
          <p:spPr>
            <a:xfrm>
              <a:off x="4824081" y="860898"/>
              <a:ext cx="79208" cy="77695"/>
            </a:xfrm>
            <a:prstGeom prst="rect">
              <a:avLst/>
            </a:prstGeom>
          </p:spPr>
        </p:pic>
        <p:sp>
          <p:nvSpPr>
            <p:cNvPr id="12" name="object 12"/>
            <p:cNvSpPr/>
            <p:nvPr/>
          </p:nvSpPr>
          <p:spPr>
            <a:xfrm>
              <a:off x="4576398" y="735783"/>
              <a:ext cx="259079" cy="340995"/>
            </a:xfrm>
            <a:custGeom>
              <a:avLst/>
              <a:gdLst/>
              <a:ahLst/>
              <a:cxnLst/>
              <a:rect l="l" t="t" r="r" b="b"/>
              <a:pathLst>
                <a:path w="259079" h="340994">
                  <a:moveTo>
                    <a:pt x="147409" y="0"/>
                  </a:moveTo>
                  <a:lnTo>
                    <a:pt x="147147" y="37496"/>
                  </a:lnTo>
                  <a:lnTo>
                    <a:pt x="173054" y="47167"/>
                  </a:lnTo>
                  <a:lnTo>
                    <a:pt x="193308" y="60978"/>
                  </a:lnTo>
                  <a:lnTo>
                    <a:pt x="207907" y="78930"/>
                  </a:lnTo>
                  <a:lnTo>
                    <a:pt x="216852" y="101023"/>
                  </a:lnTo>
                  <a:lnTo>
                    <a:pt x="219174" y="112932"/>
                  </a:lnTo>
                  <a:lnTo>
                    <a:pt x="220078" y="124439"/>
                  </a:lnTo>
                  <a:lnTo>
                    <a:pt x="219562" y="135545"/>
                  </a:lnTo>
                  <a:lnTo>
                    <a:pt x="194405" y="189149"/>
                  </a:lnTo>
                  <a:lnTo>
                    <a:pt x="151785" y="212726"/>
                  </a:lnTo>
                  <a:lnTo>
                    <a:pt x="114314" y="217174"/>
                  </a:lnTo>
                  <a:lnTo>
                    <a:pt x="102436" y="216077"/>
                  </a:lnTo>
                  <a:lnTo>
                    <a:pt x="72818" y="227295"/>
                  </a:lnTo>
                  <a:lnTo>
                    <a:pt x="27981" y="256352"/>
                  </a:lnTo>
                  <a:lnTo>
                    <a:pt x="3544" y="291197"/>
                  </a:lnTo>
                  <a:lnTo>
                    <a:pt x="0" y="308336"/>
                  </a:lnTo>
                  <a:lnTo>
                    <a:pt x="3555" y="314640"/>
                  </a:lnTo>
                  <a:lnTo>
                    <a:pt x="8929" y="322088"/>
                  </a:lnTo>
                  <a:lnTo>
                    <a:pt x="16120" y="330680"/>
                  </a:lnTo>
                  <a:lnTo>
                    <a:pt x="25130" y="340418"/>
                  </a:lnTo>
                  <a:lnTo>
                    <a:pt x="27067" y="340418"/>
                  </a:lnTo>
                  <a:lnTo>
                    <a:pt x="31676" y="319762"/>
                  </a:lnTo>
                  <a:lnTo>
                    <a:pt x="39849" y="301346"/>
                  </a:lnTo>
                  <a:lnTo>
                    <a:pt x="66877" y="271227"/>
                  </a:lnTo>
                  <a:lnTo>
                    <a:pt x="153461" y="251772"/>
                  </a:lnTo>
                  <a:lnTo>
                    <a:pt x="189179" y="239980"/>
                  </a:lnTo>
                  <a:lnTo>
                    <a:pt x="238721" y="197847"/>
                  </a:lnTo>
                  <a:lnTo>
                    <a:pt x="255293" y="156865"/>
                  </a:lnTo>
                  <a:lnTo>
                    <a:pt x="258599" y="123305"/>
                  </a:lnTo>
                  <a:lnTo>
                    <a:pt x="257060" y="104112"/>
                  </a:lnTo>
                  <a:lnTo>
                    <a:pt x="234380" y="51090"/>
                  </a:lnTo>
                  <a:lnTo>
                    <a:pt x="193920" y="15203"/>
                  </a:lnTo>
                  <a:lnTo>
                    <a:pt x="161450" y="2450"/>
                  </a:lnTo>
                  <a:lnTo>
                    <a:pt x="147409" y="0"/>
                  </a:lnTo>
                  <a:close/>
                </a:path>
              </a:pathLst>
            </a:custGeom>
            <a:solidFill>
              <a:srgbClr val="FC9B0E"/>
            </a:solidFill>
          </p:spPr>
          <p:txBody>
            <a:bodyPr wrap="square" lIns="0" tIns="0" rIns="0" bIns="0" rtlCol="0"/>
            <a:lstStyle/>
            <a:p>
              <a:endParaRPr sz="1092"/>
            </a:p>
          </p:txBody>
        </p:sp>
        <p:pic>
          <p:nvPicPr>
            <p:cNvPr id="13" name="object 13"/>
            <p:cNvPicPr/>
            <p:nvPr/>
          </p:nvPicPr>
          <p:blipFill>
            <a:blip r:embed="rId6" cstate="print"/>
            <a:stretch>
              <a:fillRect/>
            </a:stretch>
          </p:blipFill>
          <p:spPr>
            <a:xfrm>
              <a:off x="4296414" y="670975"/>
              <a:ext cx="79077" cy="77695"/>
            </a:xfrm>
            <a:prstGeom prst="rect">
              <a:avLst/>
            </a:prstGeom>
          </p:spPr>
        </p:pic>
        <p:sp>
          <p:nvSpPr>
            <p:cNvPr id="14" name="object 14"/>
            <p:cNvSpPr/>
            <p:nvPr/>
          </p:nvSpPr>
          <p:spPr>
            <a:xfrm>
              <a:off x="4310172" y="705509"/>
              <a:ext cx="343535" cy="219710"/>
            </a:xfrm>
            <a:custGeom>
              <a:avLst/>
              <a:gdLst/>
              <a:ahLst/>
              <a:cxnLst/>
              <a:rect l="l" t="t" r="r" b="b"/>
              <a:pathLst>
                <a:path w="343535" h="219709">
                  <a:moveTo>
                    <a:pt x="116379" y="0"/>
                  </a:moveTo>
                  <a:lnTo>
                    <a:pt x="55818" y="22420"/>
                  </a:lnTo>
                  <a:lnTo>
                    <a:pt x="24123" y="54241"/>
                  </a:lnTo>
                  <a:lnTo>
                    <a:pt x="3858" y="98639"/>
                  </a:lnTo>
                  <a:lnTo>
                    <a:pt x="0" y="126299"/>
                  </a:lnTo>
                  <a:lnTo>
                    <a:pt x="2245" y="153202"/>
                  </a:lnTo>
                  <a:lnTo>
                    <a:pt x="18775" y="194943"/>
                  </a:lnTo>
                  <a:lnTo>
                    <a:pt x="38552" y="219556"/>
                  </a:lnTo>
                  <a:lnTo>
                    <a:pt x="61358" y="189787"/>
                  </a:lnTo>
                  <a:lnTo>
                    <a:pt x="46501" y="166449"/>
                  </a:lnTo>
                  <a:lnTo>
                    <a:pt x="38651" y="143208"/>
                  </a:lnTo>
                  <a:lnTo>
                    <a:pt x="43965" y="97015"/>
                  </a:lnTo>
                  <a:lnTo>
                    <a:pt x="70635" y="60555"/>
                  </a:lnTo>
                  <a:lnTo>
                    <a:pt x="115124" y="40229"/>
                  </a:lnTo>
                  <a:lnTo>
                    <a:pt x="138744" y="40238"/>
                  </a:lnTo>
                  <a:lnTo>
                    <a:pt x="175190" y="52591"/>
                  </a:lnTo>
                  <a:lnTo>
                    <a:pt x="204641" y="74209"/>
                  </a:lnTo>
                  <a:lnTo>
                    <a:pt x="235072" y="83150"/>
                  </a:lnTo>
                  <a:lnTo>
                    <a:pt x="262976" y="87420"/>
                  </a:lnTo>
                  <a:lnTo>
                    <a:pt x="288352" y="87018"/>
                  </a:lnTo>
                  <a:lnTo>
                    <a:pt x="311203" y="81947"/>
                  </a:lnTo>
                  <a:lnTo>
                    <a:pt x="342966" y="55302"/>
                  </a:lnTo>
                  <a:lnTo>
                    <a:pt x="343184" y="46124"/>
                  </a:lnTo>
                  <a:lnTo>
                    <a:pt x="342644" y="34947"/>
                  </a:lnTo>
                  <a:lnTo>
                    <a:pt x="341349" y="21771"/>
                  </a:lnTo>
                  <a:lnTo>
                    <a:pt x="339674" y="20483"/>
                  </a:lnTo>
                  <a:lnTo>
                    <a:pt x="323590" y="34171"/>
                  </a:lnTo>
                  <a:lnTo>
                    <a:pt x="306011" y="43931"/>
                  </a:lnTo>
                  <a:lnTo>
                    <a:pt x="286934" y="49763"/>
                  </a:lnTo>
                  <a:lnTo>
                    <a:pt x="266357" y="51665"/>
                  </a:lnTo>
                  <a:lnTo>
                    <a:pt x="259729" y="51463"/>
                  </a:lnTo>
                  <a:lnTo>
                    <a:pt x="185438"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5" name="object 15"/>
            <p:cNvPicPr/>
            <p:nvPr/>
          </p:nvPicPr>
          <p:blipFill>
            <a:blip r:embed="rId7" cstate="print"/>
            <a:stretch>
              <a:fillRect/>
            </a:stretch>
          </p:blipFill>
          <p:spPr>
            <a:xfrm>
              <a:off x="4285961" y="1017755"/>
              <a:ext cx="78233" cy="78693"/>
            </a:xfrm>
            <a:prstGeom prst="rect">
              <a:avLst/>
            </a:prstGeom>
          </p:spPr>
        </p:pic>
        <p:sp>
          <p:nvSpPr>
            <p:cNvPr id="16" name="object 16"/>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9" y="40489"/>
                  </a:lnTo>
                  <a:lnTo>
                    <a:pt x="99206"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7" y="325247"/>
                  </a:lnTo>
                  <a:lnTo>
                    <a:pt x="115378" y="325471"/>
                  </a:lnTo>
                  <a:lnTo>
                    <a:pt x="73175" y="306011"/>
                  </a:lnTo>
                  <a:lnTo>
                    <a:pt x="46768" y="269290"/>
                  </a:lnTo>
                  <a:lnTo>
                    <a:pt x="40662" y="244393"/>
                  </a:lnTo>
                  <a:lnTo>
                    <a:pt x="41289" y="220719"/>
                  </a:lnTo>
                  <a:lnTo>
                    <a:pt x="62746" y="177041"/>
                  </a:lnTo>
                  <a:lnTo>
                    <a:pt x="101520" y="146246"/>
                  </a:lnTo>
                  <a:lnTo>
                    <a:pt x="119462" y="120113"/>
                  </a:lnTo>
                  <a:lnTo>
                    <a:pt x="132186" y="94929"/>
                  </a:lnTo>
                  <a:lnTo>
                    <a:pt x="139692" y="70694"/>
                  </a:lnTo>
                  <a:lnTo>
                    <a:pt x="141979" y="47412"/>
                  </a:lnTo>
                  <a:lnTo>
                    <a:pt x="141347"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7" name="object 17"/>
            <p:cNvPicPr/>
            <p:nvPr/>
          </p:nvPicPr>
          <p:blipFill>
            <a:blip r:embed="rId8" cstate="print"/>
            <a:stretch>
              <a:fillRect/>
            </a:stretch>
          </p:blipFill>
          <p:spPr>
            <a:xfrm>
              <a:off x="4613558" y="1136111"/>
              <a:ext cx="78101" cy="78814"/>
            </a:xfrm>
            <a:prstGeom prst="rect">
              <a:avLst/>
            </a:prstGeom>
          </p:spPr>
        </p:pic>
        <p:sp>
          <p:nvSpPr>
            <p:cNvPr id="18" name="object 18"/>
            <p:cNvSpPr/>
            <p:nvPr/>
          </p:nvSpPr>
          <p:spPr>
            <a:xfrm>
              <a:off x="4410450" y="937870"/>
              <a:ext cx="362585" cy="205740"/>
            </a:xfrm>
            <a:custGeom>
              <a:avLst/>
              <a:gdLst/>
              <a:ahLst/>
              <a:cxnLst/>
              <a:rect l="l" t="t" r="r" b="b"/>
              <a:pathLst>
                <a:path w="362585" h="205740">
                  <a:moveTo>
                    <a:pt x="33085" y="0"/>
                  </a:moveTo>
                  <a:lnTo>
                    <a:pt x="0" y="34611"/>
                  </a:lnTo>
                  <a:lnTo>
                    <a:pt x="513" y="36412"/>
                  </a:lnTo>
                  <a:lnTo>
                    <a:pt x="21641" y="35094"/>
                  </a:lnTo>
                  <a:lnTo>
                    <a:pt x="41613" y="37833"/>
                  </a:lnTo>
                  <a:lnTo>
                    <a:pt x="78081" y="55479"/>
                  </a:lnTo>
                  <a:lnTo>
                    <a:pt x="120729" y="133309"/>
                  </a:lnTo>
                  <a:lnTo>
                    <a:pt x="141948" y="164378"/>
                  </a:lnTo>
                  <a:lnTo>
                    <a:pt x="167081" y="186717"/>
                  </a:lnTo>
                  <a:lnTo>
                    <a:pt x="196128" y="200326"/>
                  </a:lnTo>
                  <a:lnTo>
                    <a:pt x="229092" y="205203"/>
                  </a:lnTo>
                  <a:lnTo>
                    <a:pt x="240057" y="204900"/>
                  </a:lnTo>
                  <a:lnTo>
                    <a:pt x="291195" y="191936"/>
                  </a:lnTo>
                  <a:lnTo>
                    <a:pt x="335968" y="155567"/>
                  </a:lnTo>
                  <a:lnTo>
                    <a:pt x="359224" y="106766"/>
                  </a:lnTo>
                  <a:lnTo>
                    <a:pt x="362536" y="80671"/>
                  </a:lnTo>
                  <a:lnTo>
                    <a:pt x="362449" y="71971"/>
                  </a:lnTo>
                  <a:lnTo>
                    <a:pt x="361025" y="57930"/>
                  </a:lnTo>
                  <a:lnTo>
                    <a:pt x="324817" y="67982"/>
                  </a:lnTo>
                  <a:lnTo>
                    <a:pt x="322744" y="95540"/>
                  </a:lnTo>
                  <a:lnTo>
                    <a:pt x="315096" y="118814"/>
                  </a:lnTo>
                  <a:lnTo>
                    <a:pt x="283080" y="152503"/>
                  </a:lnTo>
                  <a:lnTo>
                    <a:pt x="239783" y="165780"/>
                  </a:lnTo>
                  <a:lnTo>
                    <a:pt x="214309" y="163547"/>
                  </a:lnTo>
                  <a:lnTo>
                    <a:pt x="173268" y="141063"/>
                  </a:lnTo>
                  <a:lnTo>
                    <a:pt x="151480" y="109308"/>
                  </a:lnTo>
                  <a:lnTo>
                    <a:pt x="140822" y="74421"/>
                  </a:lnTo>
                  <a:lnTo>
                    <a:pt x="121869" y="49064"/>
                  </a:lnTo>
                  <a:lnTo>
                    <a:pt x="81539" y="13953"/>
                  </a:lnTo>
                  <a:lnTo>
                    <a:pt x="41259" y="142"/>
                  </a:lnTo>
                  <a:lnTo>
                    <a:pt x="33085" y="0"/>
                  </a:lnTo>
                  <a:close/>
                </a:path>
              </a:pathLst>
            </a:custGeom>
            <a:solidFill>
              <a:srgbClr val="5DC4C1"/>
            </a:solidFill>
          </p:spPr>
          <p:txBody>
            <a:bodyPr wrap="square" lIns="0" tIns="0" rIns="0" bIns="0" rtlCol="0"/>
            <a:lstStyle/>
            <a:p>
              <a:endParaRPr sz="1092"/>
            </a:p>
          </p:txBody>
        </p:sp>
        <p:pic>
          <p:nvPicPr>
            <p:cNvPr id="19" name="object 19"/>
            <p:cNvPicPr/>
            <p:nvPr/>
          </p:nvPicPr>
          <p:blipFill>
            <a:blip r:embed="rId9" cstate="print"/>
            <a:stretch>
              <a:fillRect/>
            </a:stretch>
          </p:blipFill>
          <p:spPr>
            <a:xfrm>
              <a:off x="2064413" y="7008060"/>
              <a:ext cx="2273525" cy="2382028"/>
            </a:xfrm>
            <a:prstGeom prst="rect">
              <a:avLst/>
            </a:prstGeom>
          </p:spPr>
        </p:pic>
        <p:pic>
          <p:nvPicPr>
            <p:cNvPr id="20" name="object 20"/>
            <p:cNvPicPr/>
            <p:nvPr/>
          </p:nvPicPr>
          <p:blipFill>
            <a:blip r:embed="rId10" cstate="print"/>
            <a:stretch>
              <a:fillRect/>
            </a:stretch>
          </p:blipFill>
          <p:spPr>
            <a:xfrm>
              <a:off x="18728106" y="3224872"/>
              <a:ext cx="1147295" cy="1077722"/>
            </a:xfrm>
            <a:prstGeom prst="rect">
              <a:avLst/>
            </a:prstGeom>
          </p:spPr>
        </p:pic>
        <p:sp>
          <p:nvSpPr>
            <p:cNvPr id="21" name="object 21"/>
            <p:cNvSpPr/>
            <p:nvPr/>
          </p:nvSpPr>
          <p:spPr>
            <a:xfrm>
              <a:off x="12112088" y="7739459"/>
              <a:ext cx="782955" cy="397510"/>
            </a:xfrm>
            <a:custGeom>
              <a:avLst/>
              <a:gdLst/>
              <a:ahLst/>
              <a:cxnLst/>
              <a:rect l="l" t="t" r="r" b="b"/>
              <a:pathLst>
                <a:path w="782954" h="397509">
                  <a:moveTo>
                    <a:pt x="782709" y="0"/>
                  </a:moveTo>
                  <a:lnTo>
                    <a:pt x="433588" y="87013"/>
                  </a:lnTo>
                  <a:lnTo>
                    <a:pt x="391349" y="92185"/>
                  </a:lnTo>
                  <a:lnTo>
                    <a:pt x="380699" y="91858"/>
                  </a:lnTo>
                  <a:lnTo>
                    <a:pt x="370119" y="90883"/>
                  </a:lnTo>
                  <a:lnTo>
                    <a:pt x="359602" y="89265"/>
                  </a:lnTo>
                  <a:lnTo>
                    <a:pt x="349141" y="87013"/>
                  </a:lnTo>
                  <a:lnTo>
                    <a:pt x="0" y="0"/>
                  </a:lnTo>
                  <a:lnTo>
                    <a:pt x="0" y="270284"/>
                  </a:lnTo>
                  <a:lnTo>
                    <a:pt x="24482" y="314496"/>
                  </a:lnTo>
                  <a:lnTo>
                    <a:pt x="92035" y="351920"/>
                  </a:lnTo>
                  <a:lnTo>
                    <a:pt x="139202" y="367192"/>
                  </a:lnTo>
                  <a:lnTo>
                    <a:pt x="193821" y="379693"/>
                  </a:lnTo>
                  <a:lnTo>
                    <a:pt x="254789" y="389065"/>
                  </a:lnTo>
                  <a:lnTo>
                    <a:pt x="321000" y="394951"/>
                  </a:lnTo>
                  <a:lnTo>
                    <a:pt x="391349" y="396993"/>
                  </a:lnTo>
                  <a:lnTo>
                    <a:pt x="461710" y="394955"/>
                  </a:lnTo>
                  <a:lnTo>
                    <a:pt x="527927" y="389080"/>
                  </a:lnTo>
                  <a:lnTo>
                    <a:pt x="588898" y="379721"/>
                  </a:lnTo>
                  <a:lnTo>
                    <a:pt x="643518" y="367233"/>
                  </a:lnTo>
                  <a:lnTo>
                    <a:pt x="690682" y="351972"/>
                  </a:lnTo>
                  <a:lnTo>
                    <a:pt x="729288" y="334291"/>
                  </a:lnTo>
                  <a:lnTo>
                    <a:pt x="776405" y="293093"/>
                  </a:lnTo>
                  <a:lnTo>
                    <a:pt x="782709" y="270284"/>
                  </a:lnTo>
                  <a:lnTo>
                    <a:pt x="782709" y="0"/>
                  </a:lnTo>
                  <a:close/>
                </a:path>
              </a:pathLst>
            </a:custGeom>
            <a:solidFill>
              <a:srgbClr val="343434">
                <a:alpha val="50000"/>
              </a:srgbClr>
            </a:solidFill>
          </p:spPr>
          <p:txBody>
            <a:bodyPr wrap="square" lIns="0" tIns="0" rIns="0" bIns="0" rtlCol="0"/>
            <a:lstStyle/>
            <a:p>
              <a:endParaRPr sz="1092"/>
            </a:p>
          </p:txBody>
        </p:sp>
        <p:sp>
          <p:nvSpPr>
            <p:cNvPr id="22" name="object 22"/>
            <p:cNvSpPr/>
            <p:nvPr/>
          </p:nvSpPr>
          <p:spPr>
            <a:xfrm>
              <a:off x="12112088" y="7739459"/>
              <a:ext cx="782955" cy="397510"/>
            </a:xfrm>
            <a:custGeom>
              <a:avLst/>
              <a:gdLst/>
              <a:ahLst/>
              <a:cxnLst/>
              <a:rect l="l" t="t" r="r" b="b"/>
              <a:pathLst>
                <a:path w="782954" h="397509">
                  <a:moveTo>
                    <a:pt x="782709" y="270284"/>
                  </a:moveTo>
                  <a:lnTo>
                    <a:pt x="758230" y="314547"/>
                  </a:lnTo>
                  <a:lnTo>
                    <a:pt x="690682" y="351972"/>
                  </a:lnTo>
                  <a:lnTo>
                    <a:pt x="643518" y="367233"/>
                  </a:lnTo>
                  <a:lnTo>
                    <a:pt x="588898" y="379721"/>
                  </a:lnTo>
                  <a:lnTo>
                    <a:pt x="527927" y="389080"/>
                  </a:lnTo>
                  <a:lnTo>
                    <a:pt x="461710" y="394955"/>
                  </a:lnTo>
                  <a:lnTo>
                    <a:pt x="391349" y="396993"/>
                  </a:lnTo>
                  <a:lnTo>
                    <a:pt x="321000" y="394951"/>
                  </a:lnTo>
                  <a:lnTo>
                    <a:pt x="254789" y="389065"/>
                  </a:lnTo>
                  <a:lnTo>
                    <a:pt x="193821" y="379693"/>
                  </a:lnTo>
                  <a:lnTo>
                    <a:pt x="139202" y="367192"/>
                  </a:lnTo>
                  <a:lnTo>
                    <a:pt x="92035" y="351920"/>
                  </a:lnTo>
                  <a:lnTo>
                    <a:pt x="53427" y="334236"/>
                  </a:lnTo>
                  <a:lnTo>
                    <a:pt x="6304" y="293060"/>
                  </a:lnTo>
                  <a:lnTo>
                    <a:pt x="0" y="270284"/>
                  </a:lnTo>
                  <a:lnTo>
                    <a:pt x="0" y="0"/>
                  </a:lnTo>
                  <a:lnTo>
                    <a:pt x="349141" y="87013"/>
                  </a:lnTo>
                  <a:lnTo>
                    <a:pt x="359602" y="89265"/>
                  </a:lnTo>
                  <a:lnTo>
                    <a:pt x="370119" y="90883"/>
                  </a:lnTo>
                  <a:lnTo>
                    <a:pt x="380699" y="91858"/>
                  </a:lnTo>
                  <a:lnTo>
                    <a:pt x="391349" y="92185"/>
                  </a:lnTo>
                  <a:lnTo>
                    <a:pt x="402001" y="91858"/>
                  </a:lnTo>
                  <a:lnTo>
                    <a:pt x="412618" y="90883"/>
                  </a:lnTo>
                  <a:lnTo>
                    <a:pt x="423160" y="89265"/>
                  </a:lnTo>
                  <a:lnTo>
                    <a:pt x="433588" y="87013"/>
                  </a:lnTo>
                  <a:lnTo>
                    <a:pt x="782709" y="0"/>
                  </a:lnTo>
                  <a:lnTo>
                    <a:pt x="782709" y="270284"/>
                  </a:lnTo>
                  <a:close/>
                </a:path>
              </a:pathLst>
            </a:custGeom>
            <a:ln w="10470">
              <a:solidFill>
                <a:srgbClr val="FFFFFF"/>
              </a:solidFill>
            </a:ln>
          </p:spPr>
          <p:txBody>
            <a:bodyPr wrap="square" lIns="0" tIns="0" rIns="0" bIns="0" rtlCol="0"/>
            <a:lstStyle/>
            <a:p>
              <a:endParaRPr sz="1092"/>
            </a:p>
          </p:txBody>
        </p:sp>
        <p:sp>
          <p:nvSpPr>
            <p:cNvPr id="23" name="object 23"/>
            <p:cNvSpPr/>
            <p:nvPr/>
          </p:nvSpPr>
          <p:spPr>
            <a:xfrm>
              <a:off x="11837411" y="7386748"/>
              <a:ext cx="1332230" cy="729615"/>
            </a:xfrm>
            <a:custGeom>
              <a:avLst/>
              <a:gdLst/>
              <a:ahLst/>
              <a:cxnLst/>
              <a:rect l="l" t="t" r="r" b="b"/>
              <a:pathLst>
                <a:path w="1332230" h="729615">
                  <a:moveTo>
                    <a:pt x="666025" y="0"/>
                  </a:moveTo>
                  <a:lnTo>
                    <a:pt x="27563" y="155052"/>
                  </a:lnTo>
                  <a:lnTo>
                    <a:pt x="0" y="193778"/>
                  </a:lnTo>
                  <a:lnTo>
                    <a:pt x="1720" y="211145"/>
                  </a:lnTo>
                  <a:lnTo>
                    <a:pt x="631942" y="389412"/>
                  </a:lnTo>
                  <a:lnTo>
                    <a:pt x="666025" y="393694"/>
                  </a:lnTo>
                  <a:lnTo>
                    <a:pt x="674612" y="393433"/>
                  </a:lnTo>
                  <a:lnTo>
                    <a:pt x="683153" y="392641"/>
                  </a:lnTo>
                  <a:lnTo>
                    <a:pt x="691658" y="391305"/>
                  </a:lnTo>
                  <a:lnTo>
                    <a:pt x="700139" y="389412"/>
                  </a:lnTo>
                  <a:lnTo>
                    <a:pt x="1168627" y="272714"/>
                  </a:lnTo>
                  <a:lnTo>
                    <a:pt x="1168627" y="593091"/>
                  </a:lnTo>
                  <a:lnTo>
                    <a:pt x="1159768" y="604949"/>
                  </a:lnTo>
                  <a:lnTo>
                    <a:pt x="1153027" y="618939"/>
                  </a:lnTo>
                  <a:lnTo>
                    <a:pt x="1148739" y="634633"/>
                  </a:lnTo>
                  <a:lnTo>
                    <a:pt x="1147235" y="651603"/>
                  </a:lnTo>
                  <a:lnTo>
                    <a:pt x="1152174" y="681835"/>
                  </a:lnTo>
                  <a:lnTo>
                    <a:pt x="1165638" y="706540"/>
                  </a:lnTo>
                  <a:lnTo>
                    <a:pt x="1185596" y="723204"/>
                  </a:lnTo>
                  <a:lnTo>
                    <a:pt x="1210019" y="729318"/>
                  </a:lnTo>
                  <a:lnTo>
                    <a:pt x="1234425" y="723204"/>
                  </a:lnTo>
                  <a:lnTo>
                    <a:pt x="1254377" y="706540"/>
                  </a:lnTo>
                  <a:lnTo>
                    <a:pt x="1267841" y="681835"/>
                  </a:lnTo>
                  <a:lnTo>
                    <a:pt x="1272781" y="651603"/>
                  </a:lnTo>
                  <a:lnTo>
                    <a:pt x="1271281" y="634580"/>
                  </a:lnTo>
                  <a:lnTo>
                    <a:pt x="1266996" y="618892"/>
                  </a:lnTo>
                  <a:lnTo>
                    <a:pt x="1260254" y="604931"/>
                  </a:lnTo>
                  <a:lnTo>
                    <a:pt x="1251379" y="593091"/>
                  </a:lnTo>
                  <a:lnTo>
                    <a:pt x="1251379" y="252013"/>
                  </a:lnTo>
                  <a:lnTo>
                    <a:pt x="1304508" y="238872"/>
                  </a:lnTo>
                  <a:lnTo>
                    <a:pt x="1320026" y="229886"/>
                  </a:lnTo>
                  <a:lnTo>
                    <a:pt x="1329070" y="214514"/>
                  </a:lnTo>
                  <a:lnTo>
                    <a:pt x="1331734" y="196020"/>
                  </a:lnTo>
                  <a:lnTo>
                    <a:pt x="1328109" y="177669"/>
                  </a:lnTo>
                  <a:lnTo>
                    <a:pt x="700139" y="4251"/>
                  </a:lnTo>
                  <a:lnTo>
                    <a:pt x="674627" y="284"/>
                  </a:lnTo>
                  <a:lnTo>
                    <a:pt x="666025" y="0"/>
                  </a:lnTo>
                  <a:close/>
                </a:path>
              </a:pathLst>
            </a:custGeom>
            <a:solidFill>
              <a:srgbClr val="343434">
                <a:alpha val="50000"/>
              </a:srgbClr>
            </a:solidFill>
          </p:spPr>
          <p:txBody>
            <a:bodyPr wrap="square" lIns="0" tIns="0" rIns="0" bIns="0" rtlCol="0"/>
            <a:lstStyle/>
            <a:p>
              <a:endParaRPr sz="1092"/>
            </a:p>
          </p:txBody>
        </p:sp>
        <p:sp>
          <p:nvSpPr>
            <p:cNvPr id="24" name="object 24"/>
            <p:cNvSpPr/>
            <p:nvPr/>
          </p:nvSpPr>
          <p:spPr>
            <a:xfrm>
              <a:off x="11837411" y="7386748"/>
              <a:ext cx="1332230" cy="729615"/>
            </a:xfrm>
            <a:custGeom>
              <a:avLst/>
              <a:gdLst/>
              <a:ahLst/>
              <a:cxnLst/>
              <a:rect l="l" t="t" r="r" b="b"/>
              <a:pathLst>
                <a:path w="1332230" h="729615">
                  <a:moveTo>
                    <a:pt x="1304508" y="238872"/>
                  </a:moveTo>
                  <a:lnTo>
                    <a:pt x="1251379" y="252013"/>
                  </a:lnTo>
                  <a:lnTo>
                    <a:pt x="1251379" y="593091"/>
                  </a:lnTo>
                  <a:lnTo>
                    <a:pt x="1260254" y="604931"/>
                  </a:lnTo>
                  <a:lnTo>
                    <a:pt x="1266996" y="618892"/>
                  </a:lnTo>
                  <a:lnTo>
                    <a:pt x="1271281" y="634580"/>
                  </a:lnTo>
                  <a:lnTo>
                    <a:pt x="1272781" y="651603"/>
                  </a:lnTo>
                  <a:lnTo>
                    <a:pt x="1267841" y="681835"/>
                  </a:lnTo>
                  <a:lnTo>
                    <a:pt x="1254377" y="706540"/>
                  </a:lnTo>
                  <a:lnTo>
                    <a:pt x="1234425" y="723204"/>
                  </a:lnTo>
                  <a:lnTo>
                    <a:pt x="1210019" y="729318"/>
                  </a:lnTo>
                  <a:lnTo>
                    <a:pt x="1185596" y="723204"/>
                  </a:lnTo>
                  <a:lnTo>
                    <a:pt x="1165638" y="706540"/>
                  </a:lnTo>
                  <a:lnTo>
                    <a:pt x="1152174" y="681835"/>
                  </a:lnTo>
                  <a:lnTo>
                    <a:pt x="1147235" y="651603"/>
                  </a:lnTo>
                  <a:lnTo>
                    <a:pt x="1148739" y="634633"/>
                  </a:lnTo>
                  <a:lnTo>
                    <a:pt x="1153027" y="618939"/>
                  </a:lnTo>
                  <a:lnTo>
                    <a:pt x="1159768" y="604949"/>
                  </a:lnTo>
                  <a:lnTo>
                    <a:pt x="1168627" y="593091"/>
                  </a:lnTo>
                  <a:lnTo>
                    <a:pt x="1168627" y="272714"/>
                  </a:lnTo>
                  <a:lnTo>
                    <a:pt x="1057385" y="300346"/>
                  </a:lnTo>
                  <a:lnTo>
                    <a:pt x="700139" y="389412"/>
                  </a:lnTo>
                  <a:lnTo>
                    <a:pt x="691658" y="391305"/>
                  </a:lnTo>
                  <a:lnTo>
                    <a:pt x="683153" y="392641"/>
                  </a:lnTo>
                  <a:lnTo>
                    <a:pt x="674612" y="393433"/>
                  </a:lnTo>
                  <a:lnTo>
                    <a:pt x="666025" y="393694"/>
                  </a:lnTo>
                  <a:lnTo>
                    <a:pt x="657460" y="393415"/>
                  </a:lnTo>
                  <a:lnTo>
                    <a:pt x="648897" y="392594"/>
                  </a:lnTo>
                  <a:lnTo>
                    <a:pt x="640377" y="391251"/>
                  </a:lnTo>
                  <a:lnTo>
                    <a:pt x="631942" y="389412"/>
                  </a:lnTo>
                  <a:lnTo>
                    <a:pt x="274676" y="300346"/>
                  </a:lnTo>
                  <a:lnTo>
                    <a:pt x="27563" y="238872"/>
                  </a:lnTo>
                  <a:lnTo>
                    <a:pt x="1898" y="211470"/>
                  </a:lnTo>
                  <a:lnTo>
                    <a:pt x="1720" y="211145"/>
                  </a:lnTo>
                  <a:lnTo>
                    <a:pt x="0" y="193778"/>
                  </a:lnTo>
                  <a:lnTo>
                    <a:pt x="3709" y="176895"/>
                  </a:lnTo>
                  <a:lnTo>
                    <a:pt x="631942" y="4251"/>
                  </a:lnTo>
                  <a:lnTo>
                    <a:pt x="666025" y="0"/>
                  </a:lnTo>
                  <a:lnTo>
                    <a:pt x="674627" y="284"/>
                  </a:lnTo>
                  <a:lnTo>
                    <a:pt x="1304508" y="155052"/>
                  </a:lnTo>
                  <a:lnTo>
                    <a:pt x="1331734" y="196020"/>
                  </a:lnTo>
                  <a:lnTo>
                    <a:pt x="1329070" y="214514"/>
                  </a:lnTo>
                  <a:lnTo>
                    <a:pt x="1320026" y="229886"/>
                  </a:lnTo>
                  <a:lnTo>
                    <a:pt x="1304508" y="238872"/>
                  </a:lnTo>
                  <a:close/>
                </a:path>
              </a:pathLst>
            </a:custGeom>
            <a:ln w="10470">
              <a:solidFill>
                <a:srgbClr val="FFFFFF"/>
              </a:solidFill>
            </a:ln>
          </p:spPr>
          <p:txBody>
            <a:bodyPr wrap="square" lIns="0" tIns="0" rIns="0" bIns="0" rtlCol="0"/>
            <a:lstStyle/>
            <a:p>
              <a:endParaRPr sz="1092"/>
            </a:p>
          </p:txBody>
        </p:sp>
        <p:sp>
          <p:nvSpPr>
            <p:cNvPr id="25" name="object 25"/>
            <p:cNvSpPr/>
            <p:nvPr/>
          </p:nvSpPr>
          <p:spPr>
            <a:xfrm>
              <a:off x="8807313" y="10021471"/>
              <a:ext cx="386715" cy="196215"/>
            </a:xfrm>
            <a:custGeom>
              <a:avLst/>
              <a:gdLst/>
              <a:ahLst/>
              <a:cxnLst/>
              <a:rect l="l" t="t" r="r" b="b"/>
              <a:pathLst>
                <a:path w="386715" h="196215">
                  <a:moveTo>
                    <a:pt x="386522" y="0"/>
                  </a:moveTo>
                  <a:lnTo>
                    <a:pt x="207302" y="44658"/>
                  </a:lnTo>
                  <a:lnTo>
                    <a:pt x="200276" y="45527"/>
                  </a:lnTo>
                  <a:lnTo>
                    <a:pt x="186224" y="45527"/>
                  </a:lnTo>
                  <a:lnTo>
                    <a:pt x="179292" y="44658"/>
                  </a:lnTo>
                  <a:lnTo>
                    <a:pt x="0" y="0"/>
                  </a:lnTo>
                  <a:lnTo>
                    <a:pt x="0" y="133472"/>
                  </a:lnTo>
                  <a:lnTo>
                    <a:pt x="37286" y="170425"/>
                  </a:lnTo>
                  <a:lnTo>
                    <a:pt x="79121" y="183971"/>
                  </a:lnTo>
                  <a:lnTo>
                    <a:pt x="132173" y="192855"/>
                  </a:lnTo>
                  <a:lnTo>
                    <a:pt x="193261" y="196046"/>
                  </a:lnTo>
                  <a:lnTo>
                    <a:pt x="254356" y="192861"/>
                  </a:lnTo>
                  <a:lnTo>
                    <a:pt x="307409" y="183989"/>
                  </a:lnTo>
                  <a:lnTo>
                    <a:pt x="349241" y="170452"/>
                  </a:lnTo>
                  <a:lnTo>
                    <a:pt x="376672" y="153272"/>
                  </a:lnTo>
                  <a:lnTo>
                    <a:pt x="386522" y="133472"/>
                  </a:lnTo>
                  <a:lnTo>
                    <a:pt x="386522" y="0"/>
                  </a:lnTo>
                  <a:close/>
                </a:path>
              </a:pathLst>
            </a:custGeom>
            <a:solidFill>
              <a:srgbClr val="148F3F">
                <a:alpha val="9999"/>
              </a:srgbClr>
            </a:solidFill>
          </p:spPr>
          <p:txBody>
            <a:bodyPr wrap="square" lIns="0" tIns="0" rIns="0" bIns="0" rtlCol="0"/>
            <a:lstStyle/>
            <a:p>
              <a:endParaRPr sz="1092"/>
            </a:p>
          </p:txBody>
        </p:sp>
        <p:sp>
          <p:nvSpPr>
            <p:cNvPr id="26" name="object 26"/>
            <p:cNvSpPr/>
            <p:nvPr/>
          </p:nvSpPr>
          <p:spPr>
            <a:xfrm>
              <a:off x="8807313" y="10021471"/>
              <a:ext cx="386715" cy="196215"/>
            </a:xfrm>
            <a:custGeom>
              <a:avLst/>
              <a:gdLst/>
              <a:ahLst/>
              <a:cxnLst/>
              <a:rect l="l" t="t" r="r" b="b"/>
              <a:pathLst>
                <a:path w="386715" h="196215">
                  <a:moveTo>
                    <a:pt x="386522" y="133472"/>
                  </a:moveTo>
                  <a:lnTo>
                    <a:pt x="349241" y="170452"/>
                  </a:lnTo>
                  <a:lnTo>
                    <a:pt x="307409" y="183989"/>
                  </a:lnTo>
                  <a:lnTo>
                    <a:pt x="254356" y="192861"/>
                  </a:lnTo>
                  <a:lnTo>
                    <a:pt x="193261" y="196046"/>
                  </a:lnTo>
                  <a:lnTo>
                    <a:pt x="132173" y="192855"/>
                  </a:lnTo>
                  <a:lnTo>
                    <a:pt x="79121" y="183971"/>
                  </a:lnTo>
                  <a:lnTo>
                    <a:pt x="37286" y="170425"/>
                  </a:lnTo>
                  <a:lnTo>
                    <a:pt x="9852" y="153248"/>
                  </a:lnTo>
                  <a:lnTo>
                    <a:pt x="0" y="133472"/>
                  </a:lnTo>
                  <a:lnTo>
                    <a:pt x="0" y="0"/>
                  </a:lnTo>
                  <a:lnTo>
                    <a:pt x="172413" y="42962"/>
                  </a:lnTo>
                  <a:lnTo>
                    <a:pt x="179292" y="44658"/>
                  </a:lnTo>
                  <a:lnTo>
                    <a:pt x="186224" y="45527"/>
                  </a:lnTo>
                  <a:lnTo>
                    <a:pt x="193261" y="45527"/>
                  </a:lnTo>
                  <a:lnTo>
                    <a:pt x="200276" y="45527"/>
                  </a:lnTo>
                  <a:lnTo>
                    <a:pt x="207302" y="44658"/>
                  </a:lnTo>
                  <a:lnTo>
                    <a:pt x="214119" y="42962"/>
                  </a:lnTo>
                  <a:lnTo>
                    <a:pt x="386522" y="0"/>
                  </a:lnTo>
                  <a:lnTo>
                    <a:pt x="386522" y="133472"/>
                  </a:lnTo>
                  <a:close/>
                </a:path>
              </a:pathLst>
            </a:custGeom>
            <a:ln w="5172">
              <a:solidFill>
                <a:srgbClr val="FFFFFF"/>
              </a:solidFill>
            </a:ln>
          </p:spPr>
          <p:txBody>
            <a:bodyPr wrap="square" lIns="0" tIns="0" rIns="0" bIns="0" rtlCol="0"/>
            <a:lstStyle/>
            <a:p>
              <a:endParaRPr sz="1092"/>
            </a:p>
          </p:txBody>
        </p:sp>
        <p:sp>
          <p:nvSpPr>
            <p:cNvPr id="27" name="object 27"/>
            <p:cNvSpPr/>
            <p:nvPr/>
          </p:nvSpPr>
          <p:spPr>
            <a:xfrm>
              <a:off x="8671677" y="9847300"/>
              <a:ext cx="657860" cy="360680"/>
            </a:xfrm>
            <a:custGeom>
              <a:avLst/>
              <a:gdLst/>
              <a:ahLst/>
              <a:cxnLst/>
              <a:rect l="l" t="t" r="r" b="b"/>
              <a:pathLst>
                <a:path w="657859" h="360679">
                  <a:moveTo>
                    <a:pt x="334568" y="0"/>
                  </a:moveTo>
                  <a:lnTo>
                    <a:pt x="323259" y="0"/>
                  </a:lnTo>
                  <a:lnTo>
                    <a:pt x="317668" y="649"/>
                  </a:lnTo>
                  <a:lnTo>
                    <a:pt x="13614" y="76563"/>
                  </a:lnTo>
                  <a:lnTo>
                    <a:pt x="6369" y="80543"/>
                  </a:lnTo>
                  <a:lnTo>
                    <a:pt x="1832" y="87349"/>
                  </a:lnTo>
                  <a:lnTo>
                    <a:pt x="0" y="95689"/>
                  </a:lnTo>
                  <a:lnTo>
                    <a:pt x="850" y="104269"/>
                  </a:lnTo>
                  <a:lnTo>
                    <a:pt x="317584" y="193659"/>
                  </a:lnTo>
                  <a:lnTo>
                    <a:pt x="323259" y="194412"/>
                  </a:lnTo>
                  <a:lnTo>
                    <a:pt x="334568" y="194412"/>
                  </a:lnTo>
                  <a:lnTo>
                    <a:pt x="340159" y="193732"/>
                  </a:lnTo>
                  <a:lnTo>
                    <a:pt x="577094" y="134666"/>
                  </a:lnTo>
                  <a:lnTo>
                    <a:pt x="577094" y="292881"/>
                  </a:lnTo>
                  <a:lnTo>
                    <a:pt x="572718" y="298733"/>
                  </a:lnTo>
                  <a:lnTo>
                    <a:pt x="569389" y="305641"/>
                  </a:lnTo>
                  <a:lnTo>
                    <a:pt x="567271" y="313391"/>
                  </a:lnTo>
                  <a:lnTo>
                    <a:pt x="566529" y="321770"/>
                  </a:lnTo>
                  <a:lnTo>
                    <a:pt x="568967" y="336698"/>
                  </a:lnTo>
                  <a:lnTo>
                    <a:pt x="575615" y="348897"/>
                  </a:lnTo>
                  <a:lnTo>
                    <a:pt x="585471" y="357127"/>
                  </a:lnTo>
                  <a:lnTo>
                    <a:pt x="597533" y="360146"/>
                  </a:lnTo>
                  <a:lnTo>
                    <a:pt x="609585" y="357127"/>
                  </a:lnTo>
                  <a:lnTo>
                    <a:pt x="619438" y="348897"/>
                  </a:lnTo>
                  <a:lnTo>
                    <a:pt x="626087" y="336698"/>
                  </a:lnTo>
                  <a:lnTo>
                    <a:pt x="628527" y="321770"/>
                  </a:lnTo>
                  <a:lnTo>
                    <a:pt x="627786" y="313364"/>
                  </a:lnTo>
                  <a:lnTo>
                    <a:pt x="625670" y="305617"/>
                  </a:lnTo>
                  <a:lnTo>
                    <a:pt x="622338" y="298724"/>
                  </a:lnTo>
                  <a:lnTo>
                    <a:pt x="617952" y="292881"/>
                  </a:lnTo>
                  <a:lnTo>
                    <a:pt x="617952" y="124446"/>
                  </a:lnTo>
                  <a:lnTo>
                    <a:pt x="644192" y="117954"/>
                  </a:lnTo>
                  <a:lnTo>
                    <a:pt x="651854" y="113516"/>
                  </a:lnTo>
                  <a:lnTo>
                    <a:pt x="656321" y="105927"/>
                  </a:lnTo>
                  <a:lnTo>
                    <a:pt x="657637" y="96796"/>
                  </a:lnTo>
                  <a:lnTo>
                    <a:pt x="655846" y="87735"/>
                  </a:lnTo>
                  <a:lnTo>
                    <a:pt x="653762" y="82437"/>
                  </a:lnTo>
                  <a:lnTo>
                    <a:pt x="649992" y="78008"/>
                  </a:lnTo>
                  <a:lnTo>
                    <a:pt x="340211" y="764"/>
                  </a:lnTo>
                  <a:lnTo>
                    <a:pt x="334568" y="0"/>
                  </a:lnTo>
                  <a:close/>
                </a:path>
              </a:pathLst>
            </a:custGeom>
            <a:solidFill>
              <a:srgbClr val="148F3F">
                <a:alpha val="9999"/>
              </a:srgbClr>
            </a:solidFill>
          </p:spPr>
          <p:txBody>
            <a:bodyPr wrap="square" lIns="0" tIns="0" rIns="0" bIns="0" rtlCol="0"/>
            <a:lstStyle/>
            <a:p>
              <a:endParaRPr sz="1092"/>
            </a:p>
          </p:txBody>
        </p:sp>
        <p:sp>
          <p:nvSpPr>
            <p:cNvPr id="28" name="object 28"/>
            <p:cNvSpPr/>
            <p:nvPr/>
          </p:nvSpPr>
          <p:spPr>
            <a:xfrm>
              <a:off x="8671677" y="9847300"/>
              <a:ext cx="657860" cy="360680"/>
            </a:xfrm>
            <a:custGeom>
              <a:avLst/>
              <a:gdLst/>
              <a:ahLst/>
              <a:cxnLst/>
              <a:rect l="l" t="t" r="r" b="b"/>
              <a:pathLst>
                <a:path w="657859" h="360679">
                  <a:moveTo>
                    <a:pt x="644192" y="117954"/>
                  </a:moveTo>
                  <a:lnTo>
                    <a:pt x="617952" y="124446"/>
                  </a:lnTo>
                  <a:lnTo>
                    <a:pt x="617952" y="292881"/>
                  </a:lnTo>
                  <a:lnTo>
                    <a:pt x="622338" y="298724"/>
                  </a:lnTo>
                  <a:lnTo>
                    <a:pt x="625670" y="305617"/>
                  </a:lnTo>
                  <a:lnTo>
                    <a:pt x="627786" y="313364"/>
                  </a:lnTo>
                  <a:lnTo>
                    <a:pt x="628527" y="321770"/>
                  </a:lnTo>
                  <a:lnTo>
                    <a:pt x="626087" y="336698"/>
                  </a:lnTo>
                  <a:lnTo>
                    <a:pt x="619438" y="348897"/>
                  </a:lnTo>
                  <a:lnTo>
                    <a:pt x="609585" y="357127"/>
                  </a:lnTo>
                  <a:lnTo>
                    <a:pt x="597533" y="360146"/>
                  </a:lnTo>
                  <a:lnTo>
                    <a:pt x="585471" y="357127"/>
                  </a:lnTo>
                  <a:lnTo>
                    <a:pt x="575615" y="348897"/>
                  </a:lnTo>
                  <a:lnTo>
                    <a:pt x="568967" y="336698"/>
                  </a:lnTo>
                  <a:lnTo>
                    <a:pt x="566529" y="321770"/>
                  </a:lnTo>
                  <a:lnTo>
                    <a:pt x="567271" y="313391"/>
                  </a:lnTo>
                  <a:lnTo>
                    <a:pt x="569389" y="305641"/>
                  </a:lnTo>
                  <a:lnTo>
                    <a:pt x="572718" y="298733"/>
                  </a:lnTo>
                  <a:lnTo>
                    <a:pt x="577094" y="292881"/>
                  </a:lnTo>
                  <a:lnTo>
                    <a:pt x="577094" y="134666"/>
                  </a:lnTo>
                  <a:lnTo>
                    <a:pt x="522153" y="148309"/>
                  </a:lnTo>
                  <a:lnTo>
                    <a:pt x="345740" y="192297"/>
                  </a:lnTo>
                  <a:lnTo>
                    <a:pt x="340159" y="193732"/>
                  </a:lnTo>
                  <a:lnTo>
                    <a:pt x="334568" y="194412"/>
                  </a:lnTo>
                  <a:lnTo>
                    <a:pt x="328903" y="194412"/>
                  </a:lnTo>
                  <a:lnTo>
                    <a:pt x="323259" y="194412"/>
                  </a:lnTo>
                  <a:lnTo>
                    <a:pt x="317584" y="193659"/>
                  </a:lnTo>
                  <a:lnTo>
                    <a:pt x="312066" y="192297"/>
                  </a:lnTo>
                  <a:lnTo>
                    <a:pt x="135642" y="148309"/>
                  </a:lnTo>
                  <a:lnTo>
                    <a:pt x="13614" y="117954"/>
                  </a:lnTo>
                  <a:lnTo>
                    <a:pt x="934" y="104426"/>
                  </a:lnTo>
                  <a:lnTo>
                    <a:pt x="850" y="104269"/>
                  </a:lnTo>
                  <a:lnTo>
                    <a:pt x="0" y="95689"/>
                  </a:lnTo>
                  <a:lnTo>
                    <a:pt x="1832" y="87349"/>
                  </a:lnTo>
                  <a:lnTo>
                    <a:pt x="6369" y="80543"/>
                  </a:lnTo>
                  <a:lnTo>
                    <a:pt x="13614" y="76563"/>
                  </a:lnTo>
                  <a:lnTo>
                    <a:pt x="312066" y="2094"/>
                  </a:lnTo>
                  <a:lnTo>
                    <a:pt x="317668" y="649"/>
                  </a:lnTo>
                  <a:lnTo>
                    <a:pt x="323259" y="0"/>
                  </a:lnTo>
                  <a:lnTo>
                    <a:pt x="328903" y="0"/>
                  </a:lnTo>
                  <a:lnTo>
                    <a:pt x="334568" y="0"/>
                  </a:lnTo>
                  <a:lnTo>
                    <a:pt x="340211" y="764"/>
                  </a:lnTo>
                  <a:lnTo>
                    <a:pt x="345740" y="2094"/>
                  </a:lnTo>
                  <a:lnTo>
                    <a:pt x="644192" y="76563"/>
                  </a:lnTo>
                  <a:lnTo>
                    <a:pt x="649992" y="78008"/>
                  </a:lnTo>
                  <a:lnTo>
                    <a:pt x="653762" y="82437"/>
                  </a:lnTo>
                  <a:lnTo>
                    <a:pt x="655846" y="87735"/>
                  </a:lnTo>
                  <a:lnTo>
                    <a:pt x="657637" y="96796"/>
                  </a:lnTo>
                  <a:lnTo>
                    <a:pt x="656321" y="105927"/>
                  </a:lnTo>
                  <a:lnTo>
                    <a:pt x="651854" y="113516"/>
                  </a:lnTo>
                  <a:lnTo>
                    <a:pt x="644192" y="117954"/>
                  </a:lnTo>
                  <a:close/>
                </a:path>
              </a:pathLst>
            </a:custGeom>
            <a:ln w="5172">
              <a:solidFill>
                <a:srgbClr val="FFFFFF"/>
              </a:solidFill>
            </a:ln>
          </p:spPr>
          <p:txBody>
            <a:bodyPr wrap="square" lIns="0" tIns="0" rIns="0" bIns="0" rtlCol="0"/>
            <a:lstStyle/>
            <a:p>
              <a:endParaRPr sz="1092"/>
            </a:p>
          </p:txBody>
        </p:sp>
        <p:sp>
          <p:nvSpPr>
            <p:cNvPr id="29" name="object 29"/>
            <p:cNvSpPr/>
            <p:nvPr/>
          </p:nvSpPr>
          <p:spPr>
            <a:xfrm>
              <a:off x="14864896" y="6485986"/>
              <a:ext cx="1280160" cy="869315"/>
            </a:xfrm>
            <a:custGeom>
              <a:avLst/>
              <a:gdLst/>
              <a:ahLst/>
              <a:cxnLst/>
              <a:rect l="l" t="t" r="r" b="b"/>
              <a:pathLst>
                <a:path w="1280159" h="869315">
                  <a:moveTo>
                    <a:pt x="640922" y="0"/>
                  </a:moveTo>
                  <a:lnTo>
                    <a:pt x="591256" y="2809"/>
                  </a:lnTo>
                  <a:lnTo>
                    <a:pt x="543237" y="11031"/>
                  </a:lnTo>
                  <a:lnTo>
                    <a:pt x="497172" y="24360"/>
                  </a:lnTo>
                  <a:lnTo>
                    <a:pt x="453366" y="42486"/>
                  </a:lnTo>
                  <a:lnTo>
                    <a:pt x="412124" y="65104"/>
                  </a:lnTo>
                  <a:lnTo>
                    <a:pt x="373753" y="91904"/>
                  </a:lnTo>
                  <a:lnTo>
                    <a:pt x="338558" y="122580"/>
                  </a:lnTo>
                  <a:lnTo>
                    <a:pt x="306844" y="156825"/>
                  </a:lnTo>
                  <a:lnTo>
                    <a:pt x="278916" y="194330"/>
                  </a:lnTo>
                  <a:lnTo>
                    <a:pt x="255081" y="234788"/>
                  </a:lnTo>
                  <a:lnTo>
                    <a:pt x="204456" y="249797"/>
                  </a:lnTo>
                  <a:lnTo>
                    <a:pt x="157753" y="272589"/>
                  </a:lnTo>
                  <a:lnTo>
                    <a:pt x="115681" y="302373"/>
                  </a:lnTo>
                  <a:lnTo>
                    <a:pt x="78950" y="338356"/>
                  </a:lnTo>
                  <a:lnTo>
                    <a:pt x="440049" y="338356"/>
                  </a:lnTo>
                  <a:lnTo>
                    <a:pt x="451500" y="326250"/>
                  </a:lnTo>
                  <a:lnTo>
                    <a:pt x="465385" y="316962"/>
                  </a:lnTo>
                  <a:lnTo>
                    <a:pt x="481250" y="311010"/>
                  </a:lnTo>
                  <a:lnTo>
                    <a:pt x="498644" y="308912"/>
                  </a:lnTo>
                  <a:lnTo>
                    <a:pt x="527329" y="314696"/>
                  </a:lnTo>
                  <a:lnTo>
                    <a:pt x="550742" y="330476"/>
                  </a:lnTo>
                  <a:lnTo>
                    <a:pt x="566522" y="353890"/>
                  </a:lnTo>
                  <a:lnTo>
                    <a:pt x="572307" y="382574"/>
                  </a:lnTo>
                  <a:lnTo>
                    <a:pt x="566522" y="411254"/>
                  </a:lnTo>
                  <a:lnTo>
                    <a:pt x="550742" y="434668"/>
                  </a:lnTo>
                  <a:lnTo>
                    <a:pt x="527329" y="450451"/>
                  </a:lnTo>
                  <a:lnTo>
                    <a:pt x="498644" y="456237"/>
                  </a:lnTo>
                  <a:lnTo>
                    <a:pt x="481250" y="454137"/>
                  </a:lnTo>
                  <a:lnTo>
                    <a:pt x="465385" y="448177"/>
                  </a:lnTo>
                  <a:lnTo>
                    <a:pt x="451500" y="438868"/>
                  </a:lnTo>
                  <a:lnTo>
                    <a:pt x="440049" y="426719"/>
                  </a:lnTo>
                  <a:lnTo>
                    <a:pt x="24292" y="426719"/>
                  </a:lnTo>
                  <a:lnTo>
                    <a:pt x="13976" y="455553"/>
                  </a:lnTo>
                  <a:lnTo>
                    <a:pt x="6350" y="485554"/>
                  </a:lnTo>
                  <a:lnTo>
                    <a:pt x="1622" y="516597"/>
                  </a:lnTo>
                  <a:lnTo>
                    <a:pt x="0" y="548559"/>
                  </a:lnTo>
                  <a:lnTo>
                    <a:pt x="2292" y="586673"/>
                  </a:lnTo>
                  <a:lnTo>
                    <a:pt x="8961" y="623431"/>
                  </a:lnTo>
                  <a:lnTo>
                    <a:pt x="19697" y="658602"/>
                  </a:lnTo>
                  <a:lnTo>
                    <a:pt x="34187" y="691957"/>
                  </a:lnTo>
                  <a:lnTo>
                    <a:pt x="440049" y="691957"/>
                  </a:lnTo>
                  <a:lnTo>
                    <a:pt x="451500" y="679846"/>
                  </a:lnTo>
                  <a:lnTo>
                    <a:pt x="465385" y="670555"/>
                  </a:lnTo>
                  <a:lnTo>
                    <a:pt x="481250" y="664602"/>
                  </a:lnTo>
                  <a:lnTo>
                    <a:pt x="498644" y="662503"/>
                  </a:lnTo>
                  <a:lnTo>
                    <a:pt x="527329" y="668291"/>
                  </a:lnTo>
                  <a:lnTo>
                    <a:pt x="550742" y="684076"/>
                  </a:lnTo>
                  <a:lnTo>
                    <a:pt x="566522" y="707490"/>
                  </a:lnTo>
                  <a:lnTo>
                    <a:pt x="572307" y="736166"/>
                  </a:lnTo>
                  <a:lnTo>
                    <a:pt x="568399" y="759779"/>
                  </a:lnTo>
                  <a:lnTo>
                    <a:pt x="541076" y="796018"/>
                  </a:lnTo>
                  <a:lnTo>
                    <a:pt x="506204" y="809828"/>
                  </a:lnTo>
                  <a:lnTo>
                    <a:pt x="495545" y="809828"/>
                  </a:lnTo>
                  <a:lnTo>
                    <a:pt x="492634" y="809158"/>
                  </a:lnTo>
                  <a:lnTo>
                    <a:pt x="489629" y="808739"/>
                  </a:lnTo>
                  <a:lnTo>
                    <a:pt x="474986" y="805406"/>
                  </a:lnTo>
                  <a:lnTo>
                    <a:pt x="461623" y="799402"/>
                  </a:lnTo>
                  <a:lnTo>
                    <a:pt x="449868" y="790975"/>
                  </a:lnTo>
                  <a:lnTo>
                    <a:pt x="440049" y="780374"/>
                  </a:lnTo>
                  <a:lnTo>
                    <a:pt x="99588" y="780374"/>
                  </a:lnTo>
                  <a:lnTo>
                    <a:pt x="136424" y="810649"/>
                  </a:lnTo>
                  <a:lnTo>
                    <a:pt x="177510" y="835273"/>
                  </a:lnTo>
                  <a:lnTo>
                    <a:pt x="222266" y="853627"/>
                  </a:lnTo>
                  <a:lnTo>
                    <a:pt x="270110" y="865092"/>
                  </a:lnTo>
                  <a:lnTo>
                    <a:pt x="320461" y="869052"/>
                  </a:lnTo>
                  <a:lnTo>
                    <a:pt x="961363" y="869052"/>
                  </a:lnTo>
                  <a:lnTo>
                    <a:pt x="1007935" y="865689"/>
                  </a:lnTo>
                  <a:lnTo>
                    <a:pt x="1052413" y="855915"/>
                  </a:lnTo>
                  <a:lnTo>
                    <a:pt x="1094327" y="840204"/>
                  </a:lnTo>
                  <a:lnTo>
                    <a:pt x="1133213" y="819027"/>
                  </a:lnTo>
                  <a:lnTo>
                    <a:pt x="1168603" y="792856"/>
                  </a:lnTo>
                  <a:lnTo>
                    <a:pt x="1200029" y="762165"/>
                  </a:lnTo>
                  <a:lnTo>
                    <a:pt x="1227026" y="727426"/>
                  </a:lnTo>
                  <a:lnTo>
                    <a:pt x="1249126" y="689112"/>
                  </a:lnTo>
                  <a:lnTo>
                    <a:pt x="1265862" y="647694"/>
                  </a:lnTo>
                  <a:lnTo>
                    <a:pt x="1276830" y="603562"/>
                  </a:lnTo>
                  <a:lnTo>
                    <a:pt x="653016" y="603562"/>
                  </a:lnTo>
                  <a:lnTo>
                    <a:pt x="641557" y="615697"/>
                  </a:lnTo>
                  <a:lnTo>
                    <a:pt x="627674" y="624996"/>
                  </a:lnTo>
                  <a:lnTo>
                    <a:pt x="611817" y="630950"/>
                  </a:lnTo>
                  <a:lnTo>
                    <a:pt x="594432" y="633048"/>
                  </a:lnTo>
                  <a:lnTo>
                    <a:pt x="565760" y="627256"/>
                  </a:lnTo>
                  <a:lnTo>
                    <a:pt x="542346" y="611464"/>
                  </a:lnTo>
                  <a:lnTo>
                    <a:pt x="526558" y="588048"/>
                  </a:lnTo>
                  <a:lnTo>
                    <a:pt x="520769" y="559386"/>
                  </a:lnTo>
                  <a:lnTo>
                    <a:pt x="526558" y="530707"/>
                  </a:lnTo>
                  <a:lnTo>
                    <a:pt x="542346" y="507285"/>
                  </a:lnTo>
                  <a:lnTo>
                    <a:pt x="565760" y="491493"/>
                  </a:lnTo>
                  <a:lnTo>
                    <a:pt x="594432" y="485702"/>
                  </a:lnTo>
                  <a:lnTo>
                    <a:pt x="611817" y="487805"/>
                  </a:lnTo>
                  <a:lnTo>
                    <a:pt x="627674" y="493765"/>
                  </a:lnTo>
                  <a:lnTo>
                    <a:pt x="641557" y="503054"/>
                  </a:lnTo>
                  <a:lnTo>
                    <a:pt x="653016" y="515146"/>
                  </a:lnTo>
                  <a:lnTo>
                    <a:pt x="1279961" y="515146"/>
                  </a:lnTo>
                  <a:lnTo>
                    <a:pt x="1270528" y="464509"/>
                  </a:lnTo>
                  <a:lnTo>
                    <a:pt x="1253492" y="416998"/>
                  </a:lnTo>
                  <a:lnTo>
                    <a:pt x="1229521" y="373287"/>
                  </a:lnTo>
                  <a:lnTo>
                    <a:pt x="1199282" y="334053"/>
                  </a:lnTo>
                  <a:lnTo>
                    <a:pt x="1163446" y="299970"/>
                  </a:lnTo>
                  <a:lnTo>
                    <a:pt x="1122680" y="271714"/>
                  </a:lnTo>
                  <a:lnTo>
                    <a:pt x="1077653" y="249960"/>
                  </a:lnTo>
                  <a:lnTo>
                    <a:pt x="653016" y="249960"/>
                  </a:lnTo>
                  <a:lnTo>
                    <a:pt x="641557" y="262066"/>
                  </a:lnTo>
                  <a:lnTo>
                    <a:pt x="627674" y="271354"/>
                  </a:lnTo>
                  <a:lnTo>
                    <a:pt x="611817" y="277306"/>
                  </a:lnTo>
                  <a:lnTo>
                    <a:pt x="594432" y="279405"/>
                  </a:lnTo>
                  <a:lnTo>
                    <a:pt x="565760" y="273618"/>
                  </a:lnTo>
                  <a:lnTo>
                    <a:pt x="542346" y="257837"/>
                  </a:lnTo>
                  <a:lnTo>
                    <a:pt x="526558" y="234427"/>
                  </a:lnTo>
                  <a:lnTo>
                    <a:pt x="520769" y="205752"/>
                  </a:lnTo>
                  <a:lnTo>
                    <a:pt x="526558" y="177062"/>
                  </a:lnTo>
                  <a:lnTo>
                    <a:pt x="542346" y="153645"/>
                  </a:lnTo>
                  <a:lnTo>
                    <a:pt x="565760" y="137864"/>
                  </a:lnTo>
                  <a:lnTo>
                    <a:pt x="594432" y="132079"/>
                  </a:lnTo>
                  <a:lnTo>
                    <a:pt x="611817" y="134179"/>
                  </a:lnTo>
                  <a:lnTo>
                    <a:pt x="627674" y="140137"/>
                  </a:lnTo>
                  <a:lnTo>
                    <a:pt x="641557" y="149440"/>
                  </a:lnTo>
                  <a:lnTo>
                    <a:pt x="653016" y="161576"/>
                  </a:lnTo>
                  <a:lnTo>
                    <a:pt x="978902" y="161576"/>
                  </a:lnTo>
                  <a:lnTo>
                    <a:pt x="947125" y="126353"/>
                  </a:lnTo>
                  <a:lnTo>
                    <a:pt x="911715" y="94775"/>
                  </a:lnTo>
                  <a:lnTo>
                    <a:pt x="872994" y="67166"/>
                  </a:lnTo>
                  <a:lnTo>
                    <a:pt x="831280" y="43850"/>
                  </a:lnTo>
                  <a:lnTo>
                    <a:pt x="786896" y="25152"/>
                  </a:lnTo>
                  <a:lnTo>
                    <a:pt x="740162" y="11394"/>
                  </a:lnTo>
                  <a:lnTo>
                    <a:pt x="691397" y="2902"/>
                  </a:lnTo>
                  <a:lnTo>
                    <a:pt x="640922" y="0"/>
                  </a:lnTo>
                  <a:close/>
                </a:path>
              </a:pathLst>
            </a:custGeom>
            <a:solidFill>
              <a:srgbClr val="148F3F">
                <a:alpha val="50000"/>
              </a:srgbClr>
            </a:solidFill>
          </p:spPr>
          <p:txBody>
            <a:bodyPr wrap="square" lIns="0" tIns="0" rIns="0" bIns="0" rtlCol="0"/>
            <a:lstStyle/>
            <a:p>
              <a:endParaRPr sz="1092"/>
            </a:p>
          </p:txBody>
        </p:sp>
        <p:sp>
          <p:nvSpPr>
            <p:cNvPr id="30" name="object 30"/>
            <p:cNvSpPr/>
            <p:nvPr/>
          </p:nvSpPr>
          <p:spPr>
            <a:xfrm>
              <a:off x="14864896" y="6485986"/>
              <a:ext cx="1280160" cy="869315"/>
            </a:xfrm>
            <a:custGeom>
              <a:avLst/>
              <a:gdLst/>
              <a:ahLst/>
              <a:cxnLst/>
              <a:rect l="l" t="t" r="r" b="b"/>
              <a:pathLst>
                <a:path w="1280159" h="869315">
                  <a:moveTo>
                    <a:pt x="961363" y="869052"/>
                  </a:moveTo>
                  <a:lnTo>
                    <a:pt x="320461" y="869052"/>
                  </a:lnTo>
                  <a:lnTo>
                    <a:pt x="270110" y="865092"/>
                  </a:lnTo>
                  <a:lnTo>
                    <a:pt x="222266" y="853627"/>
                  </a:lnTo>
                  <a:lnTo>
                    <a:pt x="177510" y="835273"/>
                  </a:lnTo>
                  <a:lnTo>
                    <a:pt x="136424" y="810649"/>
                  </a:lnTo>
                  <a:lnTo>
                    <a:pt x="99588" y="780374"/>
                  </a:lnTo>
                  <a:lnTo>
                    <a:pt x="440049" y="780374"/>
                  </a:lnTo>
                  <a:lnTo>
                    <a:pt x="449868" y="790975"/>
                  </a:lnTo>
                  <a:lnTo>
                    <a:pt x="461623" y="799402"/>
                  </a:lnTo>
                  <a:lnTo>
                    <a:pt x="474986" y="805406"/>
                  </a:lnTo>
                  <a:lnTo>
                    <a:pt x="489629" y="808739"/>
                  </a:lnTo>
                  <a:lnTo>
                    <a:pt x="492634" y="809158"/>
                  </a:lnTo>
                  <a:lnTo>
                    <a:pt x="495545" y="809828"/>
                  </a:lnTo>
                  <a:lnTo>
                    <a:pt x="498644" y="809828"/>
                  </a:lnTo>
                  <a:lnTo>
                    <a:pt x="506204" y="809828"/>
                  </a:lnTo>
                  <a:lnTo>
                    <a:pt x="513397" y="808383"/>
                  </a:lnTo>
                  <a:lnTo>
                    <a:pt x="557551" y="780133"/>
                  </a:lnTo>
                  <a:lnTo>
                    <a:pt x="572307" y="736166"/>
                  </a:lnTo>
                  <a:lnTo>
                    <a:pt x="566522" y="707490"/>
                  </a:lnTo>
                  <a:lnTo>
                    <a:pt x="550742" y="684076"/>
                  </a:lnTo>
                  <a:lnTo>
                    <a:pt x="527329" y="668291"/>
                  </a:lnTo>
                  <a:lnTo>
                    <a:pt x="498644" y="662503"/>
                  </a:lnTo>
                  <a:lnTo>
                    <a:pt x="481250" y="664602"/>
                  </a:lnTo>
                  <a:lnTo>
                    <a:pt x="465385" y="670555"/>
                  </a:lnTo>
                  <a:lnTo>
                    <a:pt x="451500" y="679846"/>
                  </a:lnTo>
                  <a:lnTo>
                    <a:pt x="440049" y="691957"/>
                  </a:lnTo>
                  <a:lnTo>
                    <a:pt x="34187" y="691957"/>
                  </a:lnTo>
                  <a:lnTo>
                    <a:pt x="19697" y="658602"/>
                  </a:lnTo>
                  <a:lnTo>
                    <a:pt x="8961" y="623431"/>
                  </a:lnTo>
                  <a:lnTo>
                    <a:pt x="2292" y="586673"/>
                  </a:lnTo>
                  <a:lnTo>
                    <a:pt x="0" y="548559"/>
                  </a:lnTo>
                  <a:lnTo>
                    <a:pt x="1622" y="516597"/>
                  </a:lnTo>
                  <a:lnTo>
                    <a:pt x="6350" y="485554"/>
                  </a:lnTo>
                  <a:lnTo>
                    <a:pt x="13976" y="455553"/>
                  </a:lnTo>
                  <a:lnTo>
                    <a:pt x="24292" y="426719"/>
                  </a:lnTo>
                  <a:lnTo>
                    <a:pt x="440049" y="426719"/>
                  </a:lnTo>
                  <a:lnTo>
                    <a:pt x="451500" y="438868"/>
                  </a:lnTo>
                  <a:lnTo>
                    <a:pt x="465385" y="448177"/>
                  </a:lnTo>
                  <a:lnTo>
                    <a:pt x="481250" y="454137"/>
                  </a:lnTo>
                  <a:lnTo>
                    <a:pt x="498644" y="456237"/>
                  </a:lnTo>
                  <a:lnTo>
                    <a:pt x="527329" y="450451"/>
                  </a:lnTo>
                  <a:lnTo>
                    <a:pt x="550742" y="434668"/>
                  </a:lnTo>
                  <a:lnTo>
                    <a:pt x="566522" y="411254"/>
                  </a:lnTo>
                  <a:lnTo>
                    <a:pt x="572307" y="382574"/>
                  </a:lnTo>
                  <a:lnTo>
                    <a:pt x="566522" y="353890"/>
                  </a:lnTo>
                  <a:lnTo>
                    <a:pt x="550742" y="330476"/>
                  </a:lnTo>
                  <a:lnTo>
                    <a:pt x="527329" y="314696"/>
                  </a:lnTo>
                  <a:lnTo>
                    <a:pt x="498644" y="308912"/>
                  </a:lnTo>
                  <a:lnTo>
                    <a:pt x="481250" y="311010"/>
                  </a:lnTo>
                  <a:lnTo>
                    <a:pt x="465385" y="316962"/>
                  </a:lnTo>
                  <a:lnTo>
                    <a:pt x="451500" y="326250"/>
                  </a:lnTo>
                  <a:lnTo>
                    <a:pt x="440049" y="338356"/>
                  </a:lnTo>
                  <a:lnTo>
                    <a:pt x="78950" y="338356"/>
                  </a:lnTo>
                  <a:lnTo>
                    <a:pt x="115681" y="302373"/>
                  </a:lnTo>
                  <a:lnTo>
                    <a:pt x="157753" y="272589"/>
                  </a:lnTo>
                  <a:lnTo>
                    <a:pt x="204456" y="249797"/>
                  </a:lnTo>
                  <a:lnTo>
                    <a:pt x="255081" y="234788"/>
                  </a:lnTo>
                  <a:lnTo>
                    <a:pt x="278916" y="194330"/>
                  </a:lnTo>
                  <a:lnTo>
                    <a:pt x="306844" y="156825"/>
                  </a:lnTo>
                  <a:lnTo>
                    <a:pt x="338558" y="122580"/>
                  </a:lnTo>
                  <a:lnTo>
                    <a:pt x="373753" y="91904"/>
                  </a:lnTo>
                  <a:lnTo>
                    <a:pt x="412124" y="65104"/>
                  </a:lnTo>
                  <a:lnTo>
                    <a:pt x="453366" y="42486"/>
                  </a:lnTo>
                  <a:lnTo>
                    <a:pt x="497172" y="24360"/>
                  </a:lnTo>
                  <a:lnTo>
                    <a:pt x="543237" y="11031"/>
                  </a:lnTo>
                  <a:lnTo>
                    <a:pt x="591256" y="2809"/>
                  </a:lnTo>
                  <a:lnTo>
                    <a:pt x="640922" y="0"/>
                  </a:lnTo>
                  <a:lnTo>
                    <a:pt x="691397" y="2902"/>
                  </a:lnTo>
                  <a:lnTo>
                    <a:pt x="740162" y="11394"/>
                  </a:lnTo>
                  <a:lnTo>
                    <a:pt x="786896" y="25152"/>
                  </a:lnTo>
                  <a:lnTo>
                    <a:pt x="831280" y="43850"/>
                  </a:lnTo>
                  <a:lnTo>
                    <a:pt x="872994" y="67166"/>
                  </a:lnTo>
                  <a:lnTo>
                    <a:pt x="911715" y="94775"/>
                  </a:lnTo>
                  <a:lnTo>
                    <a:pt x="947125" y="126353"/>
                  </a:lnTo>
                  <a:lnTo>
                    <a:pt x="978902" y="161576"/>
                  </a:lnTo>
                  <a:lnTo>
                    <a:pt x="653016" y="161576"/>
                  </a:lnTo>
                  <a:lnTo>
                    <a:pt x="641557" y="149440"/>
                  </a:lnTo>
                  <a:lnTo>
                    <a:pt x="627674" y="140137"/>
                  </a:lnTo>
                  <a:lnTo>
                    <a:pt x="611817" y="134179"/>
                  </a:lnTo>
                  <a:lnTo>
                    <a:pt x="594432" y="132079"/>
                  </a:lnTo>
                  <a:lnTo>
                    <a:pt x="565760" y="137864"/>
                  </a:lnTo>
                  <a:lnTo>
                    <a:pt x="542346" y="153645"/>
                  </a:lnTo>
                  <a:lnTo>
                    <a:pt x="526558" y="177062"/>
                  </a:lnTo>
                  <a:lnTo>
                    <a:pt x="520769" y="205752"/>
                  </a:lnTo>
                  <a:lnTo>
                    <a:pt x="526558" y="234427"/>
                  </a:lnTo>
                  <a:lnTo>
                    <a:pt x="542346" y="257837"/>
                  </a:lnTo>
                  <a:lnTo>
                    <a:pt x="565760" y="273618"/>
                  </a:lnTo>
                  <a:lnTo>
                    <a:pt x="594432" y="279405"/>
                  </a:lnTo>
                  <a:lnTo>
                    <a:pt x="611817" y="277306"/>
                  </a:lnTo>
                  <a:lnTo>
                    <a:pt x="627674" y="271354"/>
                  </a:lnTo>
                  <a:lnTo>
                    <a:pt x="641557" y="262066"/>
                  </a:lnTo>
                  <a:lnTo>
                    <a:pt x="653016" y="249960"/>
                  </a:lnTo>
                  <a:lnTo>
                    <a:pt x="1077653" y="249960"/>
                  </a:lnTo>
                  <a:lnTo>
                    <a:pt x="1122680" y="271714"/>
                  </a:lnTo>
                  <a:lnTo>
                    <a:pt x="1163446" y="299970"/>
                  </a:lnTo>
                  <a:lnTo>
                    <a:pt x="1199282" y="334053"/>
                  </a:lnTo>
                  <a:lnTo>
                    <a:pt x="1229521" y="373287"/>
                  </a:lnTo>
                  <a:lnTo>
                    <a:pt x="1253492" y="416998"/>
                  </a:lnTo>
                  <a:lnTo>
                    <a:pt x="1270528" y="464509"/>
                  </a:lnTo>
                  <a:lnTo>
                    <a:pt x="1279961" y="515146"/>
                  </a:lnTo>
                  <a:lnTo>
                    <a:pt x="653016" y="515146"/>
                  </a:lnTo>
                  <a:lnTo>
                    <a:pt x="641557" y="503054"/>
                  </a:lnTo>
                  <a:lnTo>
                    <a:pt x="627674" y="493765"/>
                  </a:lnTo>
                  <a:lnTo>
                    <a:pt x="611817" y="487805"/>
                  </a:lnTo>
                  <a:lnTo>
                    <a:pt x="594432" y="485702"/>
                  </a:lnTo>
                  <a:lnTo>
                    <a:pt x="565760" y="491493"/>
                  </a:lnTo>
                  <a:lnTo>
                    <a:pt x="542346" y="507285"/>
                  </a:lnTo>
                  <a:lnTo>
                    <a:pt x="526558" y="530707"/>
                  </a:lnTo>
                  <a:lnTo>
                    <a:pt x="520769" y="559386"/>
                  </a:lnTo>
                  <a:lnTo>
                    <a:pt x="526558" y="588048"/>
                  </a:lnTo>
                  <a:lnTo>
                    <a:pt x="542346" y="611464"/>
                  </a:lnTo>
                  <a:lnTo>
                    <a:pt x="565760" y="627256"/>
                  </a:lnTo>
                  <a:lnTo>
                    <a:pt x="594432" y="633048"/>
                  </a:lnTo>
                  <a:lnTo>
                    <a:pt x="611817" y="630950"/>
                  </a:lnTo>
                  <a:lnTo>
                    <a:pt x="627674" y="624996"/>
                  </a:lnTo>
                  <a:lnTo>
                    <a:pt x="641557" y="615697"/>
                  </a:lnTo>
                  <a:lnTo>
                    <a:pt x="653016" y="603562"/>
                  </a:lnTo>
                  <a:lnTo>
                    <a:pt x="1276830" y="603562"/>
                  </a:lnTo>
                  <a:lnTo>
                    <a:pt x="1265862" y="647694"/>
                  </a:lnTo>
                  <a:lnTo>
                    <a:pt x="1249126" y="689112"/>
                  </a:lnTo>
                  <a:lnTo>
                    <a:pt x="1227026" y="727426"/>
                  </a:lnTo>
                  <a:lnTo>
                    <a:pt x="1200029" y="762165"/>
                  </a:lnTo>
                  <a:lnTo>
                    <a:pt x="1168603" y="792856"/>
                  </a:lnTo>
                  <a:lnTo>
                    <a:pt x="1133213" y="819027"/>
                  </a:lnTo>
                  <a:lnTo>
                    <a:pt x="1094327" y="840204"/>
                  </a:lnTo>
                  <a:lnTo>
                    <a:pt x="1052413" y="855915"/>
                  </a:lnTo>
                  <a:lnTo>
                    <a:pt x="1007935" y="865689"/>
                  </a:lnTo>
                  <a:lnTo>
                    <a:pt x="961363" y="869052"/>
                  </a:lnTo>
                  <a:close/>
                </a:path>
              </a:pathLst>
            </a:custGeom>
            <a:ln w="10470">
              <a:solidFill>
                <a:srgbClr val="FFFFFF"/>
              </a:solidFill>
            </a:ln>
          </p:spPr>
          <p:txBody>
            <a:bodyPr wrap="square" lIns="0" tIns="0" rIns="0" bIns="0" rtlCol="0"/>
            <a:lstStyle/>
            <a:p>
              <a:endParaRPr sz="1092"/>
            </a:p>
          </p:txBody>
        </p:sp>
        <p:pic>
          <p:nvPicPr>
            <p:cNvPr id="31" name="object 31"/>
            <p:cNvPicPr/>
            <p:nvPr/>
          </p:nvPicPr>
          <p:blipFill>
            <a:blip r:embed="rId11" cstate="print"/>
            <a:stretch>
              <a:fillRect/>
            </a:stretch>
          </p:blipFill>
          <p:spPr>
            <a:xfrm>
              <a:off x="15413473" y="6650535"/>
              <a:ext cx="87568" cy="87557"/>
            </a:xfrm>
            <a:prstGeom prst="rect">
              <a:avLst/>
            </a:prstGeom>
          </p:spPr>
        </p:pic>
        <p:pic>
          <p:nvPicPr>
            <p:cNvPr id="32" name="object 32"/>
            <p:cNvPicPr/>
            <p:nvPr/>
          </p:nvPicPr>
          <p:blipFill>
            <a:blip r:embed="rId11" cstate="print"/>
            <a:stretch>
              <a:fillRect/>
            </a:stretch>
          </p:blipFill>
          <p:spPr>
            <a:xfrm>
              <a:off x="15413473" y="7001453"/>
              <a:ext cx="87568" cy="87557"/>
            </a:xfrm>
            <a:prstGeom prst="rect">
              <a:avLst/>
            </a:prstGeom>
          </p:spPr>
        </p:pic>
        <p:pic>
          <p:nvPicPr>
            <p:cNvPr id="33" name="object 33"/>
            <p:cNvPicPr/>
            <p:nvPr/>
          </p:nvPicPr>
          <p:blipFill>
            <a:blip r:embed="rId12" cstate="print"/>
            <a:stretch>
              <a:fillRect/>
            </a:stretch>
          </p:blipFill>
          <p:spPr>
            <a:xfrm>
              <a:off x="15320942" y="7178657"/>
              <a:ext cx="87568" cy="87557"/>
            </a:xfrm>
            <a:prstGeom prst="rect">
              <a:avLst/>
            </a:prstGeom>
          </p:spPr>
        </p:pic>
        <p:pic>
          <p:nvPicPr>
            <p:cNvPr id="34" name="object 34"/>
            <p:cNvPicPr/>
            <p:nvPr/>
          </p:nvPicPr>
          <p:blipFill>
            <a:blip r:embed="rId12" cstate="print"/>
            <a:stretch>
              <a:fillRect/>
            </a:stretch>
          </p:blipFill>
          <p:spPr>
            <a:xfrm>
              <a:off x="15320942" y="6825123"/>
              <a:ext cx="87568" cy="87557"/>
            </a:xfrm>
            <a:prstGeom prst="rect">
              <a:avLst/>
            </a:prstGeom>
          </p:spPr>
        </p:pic>
        <p:sp>
          <p:nvSpPr>
            <p:cNvPr id="35" name="object 35"/>
            <p:cNvSpPr/>
            <p:nvPr/>
          </p:nvSpPr>
          <p:spPr>
            <a:xfrm>
              <a:off x="10920693" y="2539460"/>
              <a:ext cx="1029969" cy="699135"/>
            </a:xfrm>
            <a:custGeom>
              <a:avLst/>
              <a:gdLst/>
              <a:ahLst/>
              <a:cxnLst/>
              <a:rect l="l" t="t" r="r" b="b"/>
              <a:pathLst>
                <a:path w="1029970" h="699135">
                  <a:moveTo>
                    <a:pt x="515586" y="0"/>
                  </a:moveTo>
                  <a:lnTo>
                    <a:pt x="465841" y="3514"/>
                  </a:lnTo>
                  <a:lnTo>
                    <a:pt x="418264" y="13736"/>
                  </a:lnTo>
                  <a:lnTo>
                    <a:pt x="373334" y="30183"/>
                  </a:lnTo>
                  <a:lnTo>
                    <a:pt x="331531" y="52371"/>
                  </a:lnTo>
                  <a:lnTo>
                    <a:pt x="293336" y="79817"/>
                  </a:lnTo>
                  <a:lnTo>
                    <a:pt x="259229" y="112038"/>
                  </a:lnTo>
                  <a:lnTo>
                    <a:pt x="229689" y="148551"/>
                  </a:lnTo>
                  <a:lnTo>
                    <a:pt x="205197" y="188873"/>
                  </a:lnTo>
                  <a:lnTo>
                    <a:pt x="164474" y="200948"/>
                  </a:lnTo>
                  <a:lnTo>
                    <a:pt x="126904" y="219282"/>
                  </a:lnTo>
                  <a:lnTo>
                    <a:pt x="93060" y="243241"/>
                  </a:lnTo>
                  <a:lnTo>
                    <a:pt x="63516" y="272190"/>
                  </a:lnTo>
                  <a:lnTo>
                    <a:pt x="353999" y="272190"/>
                  </a:lnTo>
                  <a:lnTo>
                    <a:pt x="363211" y="262451"/>
                  </a:lnTo>
                  <a:lnTo>
                    <a:pt x="374379" y="254980"/>
                  </a:lnTo>
                  <a:lnTo>
                    <a:pt x="387140" y="250193"/>
                  </a:lnTo>
                  <a:lnTo>
                    <a:pt x="401129" y="248505"/>
                  </a:lnTo>
                  <a:lnTo>
                    <a:pt x="424205" y="253158"/>
                  </a:lnTo>
                  <a:lnTo>
                    <a:pt x="443038" y="265850"/>
                  </a:lnTo>
                  <a:lnTo>
                    <a:pt x="455731" y="284684"/>
                  </a:lnTo>
                  <a:lnTo>
                    <a:pt x="460383" y="307760"/>
                  </a:lnTo>
                  <a:lnTo>
                    <a:pt x="455731" y="330832"/>
                  </a:lnTo>
                  <a:lnTo>
                    <a:pt x="443038" y="349666"/>
                  </a:lnTo>
                  <a:lnTo>
                    <a:pt x="424205" y="362360"/>
                  </a:lnTo>
                  <a:lnTo>
                    <a:pt x="401129" y="367015"/>
                  </a:lnTo>
                  <a:lnTo>
                    <a:pt x="387140" y="365326"/>
                  </a:lnTo>
                  <a:lnTo>
                    <a:pt x="374379" y="360533"/>
                  </a:lnTo>
                  <a:lnTo>
                    <a:pt x="363211" y="353047"/>
                  </a:lnTo>
                  <a:lnTo>
                    <a:pt x="353999" y="343277"/>
                  </a:lnTo>
                  <a:lnTo>
                    <a:pt x="19549" y="343277"/>
                  </a:lnTo>
                  <a:lnTo>
                    <a:pt x="11246" y="366468"/>
                  </a:lnTo>
                  <a:lnTo>
                    <a:pt x="5109" y="390600"/>
                  </a:lnTo>
                  <a:lnTo>
                    <a:pt x="1305" y="415572"/>
                  </a:lnTo>
                  <a:lnTo>
                    <a:pt x="0" y="441284"/>
                  </a:lnTo>
                  <a:lnTo>
                    <a:pt x="1844" y="471946"/>
                  </a:lnTo>
                  <a:lnTo>
                    <a:pt x="7211" y="501514"/>
                  </a:lnTo>
                  <a:lnTo>
                    <a:pt x="15849" y="529805"/>
                  </a:lnTo>
                  <a:lnTo>
                    <a:pt x="27507" y="556632"/>
                  </a:lnTo>
                  <a:lnTo>
                    <a:pt x="353999" y="556632"/>
                  </a:lnTo>
                  <a:lnTo>
                    <a:pt x="363211" y="546892"/>
                  </a:lnTo>
                  <a:lnTo>
                    <a:pt x="374379" y="539422"/>
                  </a:lnTo>
                  <a:lnTo>
                    <a:pt x="387140" y="534635"/>
                  </a:lnTo>
                  <a:lnTo>
                    <a:pt x="401129" y="532947"/>
                  </a:lnTo>
                  <a:lnTo>
                    <a:pt x="424205" y="537602"/>
                  </a:lnTo>
                  <a:lnTo>
                    <a:pt x="443038" y="550299"/>
                  </a:lnTo>
                  <a:lnTo>
                    <a:pt x="455731" y="569134"/>
                  </a:lnTo>
                  <a:lnTo>
                    <a:pt x="460383" y="592201"/>
                  </a:lnTo>
                  <a:lnTo>
                    <a:pt x="457241" y="611195"/>
                  </a:lnTo>
                  <a:lnTo>
                    <a:pt x="418542" y="648566"/>
                  </a:lnTo>
                  <a:lnTo>
                    <a:pt x="407212" y="651456"/>
                  </a:lnTo>
                  <a:lnTo>
                    <a:pt x="398637" y="651456"/>
                  </a:lnTo>
                  <a:lnTo>
                    <a:pt x="396302" y="650912"/>
                  </a:lnTo>
                  <a:lnTo>
                    <a:pt x="393883" y="650587"/>
                  </a:lnTo>
                  <a:lnTo>
                    <a:pt x="382100" y="647901"/>
                  </a:lnTo>
                  <a:lnTo>
                    <a:pt x="371349" y="643069"/>
                  </a:lnTo>
                  <a:lnTo>
                    <a:pt x="361895" y="636289"/>
                  </a:lnTo>
                  <a:lnTo>
                    <a:pt x="353999" y="627760"/>
                  </a:lnTo>
                  <a:lnTo>
                    <a:pt x="80112" y="627760"/>
                  </a:lnTo>
                  <a:lnTo>
                    <a:pt x="117707" y="657513"/>
                  </a:lnTo>
                  <a:lnTo>
                    <a:pt x="160461" y="679968"/>
                  </a:lnTo>
                  <a:lnTo>
                    <a:pt x="207463" y="694154"/>
                  </a:lnTo>
                  <a:lnTo>
                    <a:pt x="257803" y="699099"/>
                  </a:lnTo>
                  <a:lnTo>
                    <a:pt x="773358" y="699099"/>
                  </a:lnTo>
                  <a:lnTo>
                    <a:pt x="819940" y="694897"/>
                  </a:lnTo>
                  <a:lnTo>
                    <a:pt x="863742" y="682786"/>
                  </a:lnTo>
                  <a:lnTo>
                    <a:pt x="904029" y="663508"/>
                  </a:lnTo>
                  <a:lnTo>
                    <a:pt x="940069" y="637806"/>
                  </a:lnTo>
                  <a:lnTo>
                    <a:pt x="971128" y="606422"/>
                  </a:lnTo>
                  <a:lnTo>
                    <a:pt x="996471" y="570097"/>
                  </a:lnTo>
                  <a:lnTo>
                    <a:pt x="1015366" y="529575"/>
                  </a:lnTo>
                  <a:lnTo>
                    <a:pt x="1027131" y="485524"/>
                  </a:lnTo>
                  <a:lnTo>
                    <a:pt x="525313" y="485524"/>
                  </a:lnTo>
                  <a:lnTo>
                    <a:pt x="516093" y="495288"/>
                  </a:lnTo>
                  <a:lnTo>
                    <a:pt x="504925" y="502771"/>
                  </a:lnTo>
                  <a:lnTo>
                    <a:pt x="492170" y="507562"/>
                  </a:lnTo>
                  <a:lnTo>
                    <a:pt x="478184" y="509251"/>
                  </a:lnTo>
                  <a:lnTo>
                    <a:pt x="455121" y="504591"/>
                  </a:lnTo>
                  <a:lnTo>
                    <a:pt x="436286" y="491885"/>
                  </a:lnTo>
                  <a:lnTo>
                    <a:pt x="423586" y="473046"/>
                  </a:lnTo>
                  <a:lnTo>
                    <a:pt x="418929" y="449986"/>
                  </a:lnTo>
                  <a:lnTo>
                    <a:pt x="423586" y="426915"/>
                  </a:lnTo>
                  <a:lnTo>
                    <a:pt x="436286" y="408073"/>
                  </a:lnTo>
                  <a:lnTo>
                    <a:pt x="455121" y="395369"/>
                  </a:lnTo>
                  <a:lnTo>
                    <a:pt x="478184" y="390710"/>
                  </a:lnTo>
                  <a:lnTo>
                    <a:pt x="492170" y="392403"/>
                  </a:lnTo>
                  <a:lnTo>
                    <a:pt x="504925" y="397198"/>
                  </a:lnTo>
                  <a:lnTo>
                    <a:pt x="516093" y="404674"/>
                  </a:lnTo>
                  <a:lnTo>
                    <a:pt x="525313" y="414406"/>
                  </a:lnTo>
                  <a:lnTo>
                    <a:pt x="1029654" y="414406"/>
                  </a:lnTo>
                  <a:lnTo>
                    <a:pt x="1020190" y="367113"/>
                  </a:lnTo>
                  <a:lnTo>
                    <a:pt x="1002524" y="323366"/>
                  </a:lnTo>
                  <a:lnTo>
                    <a:pt x="977509" y="284028"/>
                  </a:lnTo>
                  <a:lnTo>
                    <a:pt x="945999" y="249959"/>
                  </a:lnTo>
                  <a:lnTo>
                    <a:pt x="908846" y="222024"/>
                  </a:lnTo>
                  <a:lnTo>
                    <a:pt x="866905" y="201082"/>
                  </a:lnTo>
                  <a:lnTo>
                    <a:pt x="525313" y="201082"/>
                  </a:lnTo>
                  <a:lnTo>
                    <a:pt x="516093" y="210822"/>
                  </a:lnTo>
                  <a:lnTo>
                    <a:pt x="504925" y="218293"/>
                  </a:lnTo>
                  <a:lnTo>
                    <a:pt x="492170" y="223080"/>
                  </a:lnTo>
                  <a:lnTo>
                    <a:pt x="478184" y="224768"/>
                  </a:lnTo>
                  <a:lnTo>
                    <a:pt x="455121" y="220112"/>
                  </a:lnTo>
                  <a:lnTo>
                    <a:pt x="436286" y="207415"/>
                  </a:lnTo>
                  <a:lnTo>
                    <a:pt x="423586" y="188580"/>
                  </a:lnTo>
                  <a:lnTo>
                    <a:pt x="418929" y="165513"/>
                  </a:lnTo>
                  <a:lnTo>
                    <a:pt x="423586" y="142435"/>
                  </a:lnTo>
                  <a:lnTo>
                    <a:pt x="436286" y="123598"/>
                  </a:lnTo>
                  <a:lnTo>
                    <a:pt x="455121" y="110902"/>
                  </a:lnTo>
                  <a:lnTo>
                    <a:pt x="478184" y="106248"/>
                  </a:lnTo>
                  <a:lnTo>
                    <a:pt x="492170" y="107938"/>
                  </a:lnTo>
                  <a:lnTo>
                    <a:pt x="504925" y="112733"/>
                  </a:lnTo>
                  <a:lnTo>
                    <a:pt x="516093" y="120220"/>
                  </a:lnTo>
                  <a:lnTo>
                    <a:pt x="525313" y="129985"/>
                  </a:lnTo>
                  <a:lnTo>
                    <a:pt x="787462" y="129985"/>
                  </a:lnTo>
                  <a:lnTo>
                    <a:pt x="752717" y="92841"/>
                  </a:lnTo>
                  <a:lnTo>
                    <a:pt x="712930" y="61066"/>
                  </a:lnTo>
                  <a:lnTo>
                    <a:pt x="668711" y="35276"/>
                  </a:lnTo>
                  <a:lnTo>
                    <a:pt x="620673" y="16090"/>
                  </a:lnTo>
                  <a:lnTo>
                    <a:pt x="569427" y="4125"/>
                  </a:lnTo>
                  <a:lnTo>
                    <a:pt x="515586" y="0"/>
                  </a:lnTo>
                  <a:close/>
                </a:path>
              </a:pathLst>
            </a:custGeom>
            <a:solidFill>
              <a:srgbClr val="DB3146">
                <a:alpha val="29998"/>
              </a:srgbClr>
            </a:solidFill>
          </p:spPr>
          <p:txBody>
            <a:bodyPr wrap="square" lIns="0" tIns="0" rIns="0" bIns="0" rtlCol="0"/>
            <a:lstStyle/>
            <a:p>
              <a:endParaRPr sz="1092"/>
            </a:p>
          </p:txBody>
        </p:sp>
        <p:sp>
          <p:nvSpPr>
            <p:cNvPr id="36" name="object 36"/>
            <p:cNvSpPr/>
            <p:nvPr/>
          </p:nvSpPr>
          <p:spPr>
            <a:xfrm>
              <a:off x="10920693" y="2539460"/>
              <a:ext cx="1029969" cy="699135"/>
            </a:xfrm>
            <a:custGeom>
              <a:avLst/>
              <a:gdLst/>
              <a:ahLst/>
              <a:cxnLst/>
              <a:rect l="l" t="t" r="r" b="b"/>
              <a:pathLst>
                <a:path w="1029970" h="699135">
                  <a:moveTo>
                    <a:pt x="773358" y="699099"/>
                  </a:moveTo>
                  <a:lnTo>
                    <a:pt x="257803" y="699099"/>
                  </a:lnTo>
                  <a:lnTo>
                    <a:pt x="207463" y="694154"/>
                  </a:lnTo>
                  <a:lnTo>
                    <a:pt x="160461" y="679968"/>
                  </a:lnTo>
                  <a:lnTo>
                    <a:pt x="117707" y="657513"/>
                  </a:lnTo>
                  <a:lnTo>
                    <a:pt x="80112" y="627760"/>
                  </a:lnTo>
                  <a:lnTo>
                    <a:pt x="353999" y="627760"/>
                  </a:lnTo>
                  <a:lnTo>
                    <a:pt x="361895" y="636289"/>
                  </a:lnTo>
                  <a:lnTo>
                    <a:pt x="371349" y="643069"/>
                  </a:lnTo>
                  <a:lnTo>
                    <a:pt x="382100" y="647901"/>
                  </a:lnTo>
                  <a:lnTo>
                    <a:pt x="393883" y="650587"/>
                  </a:lnTo>
                  <a:lnTo>
                    <a:pt x="396302" y="650912"/>
                  </a:lnTo>
                  <a:lnTo>
                    <a:pt x="398637" y="651456"/>
                  </a:lnTo>
                  <a:lnTo>
                    <a:pt x="401129" y="651456"/>
                  </a:lnTo>
                  <a:lnTo>
                    <a:pt x="407212" y="651456"/>
                  </a:lnTo>
                  <a:lnTo>
                    <a:pt x="412992" y="650294"/>
                  </a:lnTo>
                  <a:lnTo>
                    <a:pt x="448517" y="627569"/>
                  </a:lnTo>
                  <a:lnTo>
                    <a:pt x="460383" y="592201"/>
                  </a:lnTo>
                  <a:lnTo>
                    <a:pt x="455731" y="569134"/>
                  </a:lnTo>
                  <a:lnTo>
                    <a:pt x="443038" y="550299"/>
                  </a:lnTo>
                  <a:lnTo>
                    <a:pt x="424205" y="537602"/>
                  </a:lnTo>
                  <a:lnTo>
                    <a:pt x="401129" y="532947"/>
                  </a:lnTo>
                  <a:lnTo>
                    <a:pt x="387140" y="534635"/>
                  </a:lnTo>
                  <a:lnTo>
                    <a:pt x="374379" y="539422"/>
                  </a:lnTo>
                  <a:lnTo>
                    <a:pt x="363211" y="546892"/>
                  </a:lnTo>
                  <a:lnTo>
                    <a:pt x="353999" y="556632"/>
                  </a:lnTo>
                  <a:lnTo>
                    <a:pt x="27507" y="556632"/>
                  </a:lnTo>
                  <a:lnTo>
                    <a:pt x="15849" y="529805"/>
                  </a:lnTo>
                  <a:lnTo>
                    <a:pt x="7211" y="501514"/>
                  </a:lnTo>
                  <a:lnTo>
                    <a:pt x="1844" y="471946"/>
                  </a:lnTo>
                  <a:lnTo>
                    <a:pt x="0" y="441284"/>
                  </a:lnTo>
                  <a:lnTo>
                    <a:pt x="1305" y="415572"/>
                  </a:lnTo>
                  <a:lnTo>
                    <a:pt x="5109" y="390600"/>
                  </a:lnTo>
                  <a:lnTo>
                    <a:pt x="11246" y="366468"/>
                  </a:lnTo>
                  <a:lnTo>
                    <a:pt x="19549" y="343277"/>
                  </a:lnTo>
                  <a:lnTo>
                    <a:pt x="353999" y="343277"/>
                  </a:lnTo>
                  <a:lnTo>
                    <a:pt x="363211" y="353047"/>
                  </a:lnTo>
                  <a:lnTo>
                    <a:pt x="374379" y="360533"/>
                  </a:lnTo>
                  <a:lnTo>
                    <a:pt x="387140" y="365326"/>
                  </a:lnTo>
                  <a:lnTo>
                    <a:pt x="401129" y="367015"/>
                  </a:lnTo>
                  <a:lnTo>
                    <a:pt x="424205" y="362360"/>
                  </a:lnTo>
                  <a:lnTo>
                    <a:pt x="443038" y="349666"/>
                  </a:lnTo>
                  <a:lnTo>
                    <a:pt x="455731" y="330832"/>
                  </a:lnTo>
                  <a:lnTo>
                    <a:pt x="460383" y="307760"/>
                  </a:lnTo>
                  <a:lnTo>
                    <a:pt x="455731" y="284684"/>
                  </a:lnTo>
                  <a:lnTo>
                    <a:pt x="443038" y="265850"/>
                  </a:lnTo>
                  <a:lnTo>
                    <a:pt x="424205" y="253158"/>
                  </a:lnTo>
                  <a:lnTo>
                    <a:pt x="401129" y="248505"/>
                  </a:lnTo>
                  <a:lnTo>
                    <a:pt x="387140" y="250193"/>
                  </a:lnTo>
                  <a:lnTo>
                    <a:pt x="374379" y="254980"/>
                  </a:lnTo>
                  <a:lnTo>
                    <a:pt x="363211" y="262451"/>
                  </a:lnTo>
                  <a:lnTo>
                    <a:pt x="353999" y="272190"/>
                  </a:lnTo>
                  <a:lnTo>
                    <a:pt x="63516" y="272190"/>
                  </a:lnTo>
                  <a:lnTo>
                    <a:pt x="93060" y="243241"/>
                  </a:lnTo>
                  <a:lnTo>
                    <a:pt x="126904" y="219282"/>
                  </a:lnTo>
                  <a:lnTo>
                    <a:pt x="164474" y="200948"/>
                  </a:lnTo>
                  <a:lnTo>
                    <a:pt x="205197" y="188873"/>
                  </a:lnTo>
                  <a:lnTo>
                    <a:pt x="229689" y="148551"/>
                  </a:lnTo>
                  <a:lnTo>
                    <a:pt x="259229" y="112038"/>
                  </a:lnTo>
                  <a:lnTo>
                    <a:pt x="293336" y="79817"/>
                  </a:lnTo>
                  <a:lnTo>
                    <a:pt x="331531" y="52371"/>
                  </a:lnTo>
                  <a:lnTo>
                    <a:pt x="373334" y="30183"/>
                  </a:lnTo>
                  <a:lnTo>
                    <a:pt x="418264" y="13736"/>
                  </a:lnTo>
                  <a:lnTo>
                    <a:pt x="465841" y="3514"/>
                  </a:lnTo>
                  <a:lnTo>
                    <a:pt x="515586" y="0"/>
                  </a:lnTo>
                  <a:lnTo>
                    <a:pt x="569427" y="4125"/>
                  </a:lnTo>
                  <a:lnTo>
                    <a:pt x="620673" y="16090"/>
                  </a:lnTo>
                  <a:lnTo>
                    <a:pt x="668711" y="35276"/>
                  </a:lnTo>
                  <a:lnTo>
                    <a:pt x="712930" y="61066"/>
                  </a:lnTo>
                  <a:lnTo>
                    <a:pt x="752717" y="92841"/>
                  </a:lnTo>
                  <a:lnTo>
                    <a:pt x="787462" y="129985"/>
                  </a:lnTo>
                  <a:lnTo>
                    <a:pt x="525313" y="129985"/>
                  </a:lnTo>
                  <a:lnTo>
                    <a:pt x="516093" y="120220"/>
                  </a:lnTo>
                  <a:lnTo>
                    <a:pt x="504925" y="112733"/>
                  </a:lnTo>
                  <a:lnTo>
                    <a:pt x="492170" y="107938"/>
                  </a:lnTo>
                  <a:lnTo>
                    <a:pt x="478184" y="106248"/>
                  </a:lnTo>
                  <a:lnTo>
                    <a:pt x="455121" y="110902"/>
                  </a:lnTo>
                  <a:lnTo>
                    <a:pt x="436286" y="123598"/>
                  </a:lnTo>
                  <a:lnTo>
                    <a:pt x="423586" y="142435"/>
                  </a:lnTo>
                  <a:lnTo>
                    <a:pt x="418929" y="165513"/>
                  </a:lnTo>
                  <a:lnTo>
                    <a:pt x="423586" y="188580"/>
                  </a:lnTo>
                  <a:lnTo>
                    <a:pt x="436286" y="207415"/>
                  </a:lnTo>
                  <a:lnTo>
                    <a:pt x="455121" y="220112"/>
                  </a:lnTo>
                  <a:lnTo>
                    <a:pt x="478184" y="224768"/>
                  </a:lnTo>
                  <a:lnTo>
                    <a:pt x="492170" y="223080"/>
                  </a:lnTo>
                  <a:lnTo>
                    <a:pt x="504925" y="218293"/>
                  </a:lnTo>
                  <a:lnTo>
                    <a:pt x="516093" y="210822"/>
                  </a:lnTo>
                  <a:lnTo>
                    <a:pt x="525313" y="201082"/>
                  </a:lnTo>
                  <a:lnTo>
                    <a:pt x="866905" y="201082"/>
                  </a:lnTo>
                  <a:lnTo>
                    <a:pt x="908846" y="222024"/>
                  </a:lnTo>
                  <a:lnTo>
                    <a:pt x="945999" y="249959"/>
                  </a:lnTo>
                  <a:lnTo>
                    <a:pt x="977509" y="284028"/>
                  </a:lnTo>
                  <a:lnTo>
                    <a:pt x="1002524" y="323366"/>
                  </a:lnTo>
                  <a:lnTo>
                    <a:pt x="1020190" y="367113"/>
                  </a:lnTo>
                  <a:lnTo>
                    <a:pt x="1029654" y="414406"/>
                  </a:lnTo>
                  <a:lnTo>
                    <a:pt x="525313" y="414406"/>
                  </a:lnTo>
                  <a:lnTo>
                    <a:pt x="516093" y="404674"/>
                  </a:lnTo>
                  <a:lnTo>
                    <a:pt x="504925" y="397198"/>
                  </a:lnTo>
                  <a:lnTo>
                    <a:pt x="492170" y="392403"/>
                  </a:lnTo>
                  <a:lnTo>
                    <a:pt x="478184" y="390710"/>
                  </a:lnTo>
                  <a:lnTo>
                    <a:pt x="455121" y="395369"/>
                  </a:lnTo>
                  <a:lnTo>
                    <a:pt x="436286" y="408073"/>
                  </a:lnTo>
                  <a:lnTo>
                    <a:pt x="423586" y="426915"/>
                  </a:lnTo>
                  <a:lnTo>
                    <a:pt x="418929" y="449986"/>
                  </a:lnTo>
                  <a:lnTo>
                    <a:pt x="423586" y="473046"/>
                  </a:lnTo>
                  <a:lnTo>
                    <a:pt x="436286" y="491885"/>
                  </a:lnTo>
                  <a:lnTo>
                    <a:pt x="455121" y="504591"/>
                  </a:lnTo>
                  <a:lnTo>
                    <a:pt x="478184" y="509251"/>
                  </a:lnTo>
                  <a:lnTo>
                    <a:pt x="492170" y="507562"/>
                  </a:lnTo>
                  <a:lnTo>
                    <a:pt x="504925" y="502771"/>
                  </a:lnTo>
                  <a:lnTo>
                    <a:pt x="516093" y="495288"/>
                  </a:lnTo>
                  <a:lnTo>
                    <a:pt x="525313" y="485524"/>
                  </a:lnTo>
                  <a:lnTo>
                    <a:pt x="1027131" y="485524"/>
                  </a:lnTo>
                  <a:lnTo>
                    <a:pt x="1015366" y="529575"/>
                  </a:lnTo>
                  <a:lnTo>
                    <a:pt x="996471" y="570097"/>
                  </a:lnTo>
                  <a:lnTo>
                    <a:pt x="971128" y="606422"/>
                  </a:lnTo>
                  <a:lnTo>
                    <a:pt x="940069" y="637806"/>
                  </a:lnTo>
                  <a:lnTo>
                    <a:pt x="904029" y="663508"/>
                  </a:lnTo>
                  <a:lnTo>
                    <a:pt x="863742" y="682786"/>
                  </a:lnTo>
                  <a:lnTo>
                    <a:pt x="819940" y="694897"/>
                  </a:lnTo>
                  <a:lnTo>
                    <a:pt x="773358" y="699099"/>
                  </a:lnTo>
                  <a:close/>
                </a:path>
              </a:pathLst>
            </a:custGeom>
            <a:ln w="8418">
              <a:solidFill>
                <a:srgbClr val="FFFFFF"/>
              </a:solidFill>
            </a:ln>
          </p:spPr>
          <p:txBody>
            <a:bodyPr wrap="square" lIns="0" tIns="0" rIns="0" bIns="0" rtlCol="0"/>
            <a:lstStyle/>
            <a:p>
              <a:endParaRPr sz="1092"/>
            </a:p>
          </p:txBody>
        </p:sp>
        <p:pic>
          <p:nvPicPr>
            <p:cNvPr id="37" name="object 37"/>
            <p:cNvPicPr/>
            <p:nvPr/>
          </p:nvPicPr>
          <p:blipFill>
            <a:blip r:embed="rId13" cstate="print"/>
            <a:stretch>
              <a:fillRect/>
            </a:stretch>
          </p:blipFill>
          <p:spPr>
            <a:xfrm>
              <a:off x="11361995" y="2671837"/>
              <a:ext cx="70437" cy="70427"/>
            </a:xfrm>
            <a:prstGeom prst="rect">
              <a:avLst/>
            </a:prstGeom>
          </p:spPr>
        </p:pic>
        <p:pic>
          <p:nvPicPr>
            <p:cNvPr id="38" name="object 38"/>
            <p:cNvPicPr/>
            <p:nvPr/>
          </p:nvPicPr>
          <p:blipFill>
            <a:blip r:embed="rId14" cstate="print"/>
            <a:stretch>
              <a:fillRect/>
            </a:stretch>
          </p:blipFill>
          <p:spPr>
            <a:xfrm>
              <a:off x="11361995" y="2954127"/>
              <a:ext cx="70437" cy="70427"/>
            </a:xfrm>
            <a:prstGeom prst="rect">
              <a:avLst/>
            </a:prstGeom>
          </p:spPr>
        </p:pic>
        <p:pic>
          <p:nvPicPr>
            <p:cNvPr id="39" name="object 39"/>
            <p:cNvPicPr/>
            <p:nvPr/>
          </p:nvPicPr>
          <p:blipFill>
            <a:blip r:embed="rId15" cstate="print"/>
            <a:stretch>
              <a:fillRect/>
            </a:stretch>
          </p:blipFill>
          <p:spPr>
            <a:xfrm>
              <a:off x="11287561" y="3096677"/>
              <a:ext cx="70437" cy="70427"/>
            </a:xfrm>
            <a:prstGeom prst="rect">
              <a:avLst/>
            </a:prstGeom>
          </p:spPr>
        </p:pic>
        <p:pic>
          <p:nvPicPr>
            <p:cNvPr id="40" name="object 40"/>
            <p:cNvPicPr/>
            <p:nvPr/>
          </p:nvPicPr>
          <p:blipFill>
            <a:blip r:embed="rId16" cstate="print"/>
            <a:stretch>
              <a:fillRect/>
            </a:stretch>
          </p:blipFill>
          <p:spPr>
            <a:xfrm>
              <a:off x="11287561" y="2812279"/>
              <a:ext cx="70437" cy="70427"/>
            </a:xfrm>
            <a:prstGeom prst="rect">
              <a:avLst/>
            </a:prstGeom>
          </p:spPr>
        </p:pic>
        <p:pic>
          <p:nvPicPr>
            <p:cNvPr id="41" name="object 41"/>
            <p:cNvPicPr/>
            <p:nvPr/>
          </p:nvPicPr>
          <p:blipFill>
            <a:blip r:embed="rId17" cstate="print"/>
            <a:stretch>
              <a:fillRect/>
            </a:stretch>
          </p:blipFill>
          <p:spPr>
            <a:xfrm>
              <a:off x="18029236" y="7818309"/>
              <a:ext cx="287731" cy="285824"/>
            </a:xfrm>
            <a:prstGeom prst="rect">
              <a:avLst/>
            </a:prstGeom>
          </p:spPr>
        </p:pic>
        <p:sp>
          <p:nvSpPr>
            <p:cNvPr id="42" name="object 42"/>
            <p:cNvSpPr/>
            <p:nvPr/>
          </p:nvSpPr>
          <p:spPr>
            <a:xfrm>
              <a:off x="17870408" y="7761599"/>
              <a:ext cx="27305" cy="171450"/>
            </a:xfrm>
            <a:custGeom>
              <a:avLst/>
              <a:gdLst/>
              <a:ahLst/>
              <a:cxnLst/>
              <a:rect l="l" t="t" r="r" b="b"/>
              <a:pathLst>
                <a:path w="27305" h="171450">
                  <a:moveTo>
                    <a:pt x="20753" y="0"/>
                  </a:moveTo>
                  <a:lnTo>
                    <a:pt x="5999" y="0"/>
                  </a:lnTo>
                  <a:lnTo>
                    <a:pt x="0" y="5999"/>
                  </a:lnTo>
                  <a:lnTo>
                    <a:pt x="0" y="13360"/>
                  </a:lnTo>
                  <a:lnTo>
                    <a:pt x="0" y="165366"/>
                  </a:lnTo>
                  <a:lnTo>
                    <a:pt x="5999" y="171356"/>
                  </a:lnTo>
                  <a:lnTo>
                    <a:pt x="20753" y="171356"/>
                  </a:lnTo>
                  <a:lnTo>
                    <a:pt x="26711" y="165366"/>
                  </a:lnTo>
                  <a:lnTo>
                    <a:pt x="26711" y="5999"/>
                  </a:lnTo>
                  <a:lnTo>
                    <a:pt x="20753" y="0"/>
                  </a:lnTo>
                  <a:close/>
                </a:path>
              </a:pathLst>
            </a:custGeom>
            <a:solidFill>
              <a:srgbClr val="DB3146">
                <a:alpha val="50000"/>
              </a:srgbClr>
            </a:solidFill>
          </p:spPr>
          <p:txBody>
            <a:bodyPr wrap="square" lIns="0" tIns="0" rIns="0" bIns="0" rtlCol="0"/>
            <a:lstStyle/>
            <a:p>
              <a:endParaRPr sz="1092"/>
            </a:p>
          </p:txBody>
        </p:sp>
        <p:sp>
          <p:nvSpPr>
            <p:cNvPr id="43" name="object 43"/>
            <p:cNvSpPr/>
            <p:nvPr/>
          </p:nvSpPr>
          <p:spPr>
            <a:xfrm>
              <a:off x="17870408" y="7761599"/>
              <a:ext cx="27305" cy="171450"/>
            </a:xfrm>
            <a:custGeom>
              <a:avLst/>
              <a:gdLst/>
              <a:ahLst/>
              <a:cxnLst/>
              <a:rect l="l" t="t" r="r" b="b"/>
              <a:pathLst>
                <a:path w="27305" h="171450">
                  <a:moveTo>
                    <a:pt x="0" y="13360"/>
                  </a:moveTo>
                  <a:lnTo>
                    <a:pt x="0" y="5999"/>
                  </a:lnTo>
                  <a:lnTo>
                    <a:pt x="5999" y="0"/>
                  </a:lnTo>
                  <a:lnTo>
                    <a:pt x="13308" y="0"/>
                  </a:lnTo>
                  <a:lnTo>
                    <a:pt x="20753" y="0"/>
                  </a:lnTo>
                  <a:lnTo>
                    <a:pt x="26711" y="5999"/>
                  </a:lnTo>
                  <a:lnTo>
                    <a:pt x="26711" y="13360"/>
                  </a:lnTo>
                  <a:lnTo>
                    <a:pt x="26711" y="157995"/>
                  </a:lnTo>
                  <a:lnTo>
                    <a:pt x="26711" y="165366"/>
                  </a:lnTo>
                  <a:lnTo>
                    <a:pt x="20753" y="171356"/>
                  </a:lnTo>
                  <a:lnTo>
                    <a:pt x="13308" y="171356"/>
                  </a:lnTo>
                  <a:lnTo>
                    <a:pt x="5999" y="171356"/>
                  </a:lnTo>
                  <a:lnTo>
                    <a:pt x="0" y="165366"/>
                  </a:lnTo>
                  <a:lnTo>
                    <a:pt x="0" y="157995"/>
                  </a:lnTo>
                  <a:lnTo>
                    <a:pt x="0" y="13360"/>
                  </a:lnTo>
                  <a:close/>
                </a:path>
              </a:pathLst>
            </a:custGeom>
            <a:ln w="10470">
              <a:solidFill>
                <a:srgbClr val="FFFFFF"/>
              </a:solidFill>
            </a:ln>
          </p:spPr>
          <p:txBody>
            <a:bodyPr wrap="square" lIns="0" tIns="0" rIns="0" bIns="0" rtlCol="0"/>
            <a:lstStyle/>
            <a:p>
              <a:endParaRPr sz="1092"/>
            </a:p>
          </p:txBody>
        </p:sp>
        <p:pic>
          <p:nvPicPr>
            <p:cNvPr id="44" name="object 44"/>
            <p:cNvPicPr/>
            <p:nvPr/>
          </p:nvPicPr>
          <p:blipFill>
            <a:blip r:embed="rId18" cstate="print"/>
            <a:stretch>
              <a:fillRect/>
            </a:stretch>
          </p:blipFill>
          <p:spPr>
            <a:xfrm>
              <a:off x="17450628" y="7818395"/>
              <a:ext cx="287656" cy="285700"/>
            </a:xfrm>
            <a:prstGeom prst="rect">
              <a:avLst/>
            </a:prstGeom>
          </p:spPr>
        </p:pic>
        <p:pic>
          <p:nvPicPr>
            <p:cNvPr id="45" name="object 45"/>
            <p:cNvPicPr/>
            <p:nvPr/>
          </p:nvPicPr>
          <p:blipFill>
            <a:blip r:embed="rId19" cstate="print"/>
            <a:stretch>
              <a:fillRect/>
            </a:stretch>
          </p:blipFill>
          <p:spPr>
            <a:xfrm>
              <a:off x="17783127" y="8720674"/>
              <a:ext cx="204266" cy="63924"/>
            </a:xfrm>
            <a:prstGeom prst="rect">
              <a:avLst/>
            </a:prstGeom>
          </p:spPr>
        </p:pic>
        <p:sp>
          <p:nvSpPr>
            <p:cNvPr id="46" name="object 46"/>
            <p:cNvSpPr/>
            <p:nvPr/>
          </p:nvSpPr>
          <p:spPr>
            <a:xfrm>
              <a:off x="17750428" y="8664364"/>
              <a:ext cx="266700" cy="43180"/>
            </a:xfrm>
            <a:custGeom>
              <a:avLst/>
              <a:gdLst/>
              <a:ahLst/>
              <a:cxnLst/>
              <a:rect l="l" t="t" r="r" b="b"/>
              <a:pathLst>
                <a:path w="266700" h="43179">
                  <a:moveTo>
                    <a:pt x="258955" y="0"/>
                  </a:moveTo>
                  <a:lnTo>
                    <a:pt x="16816" y="0"/>
                  </a:lnTo>
                  <a:lnTo>
                    <a:pt x="16428" y="230"/>
                  </a:lnTo>
                  <a:lnTo>
                    <a:pt x="7005" y="973"/>
                  </a:lnTo>
                  <a:lnTo>
                    <a:pt x="0" y="7675"/>
                  </a:lnTo>
                  <a:lnTo>
                    <a:pt x="0" y="35590"/>
                  </a:lnTo>
                  <a:lnTo>
                    <a:pt x="7737" y="42773"/>
                  </a:lnTo>
                  <a:lnTo>
                    <a:pt x="258955" y="42773"/>
                  </a:lnTo>
                  <a:lnTo>
                    <a:pt x="266682" y="35569"/>
                  </a:lnTo>
                  <a:lnTo>
                    <a:pt x="266682" y="26721"/>
                  </a:lnTo>
                  <a:lnTo>
                    <a:pt x="266682" y="7172"/>
                  </a:lnTo>
                  <a:lnTo>
                    <a:pt x="258955" y="0"/>
                  </a:lnTo>
                  <a:close/>
                </a:path>
              </a:pathLst>
            </a:custGeom>
            <a:solidFill>
              <a:srgbClr val="DB3146">
                <a:alpha val="50000"/>
              </a:srgbClr>
            </a:solidFill>
          </p:spPr>
          <p:txBody>
            <a:bodyPr wrap="square" lIns="0" tIns="0" rIns="0" bIns="0" rtlCol="0"/>
            <a:lstStyle/>
            <a:p>
              <a:endParaRPr sz="1092"/>
            </a:p>
          </p:txBody>
        </p:sp>
        <p:sp>
          <p:nvSpPr>
            <p:cNvPr id="47" name="object 47"/>
            <p:cNvSpPr/>
            <p:nvPr/>
          </p:nvSpPr>
          <p:spPr>
            <a:xfrm>
              <a:off x="17750428" y="8664364"/>
              <a:ext cx="266700" cy="43180"/>
            </a:xfrm>
            <a:custGeom>
              <a:avLst/>
              <a:gdLst/>
              <a:ahLst/>
              <a:cxnLst/>
              <a:rect l="l" t="t" r="r" b="b"/>
              <a:pathLst>
                <a:path w="266700" h="43179">
                  <a:moveTo>
                    <a:pt x="266682" y="26721"/>
                  </a:moveTo>
                  <a:lnTo>
                    <a:pt x="266682" y="35569"/>
                  </a:lnTo>
                  <a:lnTo>
                    <a:pt x="258955" y="42773"/>
                  </a:lnTo>
                  <a:lnTo>
                    <a:pt x="249290" y="42773"/>
                  </a:lnTo>
                  <a:lnTo>
                    <a:pt x="61380" y="42773"/>
                  </a:lnTo>
                  <a:lnTo>
                    <a:pt x="17360" y="42773"/>
                  </a:lnTo>
                  <a:lnTo>
                    <a:pt x="7737" y="42773"/>
                  </a:lnTo>
                  <a:lnTo>
                    <a:pt x="0" y="35590"/>
                  </a:lnTo>
                  <a:lnTo>
                    <a:pt x="0" y="26721"/>
                  </a:lnTo>
                  <a:lnTo>
                    <a:pt x="0" y="16051"/>
                  </a:lnTo>
                  <a:lnTo>
                    <a:pt x="0" y="7675"/>
                  </a:lnTo>
                  <a:lnTo>
                    <a:pt x="7005" y="973"/>
                  </a:lnTo>
                  <a:lnTo>
                    <a:pt x="15894" y="272"/>
                  </a:lnTo>
                  <a:lnTo>
                    <a:pt x="16428" y="230"/>
                  </a:lnTo>
                  <a:lnTo>
                    <a:pt x="16816" y="0"/>
                  </a:lnTo>
                  <a:lnTo>
                    <a:pt x="17360" y="0"/>
                  </a:lnTo>
                  <a:lnTo>
                    <a:pt x="249290" y="0"/>
                  </a:lnTo>
                  <a:lnTo>
                    <a:pt x="258955" y="0"/>
                  </a:lnTo>
                  <a:lnTo>
                    <a:pt x="266682" y="7172"/>
                  </a:lnTo>
                  <a:lnTo>
                    <a:pt x="266682" y="16051"/>
                  </a:lnTo>
                  <a:lnTo>
                    <a:pt x="266682" y="26721"/>
                  </a:lnTo>
                  <a:close/>
                </a:path>
              </a:pathLst>
            </a:custGeom>
            <a:ln w="10470">
              <a:solidFill>
                <a:srgbClr val="FFFFFF"/>
              </a:solidFill>
            </a:ln>
          </p:spPr>
          <p:txBody>
            <a:bodyPr wrap="square" lIns="0" tIns="0" rIns="0" bIns="0" rtlCol="0"/>
            <a:lstStyle/>
            <a:p>
              <a:endParaRPr sz="1092"/>
            </a:p>
          </p:txBody>
        </p:sp>
        <p:sp>
          <p:nvSpPr>
            <p:cNvPr id="48" name="object 48"/>
            <p:cNvSpPr/>
            <p:nvPr/>
          </p:nvSpPr>
          <p:spPr>
            <a:xfrm>
              <a:off x="17595447" y="7964046"/>
              <a:ext cx="577215" cy="681990"/>
            </a:xfrm>
            <a:custGeom>
              <a:avLst/>
              <a:gdLst/>
              <a:ahLst/>
              <a:cxnLst/>
              <a:rect l="l" t="t" r="r" b="b"/>
              <a:pathLst>
                <a:path w="577215" h="681990">
                  <a:moveTo>
                    <a:pt x="288273" y="0"/>
                  </a:moveTo>
                  <a:lnTo>
                    <a:pt x="241519" y="3772"/>
                  </a:lnTo>
                  <a:lnTo>
                    <a:pt x="197164" y="14694"/>
                  </a:lnTo>
                  <a:lnTo>
                    <a:pt x="155804" y="32172"/>
                  </a:lnTo>
                  <a:lnTo>
                    <a:pt x="118031" y="55614"/>
                  </a:lnTo>
                  <a:lnTo>
                    <a:pt x="84441" y="84426"/>
                  </a:lnTo>
                  <a:lnTo>
                    <a:pt x="55626" y="118016"/>
                  </a:lnTo>
                  <a:lnTo>
                    <a:pt x="32180" y="155789"/>
                  </a:lnTo>
                  <a:lnTo>
                    <a:pt x="14698" y="197154"/>
                  </a:lnTo>
                  <a:lnTo>
                    <a:pt x="3773" y="241516"/>
                  </a:lnTo>
                  <a:lnTo>
                    <a:pt x="0" y="288284"/>
                  </a:lnTo>
                  <a:lnTo>
                    <a:pt x="2674" y="326862"/>
                  </a:lnTo>
                  <a:lnTo>
                    <a:pt x="22449" y="399064"/>
                  </a:lnTo>
                  <a:lnTo>
                    <a:pt x="75049" y="492393"/>
                  </a:lnTo>
                  <a:lnTo>
                    <a:pt x="101287" y="527672"/>
                  </a:lnTo>
                  <a:lnTo>
                    <a:pt x="119340" y="550009"/>
                  </a:lnTo>
                  <a:lnTo>
                    <a:pt x="131367" y="571321"/>
                  </a:lnTo>
                  <a:lnTo>
                    <a:pt x="139524" y="603520"/>
                  </a:lnTo>
                  <a:lnTo>
                    <a:pt x="141572" y="614663"/>
                  </a:lnTo>
                  <a:lnTo>
                    <a:pt x="143749" y="624614"/>
                  </a:lnTo>
                  <a:lnTo>
                    <a:pt x="146115" y="633450"/>
                  </a:lnTo>
                  <a:lnTo>
                    <a:pt x="148728" y="641247"/>
                  </a:lnTo>
                  <a:lnTo>
                    <a:pt x="143325" y="644126"/>
                  </a:lnTo>
                  <a:lnTo>
                    <a:pt x="139692" y="649121"/>
                  </a:lnTo>
                  <a:lnTo>
                    <a:pt x="139692" y="669215"/>
                  </a:lnTo>
                  <a:lnTo>
                    <a:pt x="141503" y="672544"/>
                  </a:lnTo>
                  <a:lnTo>
                    <a:pt x="144047" y="675256"/>
                  </a:lnTo>
                  <a:lnTo>
                    <a:pt x="143974" y="675466"/>
                  </a:lnTo>
                  <a:lnTo>
                    <a:pt x="149094" y="679780"/>
                  </a:lnTo>
                  <a:lnTo>
                    <a:pt x="153785" y="681528"/>
                  </a:lnTo>
                  <a:lnTo>
                    <a:pt x="428248" y="681528"/>
                  </a:lnTo>
                  <a:lnTo>
                    <a:pt x="436939" y="674377"/>
                  </a:lnTo>
                  <a:lnTo>
                    <a:pt x="436939" y="649121"/>
                  </a:lnTo>
                  <a:lnTo>
                    <a:pt x="433348" y="644126"/>
                  </a:lnTo>
                  <a:lnTo>
                    <a:pt x="427861" y="641247"/>
                  </a:lnTo>
                  <a:lnTo>
                    <a:pt x="430481" y="633442"/>
                  </a:lnTo>
                  <a:lnTo>
                    <a:pt x="432850" y="624594"/>
                  </a:lnTo>
                  <a:lnTo>
                    <a:pt x="435023" y="614641"/>
                  </a:lnTo>
                  <a:lnTo>
                    <a:pt x="437054" y="603520"/>
                  </a:lnTo>
                  <a:lnTo>
                    <a:pt x="445197" y="571314"/>
                  </a:lnTo>
                  <a:lnTo>
                    <a:pt x="457234" y="549988"/>
                  </a:lnTo>
                  <a:lnTo>
                    <a:pt x="475310" y="527640"/>
                  </a:lnTo>
                  <a:lnTo>
                    <a:pt x="501571" y="492365"/>
                  </a:lnTo>
                  <a:lnTo>
                    <a:pt x="538161" y="432259"/>
                  </a:lnTo>
                  <a:lnTo>
                    <a:pt x="566290" y="363872"/>
                  </a:lnTo>
                  <a:lnTo>
                    <a:pt x="576631" y="288284"/>
                  </a:lnTo>
                  <a:lnTo>
                    <a:pt x="575368" y="261653"/>
                  </a:lnTo>
                  <a:lnTo>
                    <a:pt x="565747" y="210598"/>
                  </a:lnTo>
                  <a:lnTo>
                    <a:pt x="536286" y="141736"/>
                  </a:lnTo>
                  <a:lnTo>
                    <a:pt x="507849" y="101789"/>
                  </a:lnTo>
                  <a:lnTo>
                    <a:pt x="473195" y="67296"/>
                  </a:lnTo>
                  <a:lnTo>
                    <a:pt x="433116" y="39064"/>
                  </a:lnTo>
                  <a:lnTo>
                    <a:pt x="388407" y="17900"/>
                  </a:lnTo>
                  <a:lnTo>
                    <a:pt x="339862" y="4609"/>
                  </a:lnTo>
                  <a:lnTo>
                    <a:pt x="288273" y="0"/>
                  </a:lnTo>
                  <a:close/>
                </a:path>
              </a:pathLst>
            </a:custGeom>
            <a:solidFill>
              <a:srgbClr val="DB3146">
                <a:alpha val="50000"/>
              </a:srgbClr>
            </a:solidFill>
          </p:spPr>
          <p:txBody>
            <a:bodyPr wrap="square" lIns="0" tIns="0" rIns="0" bIns="0" rtlCol="0"/>
            <a:lstStyle/>
            <a:p>
              <a:endParaRPr sz="1092"/>
            </a:p>
          </p:txBody>
        </p:sp>
        <p:sp>
          <p:nvSpPr>
            <p:cNvPr id="49" name="object 49"/>
            <p:cNvSpPr/>
            <p:nvPr/>
          </p:nvSpPr>
          <p:spPr>
            <a:xfrm>
              <a:off x="17595447" y="7964046"/>
              <a:ext cx="577215" cy="681990"/>
            </a:xfrm>
            <a:custGeom>
              <a:avLst/>
              <a:gdLst/>
              <a:ahLst/>
              <a:cxnLst/>
              <a:rect l="l" t="t" r="r" b="b"/>
              <a:pathLst>
                <a:path w="577215" h="681990">
                  <a:moveTo>
                    <a:pt x="538161" y="432259"/>
                  </a:moveTo>
                  <a:lnTo>
                    <a:pt x="501571" y="492365"/>
                  </a:lnTo>
                  <a:lnTo>
                    <a:pt x="475310" y="527640"/>
                  </a:lnTo>
                  <a:lnTo>
                    <a:pt x="457234" y="549988"/>
                  </a:lnTo>
                  <a:lnTo>
                    <a:pt x="445197" y="571314"/>
                  </a:lnTo>
                  <a:lnTo>
                    <a:pt x="437054" y="603520"/>
                  </a:lnTo>
                  <a:lnTo>
                    <a:pt x="435023" y="614641"/>
                  </a:lnTo>
                  <a:lnTo>
                    <a:pt x="432850" y="624594"/>
                  </a:lnTo>
                  <a:lnTo>
                    <a:pt x="430481" y="633442"/>
                  </a:lnTo>
                  <a:lnTo>
                    <a:pt x="427861" y="641247"/>
                  </a:lnTo>
                  <a:lnTo>
                    <a:pt x="433348" y="644126"/>
                  </a:lnTo>
                  <a:lnTo>
                    <a:pt x="436939" y="649121"/>
                  </a:lnTo>
                  <a:lnTo>
                    <a:pt x="436939" y="654796"/>
                  </a:lnTo>
                  <a:lnTo>
                    <a:pt x="436939" y="665487"/>
                  </a:lnTo>
                  <a:lnTo>
                    <a:pt x="436939" y="674377"/>
                  </a:lnTo>
                  <a:lnTo>
                    <a:pt x="428248" y="681528"/>
                  </a:lnTo>
                  <a:lnTo>
                    <a:pt x="417537" y="681528"/>
                  </a:lnTo>
                  <a:lnTo>
                    <a:pt x="159063" y="681528"/>
                  </a:lnTo>
                  <a:lnTo>
                    <a:pt x="153785" y="681528"/>
                  </a:lnTo>
                  <a:lnTo>
                    <a:pt x="149094" y="679780"/>
                  </a:lnTo>
                  <a:lnTo>
                    <a:pt x="145608" y="676974"/>
                  </a:lnTo>
                  <a:lnTo>
                    <a:pt x="145356" y="676817"/>
                  </a:lnTo>
                  <a:lnTo>
                    <a:pt x="145252" y="676660"/>
                  </a:lnTo>
                  <a:lnTo>
                    <a:pt x="145063" y="676502"/>
                  </a:lnTo>
                  <a:lnTo>
                    <a:pt x="143974" y="675466"/>
                  </a:lnTo>
                  <a:lnTo>
                    <a:pt x="144047" y="675256"/>
                  </a:lnTo>
                  <a:lnTo>
                    <a:pt x="141503" y="672544"/>
                  </a:lnTo>
                  <a:lnTo>
                    <a:pt x="139692" y="669215"/>
                  </a:lnTo>
                  <a:lnTo>
                    <a:pt x="139692" y="665487"/>
                  </a:lnTo>
                  <a:lnTo>
                    <a:pt x="139692" y="654796"/>
                  </a:lnTo>
                  <a:lnTo>
                    <a:pt x="139692" y="649121"/>
                  </a:lnTo>
                  <a:lnTo>
                    <a:pt x="143325" y="644126"/>
                  </a:lnTo>
                  <a:lnTo>
                    <a:pt x="148728" y="641247"/>
                  </a:lnTo>
                  <a:lnTo>
                    <a:pt x="146115" y="633450"/>
                  </a:lnTo>
                  <a:lnTo>
                    <a:pt x="143749" y="624614"/>
                  </a:lnTo>
                  <a:lnTo>
                    <a:pt x="141572" y="614663"/>
                  </a:lnTo>
                  <a:lnTo>
                    <a:pt x="139524" y="603520"/>
                  </a:lnTo>
                  <a:lnTo>
                    <a:pt x="131367" y="571321"/>
                  </a:lnTo>
                  <a:lnTo>
                    <a:pt x="119340" y="550009"/>
                  </a:lnTo>
                  <a:lnTo>
                    <a:pt x="101287" y="527672"/>
                  </a:lnTo>
                  <a:lnTo>
                    <a:pt x="75049" y="492393"/>
                  </a:lnTo>
                  <a:lnTo>
                    <a:pt x="38470" y="432259"/>
                  </a:lnTo>
                  <a:lnTo>
                    <a:pt x="10337" y="363860"/>
                  </a:lnTo>
                  <a:lnTo>
                    <a:pt x="0" y="288284"/>
                  </a:lnTo>
                  <a:lnTo>
                    <a:pt x="3773" y="241516"/>
                  </a:lnTo>
                  <a:lnTo>
                    <a:pt x="14698" y="197154"/>
                  </a:lnTo>
                  <a:lnTo>
                    <a:pt x="32180" y="155789"/>
                  </a:lnTo>
                  <a:lnTo>
                    <a:pt x="55626" y="118016"/>
                  </a:lnTo>
                  <a:lnTo>
                    <a:pt x="84441" y="84426"/>
                  </a:lnTo>
                  <a:lnTo>
                    <a:pt x="118031" y="55614"/>
                  </a:lnTo>
                  <a:lnTo>
                    <a:pt x="155804" y="32172"/>
                  </a:lnTo>
                  <a:lnTo>
                    <a:pt x="197164" y="14694"/>
                  </a:lnTo>
                  <a:lnTo>
                    <a:pt x="241519" y="3772"/>
                  </a:lnTo>
                  <a:lnTo>
                    <a:pt x="288273" y="0"/>
                  </a:lnTo>
                  <a:lnTo>
                    <a:pt x="339862" y="4609"/>
                  </a:lnTo>
                  <a:lnTo>
                    <a:pt x="388407" y="17900"/>
                  </a:lnTo>
                  <a:lnTo>
                    <a:pt x="433116" y="39064"/>
                  </a:lnTo>
                  <a:lnTo>
                    <a:pt x="473195" y="67296"/>
                  </a:lnTo>
                  <a:lnTo>
                    <a:pt x="507849" y="101789"/>
                  </a:lnTo>
                  <a:lnTo>
                    <a:pt x="536286" y="141736"/>
                  </a:lnTo>
                  <a:lnTo>
                    <a:pt x="557710" y="186329"/>
                  </a:lnTo>
                  <a:lnTo>
                    <a:pt x="571686" y="235732"/>
                  </a:lnTo>
                  <a:lnTo>
                    <a:pt x="576631" y="288284"/>
                  </a:lnTo>
                  <a:lnTo>
                    <a:pt x="573955" y="326867"/>
                  </a:lnTo>
                  <a:lnTo>
                    <a:pt x="566290" y="363872"/>
                  </a:lnTo>
                  <a:lnTo>
                    <a:pt x="554177" y="399077"/>
                  </a:lnTo>
                  <a:lnTo>
                    <a:pt x="538161" y="432259"/>
                  </a:lnTo>
                  <a:close/>
                </a:path>
              </a:pathLst>
            </a:custGeom>
            <a:ln w="10470">
              <a:solidFill>
                <a:srgbClr val="FFFFFF"/>
              </a:solidFill>
            </a:ln>
          </p:spPr>
          <p:txBody>
            <a:bodyPr wrap="square" lIns="0" tIns="0" rIns="0" bIns="0" rtlCol="0"/>
            <a:lstStyle/>
            <a:p>
              <a:endParaRPr sz="1092"/>
            </a:p>
          </p:txBody>
        </p:sp>
        <p:pic>
          <p:nvPicPr>
            <p:cNvPr id="50" name="object 50"/>
            <p:cNvPicPr/>
            <p:nvPr/>
          </p:nvPicPr>
          <p:blipFill>
            <a:blip r:embed="rId20" cstate="print"/>
            <a:stretch>
              <a:fillRect/>
            </a:stretch>
          </p:blipFill>
          <p:spPr>
            <a:xfrm>
              <a:off x="5895361" y="3452468"/>
              <a:ext cx="287722" cy="285823"/>
            </a:xfrm>
            <a:prstGeom prst="rect">
              <a:avLst/>
            </a:prstGeom>
          </p:spPr>
        </p:pic>
        <p:sp>
          <p:nvSpPr>
            <p:cNvPr id="51" name="object 51"/>
            <p:cNvSpPr/>
            <p:nvPr/>
          </p:nvSpPr>
          <p:spPr>
            <a:xfrm>
              <a:off x="5736534" y="3395757"/>
              <a:ext cx="27305" cy="171450"/>
            </a:xfrm>
            <a:custGeom>
              <a:avLst/>
              <a:gdLst/>
              <a:ahLst/>
              <a:cxnLst/>
              <a:rect l="l" t="t" r="r" b="b"/>
              <a:pathLst>
                <a:path w="27304" h="171450">
                  <a:moveTo>
                    <a:pt x="20753" y="0"/>
                  </a:moveTo>
                  <a:lnTo>
                    <a:pt x="5999" y="0"/>
                  </a:lnTo>
                  <a:lnTo>
                    <a:pt x="0" y="5999"/>
                  </a:lnTo>
                  <a:lnTo>
                    <a:pt x="0" y="13360"/>
                  </a:lnTo>
                  <a:lnTo>
                    <a:pt x="0" y="165366"/>
                  </a:lnTo>
                  <a:lnTo>
                    <a:pt x="5999" y="171356"/>
                  </a:lnTo>
                  <a:lnTo>
                    <a:pt x="20753" y="171356"/>
                  </a:lnTo>
                  <a:lnTo>
                    <a:pt x="26700" y="165366"/>
                  </a:lnTo>
                  <a:lnTo>
                    <a:pt x="26700" y="5999"/>
                  </a:lnTo>
                  <a:lnTo>
                    <a:pt x="20753" y="0"/>
                  </a:lnTo>
                  <a:close/>
                </a:path>
              </a:pathLst>
            </a:custGeom>
            <a:solidFill>
              <a:srgbClr val="DB3146">
                <a:alpha val="9999"/>
              </a:srgbClr>
            </a:solidFill>
          </p:spPr>
          <p:txBody>
            <a:bodyPr wrap="square" lIns="0" tIns="0" rIns="0" bIns="0" rtlCol="0"/>
            <a:lstStyle/>
            <a:p>
              <a:endParaRPr sz="1092"/>
            </a:p>
          </p:txBody>
        </p:sp>
        <p:sp>
          <p:nvSpPr>
            <p:cNvPr id="52" name="object 52"/>
            <p:cNvSpPr/>
            <p:nvPr/>
          </p:nvSpPr>
          <p:spPr>
            <a:xfrm>
              <a:off x="5736534" y="3395757"/>
              <a:ext cx="27305" cy="171450"/>
            </a:xfrm>
            <a:custGeom>
              <a:avLst/>
              <a:gdLst/>
              <a:ahLst/>
              <a:cxnLst/>
              <a:rect l="l" t="t" r="r" b="b"/>
              <a:pathLst>
                <a:path w="27304" h="171450">
                  <a:moveTo>
                    <a:pt x="0" y="13360"/>
                  </a:moveTo>
                  <a:lnTo>
                    <a:pt x="0" y="5999"/>
                  </a:lnTo>
                  <a:lnTo>
                    <a:pt x="5999" y="0"/>
                  </a:lnTo>
                  <a:lnTo>
                    <a:pt x="13308" y="0"/>
                  </a:lnTo>
                  <a:lnTo>
                    <a:pt x="20753" y="0"/>
                  </a:lnTo>
                  <a:lnTo>
                    <a:pt x="26700" y="5999"/>
                  </a:lnTo>
                  <a:lnTo>
                    <a:pt x="26700" y="13360"/>
                  </a:lnTo>
                  <a:lnTo>
                    <a:pt x="26700" y="157995"/>
                  </a:lnTo>
                  <a:lnTo>
                    <a:pt x="26700" y="165366"/>
                  </a:lnTo>
                  <a:lnTo>
                    <a:pt x="20753" y="171356"/>
                  </a:lnTo>
                  <a:lnTo>
                    <a:pt x="13308" y="171356"/>
                  </a:lnTo>
                  <a:lnTo>
                    <a:pt x="5999" y="171356"/>
                  </a:lnTo>
                  <a:lnTo>
                    <a:pt x="0" y="165366"/>
                  </a:lnTo>
                  <a:lnTo>
                    <a:pt x="0" y="157995"/>
                  </a:lnTo>
                  <a:lnTo>
                    <a:pt x="0" y="13360"/>
                  </a:lnTo>
                  <a:close/>
                </a:path>
              </a:pathLst>
            </a:custGeom>
            <a:ln w="10470">
              <a:solidFill>
                <a:srgbClr val="FFFFFF"/>
              </a:solidFill>
            </a:ln>
          </p:spPr>
          <p:txBody>
            <a:bodyPr wrap="square" lIns="0" tIns="0" rIns="0" bIns="0" rtlCol="0"/>
            <a:lstStyle/>
            <a:p>
              <a:endParaRPr sz="1092"/>
            </a:p>
          </p:txBody>
        </p:sp>
        <p:pic>
          <p:nvPicPr>
            <p:cNvPr id="53" name="object 53"/>
            <p:cNvPicPr/>
            <p:nvPr/>
          </p:nvPicPr>
          <p:blipFill>
            <a:blip r:embed="rId21" cstate="print"/>
            <a:stretch>
              <a:fillRect/>
            </a:stretch>
          </p:blipFill>
          <p:spPr>
            <a:xfrm>
              <a:off x="5316753" y="3452552"/>
              <a:ext cx="287657" cy="285710"/>
            </a:xfrm>
            <a:prstGeom prst="rect">
              <a:avLst/>
            </a:prstGeom>
          </p:spPr>
        </p:pic>
        <p:pic>
          <p:nvPicPr>
            <p:cNvPr id="54" name="object 54"/>
            <p:cNvPicPr/>
            <p:nvPr/>
          </p:nvPicPr>
          <p:blipFill>
            <a:blip r:embed="rId22" cstate="print"/>
            <a:stretch>
              <a:fillRect/>
            </a:stretch>
          </p:blipFill>
          <p:spPr>
            <a:xfrm>
              <a:off x="5649251" y="4354830"/>
              <a:ext cx="204266" cy="63924"/>
            </a:xfrm>
            <a:prstGeom prst="rect">
              <a:avLst/>
            </a:prstGeom>
          </p:spPr>
        </p:pic>
        <p:sp>
          <p:nvSpPr>
            <p:cNvPr id="55" name="object 55"/>
            <p:cNvSpPr/>
            <p:nvPr/>
          </p:nvSpPr>
          <p:spPr>
            <a:xfrm>
              <a:off x="5616552" y="4298521"/>
              <a:ext cx="266700" cy="43180"/>
            </a:xfrm>
            <a:custGeom>
              <a:avLst/>
              <a:gdLst/>
              <a:ahLst/>
              <a:cxnLst/>
              <a:rect l="l" t="t" r="r" b="b"/>
              <a:pathLst>
                <a:path w="266700" h="43179">
                  <a:moveTo>
                    <a:pt x="258955" y="0"/>
                  </a:moveTo>
                  <a:lnTo>
                    <a:pt x="16816" y="0"/>
                  </a:lnTo>
                  <a:lnTo>
                    <a:pt x="16428" y="230"/>
                  </a:lnTo>
                  <a:lnTo>
                    <a:pt x="7005" y="973"/>
                  </a:lnTo>
                  <a:lnTo>
                    <a:pt x="0" y="7685"/>
                  </a:lnTo>
                  <a:lnTo>
                    <a:pt x="0" y="35590"/>
                  </a:lnTo>
                  <a:lnTo>
                    <a:pt x="7737" y="42773"/>
                  </a:lnTo>
                  <a:lnTo>
                    <a:pt x="258955" y="42773"/>
                  </a:lnTo>
                  <a:lnTo>
                    <a:pt x="266682" y="35569"/>
                  </a:lnTo>
                  <a:lnTo>
                    <a:pt x="266682" y="26721"/>
                  </a:lnTo>
                  <a:lnTo>
                    <a:pt x="266682" y="7172"/>
                  </a:lnTo>
                  <a:lnTo>
                    <a:pt x="258955" y="0"/>
                  </a:lnTo>
                  <a:close/>
                </a:path>
              </a:pathLst>
            </a:custGeom>
            <a:solidFill>
              <a:srgbClr val="DB3146">
                <a:alpha val="9999"/>
              </a:srgbClr>
            </a:solidFill>
          </p:spPr>
          <p:txBody>
            <a:bodyPr wrap="square" lIns="0" tIns="0" rIns="0" bIns="0" rtlCol="0"/>
            <a:lstStyle/>
            <a:p>
              <a:endParaRPr sz="1092"/>
            </a:p>
          </p:txBody>
        </p:sp>
        <p:sp>
          <p:nvSpPr>
            <p:cNvPr id="56" name="object 56"/>
            <p:cNvSpPr/>
            <p:nvPr/>
          </p:nvSpPr>
          <p:spPr>
            <a:xfrm>
              <a:off x="5616552" y="4298521"/>
              <a:ext cx="266700" cy="43180"/>
            </a:xfrm>
            <a:custGeom>
              <a:avLst/>
              <a:gdLst/>
              <a:ahLst/>
              <a:cxnLst/>
              <a:rect l="l" t="t" r="r" b="b"/>
              <a:pathLst>
                <a:path w="266700" h="43179">
                  <a:moveTo>
                    <a:pt x="266682" y="26721"/>
                  </a:moveTo>
                  <a:lnTo>
                    <a:pt x="266682" y="35569"/>
                  </a:lnTo>
                  <a:lnTo>
                    <a:pt x="258955" y="42773"/>
                  </a:lnTo>
                  <a:lnTo>
                    <a:pt x="249290" y="42773"/>
                  </a:lnTo>
                  <a:lnTo>
                    <a:pt x="61380" y="42773"/>
                  </a:lnTo>
                  <a:lnTo>
                    <a:pt x="17360" y="42773"/>
                  </a:lnTo>
                  <a:lnTo>
                    <a:pt x="7737" y="42773"/>
                  </a:lnTo>
                  <a:lnTo>
                    <a:pt x="0" y="35590"/>
                  </a:lnTo>
                  <a:lnTo>
                    <a:pt x="0" y="26721"/>
                  </a:lnTo>
                  <a:lnTo>
                    <a:pt x="0" y="16051"/>
                  </a:lnTo>
                  <a:lnTo>
                    <a:pt x="0" y="7685"/>
                  </a:lnTo>
                  <a:lnTo>
                    <a:pt x="7005" y="973"/>
                  </a:lnTo>
                  <a:lnTo>
                    <a:pt x="15894" y="272"/>
                  </a:lnTo>
                  <a:lnTo>
                    <a:pt x="16428" y="230"/>
                  </a:lnTo>
                  <a:lnTo>
                    <a:pt x="16816" y="0"/>
                  </a:lnTo>
                  <a:lnTo>
                    <a:pt x="17360" y="0"/>
                  </a:lnTo>
                  <a:lnTo>
                    <a:pt x="249290" y="0"/>
                  </a:lnTo>
                  <a:lnTo>
                    <a:pt x="258955" y="0"/>
                  </a:lnTo>
                  <a:lnTo>
                    <a:pt x="266682" y="7172"/>
                  </a:lnTo>
                  <a:lnTo>
                    <a:pt x="266682" y="16051"/>
                  </a:lnTo>
                  <a:lnTo>
                    <a:pt x="266682" y="26721"/>
                  </a:lnTo>
                  <a:close/>
                </a:path>
              </a:pathLst>
            </a:custGeom>
            <a:ln w="10470">
              <a:solidFill>
                <a:srgbClr val="FFFFFF"/>
              </a:solidFill>
            </a:ln>
          </p:spPr>
          <p:txBody>
            <a:bodyPr wrap="square" lIns="0" tIns="0" rIns="0" bIns="0" rtlCol="0"/>
            <a:lstStyle/>
            <a:p>
              <a:endParaRPr sz="1092"/>
            </a:p>
          </p:txBody>
        </p:sp>
        <p:sp>
          <p:nvSpPr>
            <p:cNvPr id="57" name="object 57"/>
            <p:cNvSpPr/>
            <p:nvPr/>
          </p:nvSpPr>
          <p:spPr>
            <a:xfrm>
              <a:off x="5461569" y="3598204"/>
              <a:ext cx="577215" cy="681990"/>
            </a:xfrm>
            <a:custGeom>
              <a:avLst/>
              <a:gdLst/>
              <a:ahLst/>
              <a:cxnLst/>
              <a:rect l="l" t="t" r="r" b="b"/>
              <a:pathLst>
                <a:path w="577214" h="681989">
                  <a:moveTo>
                    <a:pt x="288273" y="0"/>
                  </a:moveTo>
                  <a:lnTo>
                    <a:pt x="241519" y="3772"/>
                  </a:lnTo>
                  <a:lnTo>
                    <a:pt x="197164" y="14694"/>
                  </a:lnTo>
                  <a:lnTo>
                    <a:pt x="155804" y="32172"/>
                  </a:lnTo>
                  <a:lnTo>
                    <a:pt x="118031" y="55614"/>
                  </a:lnTo>
                  <a:lnTo>
                    <a:pt x="84441" y="84426"/>
                  </a:lnTo>
                  <a:lnTo>
                    <a:pt x="55626" y="118016"/>
                  </a:lnTo>
                  <a:lnTo>
                    <a:pt x="32180" y="155789"/>
                  </a:lnTo>
                  <a:lnTo>
                    <a:pt x="14698" y="197154"/>
                  </a:lnTo>
                  <a:lnTo>
                    <a:pt x="3773" y="241516"/>
                  </a:lnTo>
                  <a:lnTo>
                    <a:pt x="0" y="288284"/>
                  </a:lnTo>
                  <a:lnTo>
                    <a:pt x="2674" y="326862"/>
                  </a:lnTo>
                  <a:lnTo>
                    <a:pt x="22449" y="399064"/>
                  </a:lnTo>
                  <a:lnTo>
                    <a:pt x="75049" y="492393"/>
                  </a:lnTo>
                  <a:lnTo>
                    <a:pt x="101287" y="527672"/>
                  </a:lnTo>
                  <a:lnTo>
                    <a:pt x="119340" y="550009"/>
                  </a:lnTo>
                  <a:lnTo>
                    <a:pt x="131367" y="571321"/>
                  </a:lnTo>
                  <a:lnTo>
                    <a:pt x="139524" y="603520"/>
                  </a:lnTo>
                  <a:lnTo>
                    <a:pt x="141572" y="614663"/>
                  </a:lnTo>
                  <a:lnTo>
                    <a:pt x="143749" y="624614"/>
                  </a:lnTo>
                  <a:lnTo>
                    <a:pt x="146115" y="633450"/>
                  </a:lnTo>
                  <a:lnTo>
                    <a:pt x="148728" y="641247"/>
                  </a:lnTo>
                  <a:lnTo>
                    <a:pt x="143325" y="644126"/>
                  </a:lnTo>
                  <a:lnTo>
                    <a:pt x="139692" y="649132"/>
                  </a:lnTo>
                  <a:lnTo>
                    <a:pt x="139692" y="669215"/>
                  </a:lnTo>
                  <a:lnTo>
                    <a:pt x="141503" y="672544"/>
                  </a:lnTo>
                  <a:lnTo>
                    <a:pt x="144047" y="675256"/>
                  </a:lnTo>
                  <a:lnTo>
                    <a:pt x="143974" y="675466"/>
                  </a:lnTo>
                  <a:lnTo>
                    <a:pt x="149094" y="679780"/>
                  </a:lnTo>
                  <a:lnTo>
                    <a:pt x="153785" y="681528"/>
                  </a:lnTo>
                  <a:lnTo>
                    <a:pt x="428248" y="681528"/>
                  </a:lnTo>
                  <a:lnTo>
                    <a:pt x="436939" y="674377"/>
                  </a:lnTo>
                  <a:lnTo>
                    <a:pt x="436939" y="649132"/>
                  </a:lnTo>
                  <a:lnTo>
                    <a:pt x="433348" y="644126"/>
                  </a:lnTo>
                  <a:lnTo>
                    <a:pt x="427861" y="641247"/>
                  </a:lnTo>
                  <a:lnTo>
                    <a:pt x="430481" y="633442"/>
                  </a:lnTo>
                  <a:lnTo>
                    <a:pt x="432850" y="624594"/>
                  </a:lnTo>
                  <a:lnTo>
                    <a:pt x="435023" y="614641"/>
                  </a:lnTo>
                  <a:lnTo>
                    <a:pt x="437054" y="603520"/>
                  </a:lnTo>
                  <a:lnTo>
                    <a:pt x="445197" y="571314"/>
                  </a:lnTo>
                  <a:lnTo>
                    <a:pt x="457234" y="549988"/>
                  </a:lnTo>
                  <a:lnTo>
                    <a:pt x="475310" y="527640"/>
                  </a:lnTo>
                  <a:lnTo>
                    <a:pt x="501571" y="492365"/>
                  </a:lnTo>
                  <a:lnTo>
                    <a:pt x="538161" y="432259"/>
                  </a:lnTo>
                  <a:lnTo>
                    <a:pt x="566290" y="363872"/>
                  </a:lnTo>
                  <a:lnTo>
                    <a:pt x="576631" y="288284"/>
                  </a:lnTo>
                  <a:lnTo>
                    <a:pt x="575368" y="261653"/>
                  </a:lnTo>
                  <a:lnTo>
                    <a:pt x="565751" y="210598"/>
                  </a:lnTo>
                  <a:lnTo>
                    <a:pt x="536292" y="141739"/>
                  </a:lnTo>
                  <a:lnTo>
                    <a:pt x="507853" y="101794"/>
                  </a:lnTo>
                  <a:lnTo>
                    <a:pt x="473197" y="67301"/>
                  </a:lnTo>
                  <a:lnTo>
                    <a:pt x="433117" y="39068"/>
                  </a:lnTo>
                  <a:lnTo>
                    <a:pt x="388408" y="17901"/>
                  </a:lnTo>
                  <a:lnTo>
                    <a:pt x="339862" y="4610"/>
                  </a:lnTo>
                  <a:lnTo>
                    <a:pt x="288273" y="0"/>
                  </a:lnTo>
                  <a:close/>
                </a:path>
              </a:pathLst>
            </a:custGeom>
            <a:solidFill>
              <a:srgbClr val="DB3146">
                <a:alpha val="9999"/>
              </a:srgbClr>
            </a:solidFill>
          </p:spPr>
          <p:txBody>
            <a:bodyPr wrap="square" lIns="0" tIns="0" rIns="0" bIns="0" rtlCol="0"/>
            <a:lstStyle/>
            <a:p>
              <a:endParaRPr sz="1092"/>
            </a:p>
          </p:txBody>
        </p:sp>
        <p:sp>
          <p:nvSpPr>
            <p:cNvPr id="58" name="object 58"/>
            <p:cNvSpPr/>
            <p:nvPr/>
          </p:nvSpPr>
          <p:spPr>
            <a:xfrm>
              <a:off x="5461569" y="3598204"/>
              <a:ext cx="577215" cy="681990"/>
            </a:xfrm>
            <a:custGeom>
              <a:avLst/>
              <a:gdLst/>
              <a:ahLst/>
              <a:cxnLst/>
              <a:rect l="l" t="t" r="r" b="b"/>
              <a:pathLst>
                <a:path w="577214" h="681989">
                  <a:moveTo>
                    <a:pt x="538161" y="432259"/>
                  </a:moveTo>
                  <a:lnTo>
                    <a:pt x="501571" y="492365"/>
                  </a:lnTo>
                  <a:lnTo>
                    <a:pt x="475310" y="527640"/>
                  </a:lnTo>
                  <a:lnTo>
                    <a:pt x="457234" y="549988"/>
                  </a:lnTo>
                  <a:lnTo>
                    <a:pt x="445197" y="571314"/>
                  </a:lnTo>
                  <a:lnTo>
                    <a:pt x="437054" y="603520"/>
                  </a:lnTo>
                  <a:lnTo>
                    <a:pt x="435023" y="614641"/>
                  </a:lnTo>
                  <a:lnTo>
                    <a:pt x="432850" y="624594"/>
                  </a:lnTo>
                  <a:lnTo>
                    <a:pt x="430481" y="633442"/>
                  </a:lnTo>
                  <a:lnTo>
                    <a:pt x="427861" y="641247"/>
                  </a:lnTo>
                  <a:lnTo>
                    <a:pt x="433348" y="644126"/>
                  </a:lnTo>
                  <a:lnTo>
                    <a:pt x="436939" y="649132"/>
                  </a:lnTo>
                  <a:lnTo>
                    <a:pt x="436939" y="654796"/>
                  </a:lnTo>
                  <a:lnTo>
                    <a:pt x="436939" y="665487"/>
                  </a:lnTo>
                  <a:lnTo>
                    <a:pt x="436939" y="674377"/>
                  </a:lnTo>
                  <a:lnTo>
                    <a:pt x="428248" y="681528"/>
                  </a:lnTo>
                  <a:lnTo>
                    <a:pt x="417537" y="681528"/>
                  </a:lnTo>
                  <a:lnTo>
                    <a:pt x="159063" y="681528"/>
                  </a:lnTo>
                  <a:lnTo>
                    <a:pt x="153785" y="681528"/>
                  </a:lnTo>
                  <a:lnTo>
                    <a:pt x="149094" y="679780"/>
                  </a:lnTo>
                  <a:lnTo>
                    <a:pt x="145608" y="676974"/>
                  </a:lnTo>
                  <a:lnTo>
                    <a:pt x="145356" y="676817"/>
                  </a:lnTo>
                  <a:lnTo>
                    <a:pt x="145252" y="676660"/>
                  </a:lnTo>
                  <a:lnTo>
                    <a:pt x="145063" y="676502"/>
                  </a:lnTo>
                  <a:lnTo>
                    <a:pt x="143974" y="675466"/>
                  </a:lnTo>
                  <a:lnTo>
                    <a:pt x="144047" y="675256"/>
                  </a:lnTo>
                  <a:lnTo>
                    <a:pt x="141503" y="672544"/>
                  </a:lnTo>
                  <a:lnTo>
                    <a:pt x="139692" y="669215"/>
                  </a:lnTo>
                  <a:lnTo>
                    <a:pt x="139692" y="665487"/>
                  </a:lnTo>
                  <a:lnTo>
                    <a:pt x="139692" y="654796"/>
                  </a:lnTo>
                  <a:lnTo>
                    <a:pt x="139692" y="649132"/>
                  </a:lnTo>
                  <a:lnTo>
                    <a:pt x="143325" y="644126"/>
                  </a:lnTo>
                  <a:lnTo>
                    <a:pt x="148728" y="641247"/>
                  </a:lnTo>
                  <a:lnTo>
                    <a:pt x="146115" y="633450"/>
                  </a:lnTo>
                  <a:lnTo>
                    <a:pt x="143749" y="624614"/>
                  </a:lnTo>
                  <a:lnTo>
                    <a:pt x="141572" y="614663"/>
                  </a:lnTo>
                  <a:lnTo>
                    <a:pt x="139524" y="603520"/>
                  </a:lnTo>
                  <a:lnTo>
                    <a:pt x="131367" y="571321"/>
                  </a:lnTo>
                  <a:lnTo>
                    <a:pt x="119340" y="550009"/>
                  </a:lnTo>
                  <a:lnTo>
                    <a:pt x="101287" y="527672"/>
                  </a:lnTo>
                  <a:lnTo>
                    <a:pt x="75049" y="492393"/>
                  </a:lnTo>
                  <a:lnTo>
                    <a:pt x="38470" y="432259"/>
                  </a:lnTo>
                  <a:lnTo>
                    <a:pt x="10337" y="363860"/>
                  </a:lnTo>
                  <a:lnTo>
                    <a:pt x="0" y="288284"/>
                  </a:lnTo>
                  <a:lnTo>
                    <a:pt x="3773" y="241516"/>
                  </a:lnTo>
                  <a:lnTo>
                    <a:pt x="14698" y="197154"/>
                  </a:lnTo>
                  <a:lnTo>
                    <a:pt x="32180" y="155789"/>
                  </a:lnTo>
                  <a:lnTo>
                    <a:pt x="55626" y="118016"/>
                  </a:lnTo>
                  <a:lnTo>
                    <a:pt x="84441" y="84426"/>
                  </a:lnTo>
                  <a:lnTo>
                    <a:pt x="118031" y="55614"/>
                  </a:lnTo>
                  <a:lnTo>
                    <a:pt x="155804" y="32172"/>
                  </a:lnTo>
                  <a:lnTo>
                    <a:pt x="197164" y="14694"/>
                  </a:lnTo>
                  <a:lnTo>
                    <a:pt x="241519" y="3772"/>
                  </a:lnTo>
                  <a:lnTo>
                    <a:pt x="288273" y="0"/>
                  </a:lnTo>
                  <a:lnTo>
                    <a:pt x="339862" y="4610"/>
                  </a:lnTo>
                  <a:lnTo>
                    <a:pt x="388408" y="17901"/>
                  </a:lnTo>
                  <a:lnTo>
                    <a:pt x="433117" y="39068"/>
                  </a:lnTo>
                  <a:lnTo>
                    <a:pt x="473197" y="67301"/>
                  </a:lnTo>
                  <a:lnTo>
                    <a:pt x="507853" y="101794"/>
                  </a:lnTo>
                  <a:lnTo>
                    <a:pt x="536292" y="141739"/>
                  </a:lnTo>
                  <a:lnTo>
                    <a:pt x="557721" y="186329"/>
                  </a:lnTo>
                  <a:lnTo>
                    <a:pt x="571688" y="235732"/>
                  </a:lnTo>
                  <a:lnTo>
                    <a:pt x="576631" y="288284"/>
                  </a:lnTo>
                  <a:lnTo>
                    <a:pt x="573955" y="326867"/>
                  </a:lnTo>
                  <a:lnTo>
                    <a:pt x="566290" y="363872"/>
                  </a:lnTo>
                  <a:lnTo>
                    <a:pt x="554177" y="399077"/>
                  </a:lnTo>
                  <a:lnTo>
                    <a:pt x="538161" y="432259"/>
                  </a:lnTo>
                  <a:close/>
                </a:path>
              </a:pathLst>
            </a:custGeom>
            <a:ln w="10470">
              <a:solidFill>
                <a:srgbClr val="FFFFFF"/>
              </a:solidFill>
            </a:ln>
          </p:spPr>
          <p:txBody>
            <a:bodyPr wrap="square" lIns="0" tIns="0" rIns="0" bIns="0" rtlCol="0"/>
            <a:lstStyle/>
            <a:p>
              <a:endParaRPr sz="1092"/>
            </a:p>
          </p:txBody>
        </p:sp>
      </p:grpSp>
      <p:sp>
        <p:nvSpPr>
          <p:cNvPr id="59" name="object 59"/>
          <p:cNvSpPr txBox="1"/>
          <p:nvPr/>
        </p:nvSpPr>
        <p:spPr>
          <a:xfrm>
            <a:off x="3045042" y="435102"/>
            <a:ext cx="1479894"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sp>
        <p:nvSpPr>
          <p:cNvPr id="60" name="object 60"/>
          <p:cNvSpPr txBox="1"/>
          <p:nvPr/>
        </p:nvSpPr>
        <p:spPr>
          <a:xfrm>
            <a:off x="8982933" y="1293342"/>
            <a:ext cx="474400" cy="299130"/>
          </a:xfrm>
          <a:prstGeom prst="rect">
            <a:avLst/>
          </a:prstGeom>
        </p:spPr>
        <p:txBody>
          <a:bodyPr vert="horz" wrap="square" lIns="0" tIns="6931" rIns="0" bIns="0" rtlCol="0">
            <a:spAutoFit/>
          </a:bodyPr>
          <a:lstStyle/>
          <a:p>
            <a:pPr marL="7701" marR="3081">
              <a:lnSpc>
                <a:spcPct val="102099"/>
              </a:lnSpc>
              <a:spcBef>
                <a:spcPts val="55"/>
              </a:spcBef>
            </a:pPr>
            <a:r>
              <a:rPr sz="970" spc="21" dirty="0">
                <a:solidFill>
                  <a:srgbClr val="343434"/>
                </a:solidFill>
                <a:latin typeface="Tahoma"/>
                <a:cs typeface="Tahoma"/>
              </a:rPr>
              <a:t>learning  </a:t>
            </a:r>
            <a:r>
              <a:rPr sz="970" spc="-3" dirty="0">
                <a:solidFill>
                  <a:srgbClr val="DB3146"/>
                </a:solidFill>
                <a:latin typeface="Tahoma"/>
                <a:cs typeface="Tahoma"/>
              </a:rPr>
              <a:t>Hub</a:t>
            </a:r>
            <a:endParaRPr sz="970">
              <a:latin typeface="Tahoma"/>
              <a:cs typeface="Tahoma"/>
            </a:endParaRPr>
          </a:p>
        </p:txBody>
      </p:sp>
      <p:grpSp>
        <p:nvGrpSpPr>
          <p:cNvPr id="61" name="object 61"/>
          <p:cNvGrpSpPr/>
          <p:nvPr/>
        </p:nvGrpSpPr>
        <p:grpSpPr>
          <a:xfrm>
            <a:off x="428" y="0"/>
            <a:ext cx="12191144" cy="6857615"/>
            <a:chOff x="0" y="0"/>
            <a:chExt cx="20104100" cy="11308715"/>
          </a:xfrm>
        </p:grpSpPr>
        <p:sp>
          <p:nvSpPr>
            <p:cNvPr id="62" name="object 62"/>
            <p:cNvSpPr/>
            <p:nvPr/>
          </p:nvSpPr>
          <p:spPr>
            <a:xfrm>
              <a:off x="14120162" y="2469994"/>
              <a:ext cx="911860" cy="659130"/>
            </a:xfrm>
            <a:custGeom>
              <a:avLst/>
              <a:gdLst/>
              <a:ahLst/>
              <a:cxnLst/>
              <a:rect l="l" t="t" r="r" b="b"/>
              <a:pathLst>
                <a:path w="911859" h="659130">
                  <a:moveTo>
                    <a:pt x="116857" y="0"/>
                  </a:moveTo>
                  <a:lnTo>
                    <a:pt x="100399" y="37904"/>
                  </a:lnTo>
                  <a:lnTo>
                    <a:pt x="84616" y="76021"/>
                  </a:lnTo>
                  <a:lnTo>
                    <a:pt x="69262" y="114275"/>
                  </a:lnTo>
                  <a:lnTo>
                    <a:pt x="54095" y="152592"/>
                  </a:lnTo>
                  <a:lnTo>
                    <a:pt x="24912" y="229574"/>
                  </a:lnTo>
                  <a:lnTo>
                    <a:pt x="10630" y="268169"/>
                  </a:lnTo>
                  <a:lnTo>
                    <a:pt x="1824" y="292315"/>
                  </a:lnTo>
                  <a:lnTo>
                    <a:pt x="285" y="296807"/>
                  </a:lnTo>
                  <a:lnTo>
                    <a:pt x="205" y="299038"/>
                  </a:lnTo>
                  <a:lnTo>
                    <a:pt x="106" y="300933"/>
                  </a:lnTo>
                  <a:lnTo>
                    <a:pt x="24451" y="330838"/>
                  </a:lnTo>
                  <a:lnTo>
                    <a:pt x="25875" y="331120"/>
                  </a:lnTo>
                  <a:lnTo>
                    <a:pt x="28828" y="331267"/>
                  </a:lnTo>
                  <a:lnTo>
                    <a:pt x="83737" y="335983"/>
                  </a:lnTo>
                  <a:lnTo>
                    <a:pt x="137569" y="341644"/>
                  </a:lnTo>
                  <a:lnTo>
                    <a:pt x="191300" y="348337"/>
                  </a:lnTo>
                  <a:lnTo>
                    <a:pt x="244870" y="356069"/>
                  </a:lnTo>
                  <a:lnTo>
                    <a:pt x="298220" y="364844"/>
                  </a:lnTo>
                  <a:lnTo>
                    <a:pt x="351290" y="374669"/>
                  </a:lnTo>
                  <a:lnTo>
                    <a:pt x="404042" y="385725"/>
                  </a:lnTo>
                  <a:lnTo>
                    <a:pt x="456448" y="398108"/>
                  </a:lnTo>
                  <a:lnTo>
                    <a:pt x="508362" y="412048"/>
                  </a:lnTo>
                  <a:lnTo>
                    <a:pt x="559640" y="427779"/>
                  </a:lnTo>
                  <a:lnTo>
                    <a:pt x="610137" y="445530"/>
                  </a:lnTo>
                  <a:lnTo>
                    <a:pt x="659710" y="465535"/>
                  </a:lnTo>
                  <a:lnTo>
                    <a:pt x="696060" y="482275"/>
                  </a:lnTo>
                  <a:lnTo>
                    <a:pt x="731672" y="500556"/>
                  </a:lnTo>
                  <a:lnTo>
                    <a:pt x="766171" y="520795"/>
                  </a:lnTo>
                  <a:lnTo>
                    <a:pt x="799182" y="543407"/>
                  </a:lnTo>
                  <a:lnTo>
                    <a:pt x="830626" y="568289"/>
                  </a:lnTo>
                  <a:lnTo>
                    <a:pt x="859980" y="595850"/>
                  </a:lnTo>
                  <a:lnTo>
                    <a:pt x="887007" y="626121"/>
                  </a:lnTo>
                  <a:lnTo>
                    <a:pt x="911472" y="659131"/>
                  </a:lnTo>
                  <a:lnTo>
                    <a:pt x="894253" y="621333"/>
                  </a:lnTo>
                  <a:lnTo>
                    <a:pt x="872261" y="585750"/>
                  </a:lnTo>
                  <a:lnTo>
                    <a:pt x="846330" y="552529"/>
                  </a:lnTo>
                  <a:lnTo>
                    <a:pt x="817296" y="521816"/>
                  </a:lnTo>
                  <a:lnTo>
                    <a:pt x="785422" y="493999"/>
                  </a:lnTo>
                  <a:lnTo>
                    <a:pt x="751554" y="468680"/>
                  </a:lnTo>
                  <a:lnTo>
                    <a:pt x="716066" y="445700"/>
                  </a:lnTo>
                  <a:lnTo>
                    <a:pt x="679332" y="424898"/>
                  </a:lnTo>
                  <a:lnTo>
                    <a:pt x="636094" y="403590"/>
                  </a:lnTo>
                  <a:lnTo>
                    <a:pt x="591950" y="384574"/>
                  </a:lnTo>
                  <a:lnTo>
                    <a:pt x="547034" y="367692"/>
                  </a:lnTo>
                  <a:lnTo>
                    <a:pt x="501482" y="352788"/>
                  </a:lnTo>
                  <a:lnTo>
                    <a:pt x="455430" y="339706"/>
                  </a:lnTo>
                  <a:lnTo>
                    <a:pt x="409014" y="328287"/>
                  </a:lnTo>
                  <a:lnTo>
                    <a:pt x="362368" y="318377"/>
                  </a:lnTo>
                  <a:lnTo>
                    <a:pt x="315450" y="309901"/>
                  </a:lnTo>
                  <a:lnTo>
                    <a:pt x="299150" y="307414"/>
                  </a:lnTo>
                  <a:lnTo>
                    <a:pt x="43027" y="307414"/>
                  </a:lnTo>
                  <a:lnTo>
                    <a:pt x="43582" y="305477"/>
                  </a:lnTo>
                  <a:lnTo>
                    <a:pt x="44090" y="303571"/>
                  </a:lnTo>
                  <a:lnTo>
                    <a:pt x="44109" y="302721"/>
                  </a:lnTo>
                  <a:lnTo>
                    <a:pt x="44074" y="299038"/>
                  </a:lnTo>
                  <a:lnTo>
                    <a:pt x="42482" y="293739"/>
                  </a:lnTo>
                  <a:lnTo>
                    <a:pt x="40179" y="290650"/>
                  </a:lnTo>
                  <a:lnTo>
                    <a:pt x="36870" y="288629"/>
                  </a:lnTo>
                  <a:lnTo>
                    <a:pt x="34273" y="286441"/>
                  </a:lnTo>
                  <a:lnTo>
                    <a:pt x="31226" y="286399"/>
                  </a:lnTo>
                  <a:lnTo>
                    <a:pt x="26954" y="286253"/>
                  </a:lnTo>
                  <a:lnTo>
                    <a:pt x="48710" y="286253"/>
                  </a:lnTo>
                  <a:lnTo>
                    <a:pt x="50210" y="280630"/>
                  </a:lnTo>
                  <a:lnTo>
                    <a:pt x="60618" y="240819"/>
                  </a:lnTo>
                  <a:lnTo>
                    <a:pt x="80837" y="161010"/>
                  </a:lnTo>
                  <a:lnTo>
                    <a:pt x="90363" y="120919"/>
                  </a:lnTo>
                  <a:lnTo>
                    <a:pt x="99707" y="80772"/>
                  </a:lnTo>
                  <a:lnTo>
                    <a:pt x="108621" y="40492"/>
                  </a:lnTo>
                  <a:lnTo>
                    <a:pt x="116857" y="0"/>
                  </a:lnTo>
                  <a:close/>
                </a:path>
                <a:path w="911859" h="659130">
                  <a:moveTo>
                    <a:pt x="28608" y="331256"/>
                  </a:moveTo>
                  <a:lnTo>
                    <a:pt x="28748" y="331267"/>
                  </a:lnTo>
                  <a:lnTo>
                    <a:pt x="28608" y="331256"/>
                  </a:lnTo>
                  <a:close/>
                </a:path>
                <a:path w="911859" h="659130">
                  <a:moveTo>
                    <a:pt x="48608" y="286633"/>
                  </a:moveTo>
                  <a:lnTo>
                    <a:pt x="44110" y="303495"/>
                  </a:lnTo>
                  <a:lnTo>
                    <a:pt x="44116" y="304273"/>
                  </a:lnTo>
                  <a:lnTo>
                    <a:pt x="43027" y="307414"/>
                  </a:lnTo>
                  <a:lnTo>
                    <a:pt x="299150" y="307414"/>
                  </a:lnTo>
                  <a:lnTo>
                    <a:pt x="268385" y="302721"/>
                  </a:lnTo>
                  <a:lnTo>
                    <a:pt x="221184" y="296841"/>
                  </a:lnTo>
                  <a:lnTo>
                    <a:pt x="173857" y="292265"/>
                  </a:lnTo>
                  <a:lnTo>
                    <a:pt x="126414" y="288997"/>
                  </a:lnTo>
                  <a:lnTo>
                    <a:pt x="78867" y="287040"/>
                  </a:lnTo>
                  <a:lnTo>
                    <a:pt x="48608" y="286633"/>
                  </a:lnTo>
                  <a:close/>
                </a:path>
                <a:path w="911859" h="659130">
                  <a:moveTo>
                    <a:pt x="34201" y="286439"/>
                  </a:moveTo>
                  <a:lnTo>
                    <a:pt x="36870" y="288629"/>
                  </a:lnTo>
                  <a:lnTo>
                    <a:pt x="40179" y="290650"/>
                  </a:lnTo>
                  <a:lnTo>
                    <a:pt x="42482" y="293739"/>
                  </a:lnTo>
                  <a:lnTo>
                    <a:pt x="44074" y="299038"/>
                  </a:lnTo>
                  <a:lnTo>
                    <a:pt x="44262" y="300933"/>
                  </a:lnTo>
                  <a:lnTo>
                    <a:pt x="44109" y="302721"/>
                  </a:lnTo>
                  <a:lnTo>
                    <a:pt x="44110" y="303495"/>
                  </a:lnTo>
                  <a:lnTo>
                    <a:pt x="48608" y="286633"/>
                  </a:lnTo>
                  <a:lnTo>
                    <a:pt x="34201" y="286439"/>
                  </a:lnTo>
                  <a:close/>
                </a:path>
                <a:path w="911859" h="659130">
                  <a:moveTo>
                    <a:pt x="1845" y="292001"/>
                  </a:moveTo>
                  <a:lnTo>
                    <a:pt x="1743" y="292315"/>
                  </a:lnTo>
                  <a:lnTo>
                    <a:pt x="1845" y="292001"/>
                  </a:lnTo>
                  <a:close/>
                </a:path>
                <a:path w="911859" h="659130">
                  <a:moveTo>
                    <a:pt x="48710" y="286253"/>
                  </a:moveTo>
                  <a:lnTo>
                    <a:pt x="26954" y="286253"/>
                  </a:lnTo>
                  <a:lnTo>
                    <a:pt x="34201" y="286439"/>
                  </a:lnTo>
                  <a:lnTo>
                    <a:pt x="48608" y="286633"/>
                  </a:lnTo>
                  <a:lnTo>
                    <a:pt x="48710" y="286253"/>
                  </a:lnTo>
                  <a:close/>
                </a:path>
              </a:pathLst>
            </a:custGeom>
            <a:solidFill>
              <a:srgbClr val="343434"/>
            </a:solidFill>
          </p:spPr>
          <p:txBody>
            <a:bodyPr wrap="square" lIns="0" tIns="0" rIns="0" bIns="0" rtlCol="0"/>
            <a:lstStyle/>
            <a:p>
              <a:endParaRPr sz="1092"/>
            </a:p>
          </p:txBody>
        </p:sp>
        <p:sp>
          <p:nvSpPr>
            <p:cNvPr id="63" name="object 63"/>
            <p:cNvSpPr/>
            <p:nvPr/>
          </p:nvSpPr>
          <p:spPr>
            <a:xfrm>
              <a:off x="14178984" y="2057075"/>
              <a:ext cx="852805" cy="1072515"/>
            </a:xfrm>
            <a:custGeom>
              <a:avLst/>
              <a:gdLst/>
              <a:ahLst/>
              <a:cxnLst/>
              <a:rect l="l" t="t" r="r" b="b"/>
              <a:pathLst>
                <a:path w="852805" h="1072514">
                  <a:moveTo>
                    <a:pt x="191082" y="505722"/>
                  </a:moveTo>
                  <a:lnTo>
                    <a:pt x="24605" y="505722"/>
                  </a:lnTo>
                  <a:lnTo>
                    <a:pt x="26113" y="506361"/>
                  </a:lnTo>
                  <a:lnTo>
                    <a:pt x="45260" y="512671"/>
                  </a:lnTo>
                  <a:lnTo>
                    <a:pt x="70780" y="521474"/>
                  </a:lnTo>
                  <a:lnTo>
                    <a:pt x="108924" y="535266"/>
                  </a:lnTo>
                  <a:lnTo>
                    <a:pt x="159469" y="554626"/>
                  </a:lnTo>
                  <a:lnTo>
                    <a:pt x="234748" y="585023"/>
                  </a:lnTo>
                  <a:lnTo>
                    <a:pt x="284431" y="606431"/>
                  </a:lnTo>
                  <a:lnTo>
                    <a:pt x="333605" y="628907"/>
                  </a:lnTo>
                  <a:lnTo>
                    <a:pt x="382238" y="652430"/>
                  </a:lnTo>
                  <a:lnTo>
                    <a:pt x="430482" y="676678"/>
                  </a:lnTo>
                  <a:lnTo>
                    <a:pt x="477835" y="702481"/>
                  </a:lnTo>
                  <a:lnTo>
                    <a:pt x="524367" y="729634"/>
                  </a:lnTo>
                  <a:lnTo>
                    <a:pt x="570149" y="757935"/>
                  </a:lnTo>
                  <a:lnTo>
                    <a:pt x="614529" y="788241"/>
                  </a:lnTo>
                  <a:lnTo>
                    <a:pt x="657579" y="820348"/>
                  </a:lnTo>
                  <a:lnTo>
                    <a:pt x="698758" y="854686"/>
                  </a:lnTo>
                  <a:lnTo>
                    <a:pt x="737526" y="891690"/>
                  </a:lnTo>
                  <a:lnTo>
                    <a:pt x="773483" y="931452"/>
                  </a:lnTo>
                  <a:lnTo>
                    <a:pt x="809156" y="980246"/>
                  </a:lnTo>
                  <a:lnTo>
                    <a:pt x="815943" y="991861"/>
                  </a:lnTo>
                  <a:lnTo>
                    <a:pt x="819356" y="997686"/>
                  </a:lnTo>
                  <a:lnTo>
                    <a:pt x="826211" y="1009519"/>
                  </a:lnTo>
                  <a:lnTo>
                    <a:pt x="834853" y="1027724"/>
                  </a:lnTo>
                  <a:lnTo>
                    <a:pt x="837896" y="1033824"/>
                  </a:lnTo>
                  <a:lnTo>
                    <a:pt x="840775" y="1039999"/>
                  </a:lnTo>
                  <a:lnTo>
                    <a:pt x="843198" y="1046345"/>
                  </a:lnTo>
                  <a:lnTo>
                    <a:pt x="852643" y="1072051"/>
                  </a:lnTo>
                  <a:lnTo>
                    <a:pt x="847344" y="1045046"/>
                  </a:lnTo>
                  <a:lnTo>
                    <a:pt x="845915" y="1038274"/>
                  </a:lnTo>
                  <a:lnTo>
                    <a:pt x="844017" y="1031638"/>
                  </a:lnTo>
                  <a:lnTo>
                    <a:pt x="841943" y="1025041"/>
                  </a:lnTo>
                  <a:lnTo>
                    <a:pt x="839983" y="1018387"/>
                  </a:lnTo>
                  <a:lnTo>
                    <a:pt x="837228" y="1009393"/>
                  </a:lnTo>
                  <a:lnTo>
                    <a:pt x="835764" y="1005131"/>
                  </a:lnTo>
                  <a:lnTo>
                    <a:pt x="830434" y="992304"/>
                  </a:lnTo>
                  <a:lnTo>
                    <a:pt x="827732" y="985893"/>
                  </a:lnTo>
                  <a:lnTo>
                    <a:pt x="825102" y="979420"/>
                  </a:lnTo>
                  <a:lnTo>
                    <a:pt x="806246" y="942034"/>
                  </a:lnTo>
                  <a:lnTo>
                    <a:pt x="783702" y="906675"/>
                  </a:lnTo>
                  <a:lnTo>
                    <a:pt x="758646" y="873020"/>
                  </a:lnTo>
                  <a:lnTo>
                    <a:pt x="721745" y="830993"/>
                  </a:lnTo>
                  <a:lnTo>
                    <a:pt x="681978" y="791714"/>
                  </a:lnTo>
                  <a:lnTo>
                    <a:pt x="639709" y="755281"/>
                  </a:lnTo>
                  <a:lnTo>
                    <a:pt x="595666" y="721119"/>
                  </a:lnTo>
                  <a:lnTo>
                    <a:pt x="550183" y="689033"/>
                  </a:lnTo>
                  <a:lnTo>
                    <a:pt x="503334" y="659131"/>
                  </a:lnTo>
                  <a:lnTo>
                    <a:pt x="455561" y="630818"/>
                  </a:lnTo>
                  <a:lnTo>
                    <a:pt x="406970" y="604044"/>
                  </a:lnTo>
                  <a:lnTo>
                    <a:pt x="357543" y="578976"/>
                  </a:lnTo>
                  <a:lnTo>
                    <a:pt x="307496" y="555277"/>
                  </a:lnTo>
                  <a:lnTo>
                    <a:pt x="256913" y="532813"/>
                  </a:lnTo>
                  <a:lnTo>
                    <a:pt x="205877" y="511450"/>
                  </a:lnTo>
                  <a:lnTo>
                    <a:pt x="191082" y="505722"/>
                  </a:lnTo>
                  <a:close/>
                </a:path>
                <a:path w="852805" h="1072514">
                  <a:moveTo>
                    <a:pt x="274409" y="0"/>
                  </a:moveTo>
                  <a:lnTo>
                    <a:pt x="271341" y="261"/>
                  </a:lnTo>
                  <a:lnTo>
                    <a:pt x="268431" y="1277"/>
                  </a:lnTo>
                  <a:lnTo>
                    <a:pt x="265697" y="2198"/>
                  </a:lnTo>
                  <a:lnTo>
                    <a:pt x="263090" y="3884"/>
                  </a:lnTo>
                  <a:lnTo>
                    <a:pt x="259959" y="7214"/>
                  </a:lnTo>
                  <a:lnTo>
                    <a:pt x="259080" y="8460"/>
                  </a:lnTo>
                  <a:lnTo>
                    <a:pt x="258336" y="9769"/>
                  </a:lnTo>
                  <a:lnTo>
                    <a:pt x="236274" y="46490"/>
                  </a:lnTo>
                  <a:lnTo>
                    <a:pt x="208522" y="93714"/>
                  </a:lnTo>
                  <a:lnTo>
                    <a:pt x="180921" y="141019"/>
                  </a:lnTo>
                  <a:lnTo>
                    <a:pt x="153549" y="188445"/>
                  </a:lnTo>
                  <a:lnTo>
                    <a:pt x="99417" y="283626"/>
                  </a:lnTo>
                  <a:lnTo>
                    <a:pt x="72776" y="331445"/>
                  </a:lnTo>
                  <a:lnTo>
                    <a:pt x="19788" y="427233"/>
                  </a:lnTo>
                  <a:lnTo>
                    <a:pt x="0" y="468656"/>
                  </a:lnTo>
                  <a:lnTo>
                    <a:pt x="64" y="477077"/>
                  </a:lnTo>
                  <a:lnTo>
                    <a:pt x="25788" y="506623"/>
                  </a:lnTo>
                  <a:lnTo>
                    <a:pt x="24605" y="505722"/>
                  </a:lnTo>
                  <a:lnTo>
                    <a:pt x="191082" y="505722"/>
                  </a:lnTo>
                  <a:lnTo>
                    <a:pt x="180079" y="501463"/>
                  </a:lnTo>
                  <a:lnTo>
                    <a:pt x="154181" y="491748"/>
                  </a:lnTo>
                  <a:lnTo>
                    <a:pt x="127923" y="482215"/>
                  </a:lnTo>
                  <a:lnTo>
                    <a:pt x="52489" y="482215"/>
                  </a:lnTo>
                  <a:lnTo>
                    <a:pt x="53100" y="481048"/>
                  </a:lnTo>
                  <a:lnTo>
                    <a:pt x="56007" y="473577"/>
                  </a:lnTo>
                  <a:lnTo>
                    <a:pt x="55033" y="466153"/>
                  </a:lnTo>
                  <a:lnTo>
                    <a:pt x="50842" y="460308"/>
                  </a:lnTo>
                  <a:lnTo>
                    <a:pt x="49243" y="458006"/>
                  </a:lnTo>
                  <a:lnTo>
                    <a:pt x="46542" y="455671"/>
                  </a:lnTo>
                  <a:lnTo>
                    <a:pt x="43526" y="454174"/>
                  </a:lnTo>
                  <a:lnTo>
                    <a:pt x="38657" y="452132"/>
                  </a:lnTo>
                  <a:lnTo>
                    <a:pt x="67915" y="452132"/>
                  </a:lnTo>
                  <a:lnTo>
                    <a:pt x="117153" y="354951"/>
                  </a:lnTo>
                  <a:lnTo>
                    <a:pt x="141746" y="306052"/>
                  </a:lnTo>
                  <a:lnTo>
                    <a:pt x="190075" y="207795"/>
                  </a:lnTo>
                  <a:lnTo>
                    <a:pt x="213933" y="158506"/>
                  </a:lnTo>
                  <a:lnTo>
                    <a:pt x="237561" y="109098"/>
                  </a:lnTo>
                  <a:lnTo>
                    <a:pt x="261038" y="59610"/>
                  </a:lnTo>
                  <a:lnTo>
                    <a:pt x="277694" y="23621"/>
                  </a:lnTo>
                  <a:lnTo>
                    <a:pt x="276652" y="23339"/>
                  </a:lnTo>
                  <a:lnTo>
                    <a:pt x="275529" y="23339"/>
                  </a:lnTo>
                  <a:lnTo>
                    <a:pt x="271812" y="21978"/>
                  </a:lnTo>
                  <a:lnTo>
                    <a:pt x="277929" y="21978"/>
                  </a:lnTo>
                  <a:lnTo>
                    <a:pt x="278828" y="21088"/>
                  </a:lnTo>
                  <a:lnTo>
                    <a:pt x="279016" y="20763"/>
                  </a:lnTo>
                  <a:lnTo>
                    <a:pt x="330113" y="20763"/>
                  </a:lnTo>
                  <a:lnTo>
                    <a:pt x="280465" y="1246"/>
                  </a:lnTo>
                  <a:lnTo>
                    <a:pt x="278817" y="732"/>
                  </a:lnTo>
                  <a:lnTo>
                    <a:pt x="277351" y="460"/>
                  </a:lnTo>
                  <a:lnTo>
                    <a:pt x="274409" y="0"/>
                  </a:lnTo>
                  <a:close/>
                </a:path>
                <a:path w="852805" h="1072514">
                  <a:moveTo>
                    <a:pt x="63742" y="460308"/>
                  </a:moveTo>
                  <a:lnTo>
                    <a:pt x="55176" y="477077"/>
                  </a:lnTo>
                  <a:lnTo>
                    <a:pt x="53100" y="481048"/>
                  </a:lnTo>
                  <a:lnTo>
                    <a:pt x="52960" y="481378"/>
                  </a:lnTo>
                  <a:lnTo>
                    <a:pt x="52489" y="482215"/>
                  </a:lnTo>
                  <a:lnTo>
                    <a:pt x="127923" y="482215"/>
                  </a:lnTo>
                  <a:lnTo>
                    <a:pt x="102069" y="473137"/>
                  </a:lnTo>
                  <a:lnTo>
                    <a:pt x="88928" y="468656"/>
                  </a:lnTo>
                  <a:lnTo>
                    <a:pt x="63742" y="460308"/>
                  </a:lnTo>
                  <a:close/>
                </a:path>
                <a:path w="852805" h="1072514">
                  <a:moveTo>
                    <a:pt x="38657" y="452132"/>
                  </a:moveTo>
                  <a:lnTo>
                    <a:pt x="43526" y="454174"/>
                  </a:lnTo>
                  <a:lnTo>
                    <a:pt x="46542" y="455671"/>
                  </a:lnTo>
                  <a:lnTo>
                    <a:pt x="49243" y="458006"/>
                  </a:lnTo>
                  <a:lnTo>
                    <a:pt x="51149" y="460750"/>
                  </a:lnTo>
                  <a:lnTo>
                    <a:pt x="55033" y="466153"/>
                  </a:lnTo>
                  <a:lnTo>
                    <a:pt x="56007" y="473577"/>
                  </a:lnTo>
                  <a:lnTo>
                    <a:pt x="53274" y="480634"/>
                  </a:lnTo>
                  <a:lnTo>
                    <a:pt x="53100" y="481048"/>
                  </a:lnTo>
                  <a:lnTo>
                    <a:pt x="55232" y="476969"/>
                  </a:lnTo>
                  <a:lnTo>
                    <a:pt x="63742" y="460308"/>
                  </a:lnTo>
                  <a:lnTo>
                    <a:pt x="49390" y="455724"/>
                  </a:lnTo>
                  <a:lnTo>
                    <a:pt x="42730" y="453651"/>
                  </a:lnTo>
                  <a:lnTo>
                    <a:pt x="42081" y="453556"/>
                  </a:lnTo>
                  <a:lnTo>
                    <a:pt x="38657" y="452132"/>
                  </a:lnTo>
                  <a:close/>
                </a:path>
                <a:path w="852805" h="1072514">
                  <a:moveTo>
                    <a:pt x="67915" y="452132"/>
                  </a:moveTo>
                  <a:lnTo>
                    <a:pt x="38657" y="452132"/>
                  </a:lnTo>
                  <a:lnTo>
                    <a:pt x="42081" y="453556"/>
                  </a:lnTo>
                  <a:lnTo>
                    <a:pt x="42730" y="453651"/>
                  </a:lnTo>
                  <a:lnTo>
                    <a:pt x="49423" y="455734"/>
                  </a:lnTo>
                  <a:lnTo>
                    <a:pt x="63742" y="460308"/>
                  </a:lnTo>
                  <a:lnTo>
                    <a:pt x="67915" y="452132"/>
                  </a:lnTo>
                  <a:close/>
                </a:path>
                <a:path w="852805" h="1072514">
                  <a:moveTo>
                    <a:pt x="330113" y="20763"/>
                  </a:moveTo>
                  <a:lnTo>
                    <a:pt x="279016" y="20763"/>
                  </a:lnTo>
                  <a:lnTo>
                    <a:pt x="277694" y="23621"/>
                  </a:lnTo>
                  <a:lnTo>
                    <a:pt x="302098" y="30217"/>
                  </a:lnTo>
                  <a:lnTo>
                    <a:pt x="381725" y="50857"/>
                  </a:lnTo>
                  <a:lnTo>
                    <a:pt x="435053" y="63861"/>
                  </a:lnTo>
                  <a:lnTo>
                    <a:pt x="384416" y="42668"/>
                  </a:lnTo>
                  <a:lnTo>
                    <a:pt x="330113" y="20763"/>
                  </a:lnTo>
                  <a:close/>
                </a:path>
                <a:path w="852805" h="1072514">
                  <a:moveTo>
                    <a:pt x="279016" y="20763"/>
                  </a:moveTo>
                  <a:lnTo>
                    <a:pt x="278828" y="21088"/>
                  </a:lnTo>
                  <a:lnTo>
                    <a:pt x="277739" y="22166"/>
                  </a:lnTo>
                  <a:lnTo>
                    <a:pt x="277079" y="22512"/>
                  </a:lnTo>
                  <a:lnTo>
                    <a:pt x="276398" y="22711"/>
                  </a:lnTo>
                  <a:lnTo>
                    <a:pt x="275835" y="23118"/>
                  </a:lnTo>
                  <a:lnTo>
                    <a:pt x="277694" y="23621"/>
                  </a:lnTo>
                  <a:lnTo>
                    <a:pt x="279016" y="20763"/>
                  </a:lnTo>
                  <a:close/>
                </a:path>
                <a:path w="852805" h="1072514">
                  <a:moveTo>
                    <a:pt x="275835" y="23118"/>
                  </a:moveTo>
                  <a:lnTo>
                    <a:pt x="275529" y="23339"/>
                  </a:lnTo>
                  <a:lnTo>
                    <a:pt x="276652" y="23339"/>
                  </a:lnTo>
                  <a:lnTo>
                    <a:pt x="275835" y="23118"/>
                  </a:lnTo>
                  <a:close/>
                </a:path>
                <a:path w="852805" h="1072514">
                  <a:moveTo>
                    <a:pt x="277929" y="21978"/>
                  </a:moveTo>
                  <a:lnTo>
                    <a:pt x="271812" y="21978"/>
                  </a:lnTo>
                  <a:lnTo>
                    <a:pt x="275835" y="23118"/>
                  </a:lnTo>
                  <a:lnTo>
                    <a:pt x="276398" y="22711"/>
                  </a:lnTo>
                  <a:lnTo>
                    <a:pt x="277079" y="22512"/>
                  </a:lnTo>
                  <a:lnTo>
                    <a:pt x="277739" y="22166"/>
                  </a:lnTo>
                  <a:lnTo>
                    <a:pt x="277929" y="21978"/>
                  </a:lnTo>
                  <a:close/>
                </a:path>
              </a:pathLst>
            </a:custGeom>
            <a:solidFill>
              <a:srgbClr val="148F3F"/>
            </a:solidFill>
          </p:spPr>
          <p:txBody>
            <a:bodyPr wrap="square" lIns="0" tIns="0" rIns="0" bIns="0" rtlCol="0"/>
            <a:lstStyle/>
            <a:p>
              <a:endParaRPr sz="1092"/>
            </a:p>
          </p:txBody>
        </p:sp>
        <p:sp>
          <p:nvSpPr>
            <p:cNvPr id="64" name="object 64"/>
            <p:cNvSpPr/>
            <p:nvPr/>
          </p:nvSpPr>
          <p:spPr>
            <a:xfrm>
              <a:off x="14404557" y="1930719"/>
              <a:ext cx="627380" cy="1198880"/>
            </a:xfrm>
            <a:custGeom>
              <a:avLst/>
              <a:gdLst/>
              <a:ahLst/>
              <a:cxnLst/>
              <a:rect l="l" t="t" r="r" b="b"/>
              <a:pathLst>
                <a:path w="627380" h="1198880">
                  <a:moveTo>
                    <a:pt x="325574" y="0"/>
                  </a:moveTo>
                  <a:lnTo>
                    <a:pt x="219444" y="131900"/>
                  </a:lnTo>
                  <a:lnTo>
                    <a:pt x="193082" y="170208"/>
                  </a:lnTo>
                  <a:lnTo>
                    <a:pt x="114530" y="285497"/>
                  </a:lnTo>
                  <a:lnTo>
                    <a:pt x="5622" y="448895"/>
                  </a:lnTo>
                  <a:lnTo>
                    <a:pt x="0" y="466113"/>
                  </a:lnTo>
                  <a:lnTo>
                    <a:pt x="622" y="475269"/>
                  </a:lnTo>
                  <a:lnTo>
                    <a:pt x="3612" y="483952"/>
                  </a:lnTo>
                  <a:lnTo>
                    <a:pt x="4994" y="486706"/>
                  </a:lnTo>
                  <a:lnTo>
                    <a:pt x="6711" y="489323"/>
                  </a:lnTo>
                  <a:lnTo>
                    <a:pt x="8764" y="491627"/>
                  </a:lnTo>
                  <a:lnTo>
                    <a:pt x="9779" y="492800"/>
                  </a:lnTo>
                  <a:lnTo>
                    <a:pt x="23664" y="503501"/>
                  </a:lnTo>
                  <a:lnTo>
                    <a:pt x="71946" y="539347"/>
                  </a:lnTo>
                  <a:lnTo>
                    <a:pt x="108214" y="567522"/>
                  </a:lnTo>
                  <a:lnTo>
                    <a:pt x="143971" y="596412"/>
                  </a:lnTo>
                  <a:lnTo>
                    <a:pt x="179228" y="625930"/>
                  </a:lnTo>
                  <a:lnTo>
                    <a:pt x="213993" y="655988"/>
                  </a:lnTo>
                  <a:lnTo>
                    <a:pt x="248467" y="686399"/>
                  </a:lnTo>
                  <a:lnTo>
                    <a:pt x="282201" y="717595"/>
                  </a:lnTo>
                  <a:lnTo>
                    <a:pt x="315306" y="749521"/>
                  </a:lnTo>
                  <a:lnTo>
                    <a:pt x="347733" y="781963"/>
                  </a:lnTo>
                  <a:lnTo>
                    <a:pt x="379674" y="814947"/>
                  </a:lnTo>
                  <a:lnTo>
                    <a:pt x="410542" y="848892"/>
                  </a:lnTo>
                  <a:lnTo>
                    <a:pt x="440623" y="883548"/>
                  </a:lnTo>
                  <a:lnTo>
                    <a:pt x="469694" y="919038"/>
                  </a:lnTo>
                  <a:lnTo>
                    <a:pt x="497531" y="955486"/>
                  </a:lnTo>
                  <a:lnTo>
                    <a:pt x="523910" y="993015"/>
                  </a:lnTo>
                  <a:lnTo>
                    <a:pt x="547454" y="1029048"/>
                  </a:lnTo>
                  <a:lnTo>
                    <a:pt x="569220" y="1066222"/>
                  </a:lnTo>
                  <a:lnTo>
                    <a:pt x="582746" y="1091609"/>
                  </a:lnTo>
                  <a:lnTo>
                    <a:pt x="586117" y="1097986"/>
                  </a:lnTo>
                  <a:lnTo>
                    <a:pt x="589324" y="1104434"/>
                  </a:lnTo>
                  <a:lnTo>
                    <a:pt x="592403" y="1110944"/>
                  </a:lnTo>
                  <a:lnTo>
                    <a:pt x="595385" y="1117503"/>
                  </a:lnTo>
                  <a:lnTo>
                    <a:pt x="601414" y="1130617"/>
                  </a:lnTo>
                  <a:lnTo>
                    <a:pt x="604300" y="1137236"/>
                  </a:lnTo>
                  <a:lnTo>
                    <a:pt x="606965" y="1143942"/>
                  </a:lnTo>
                  <a:lnTo>
                    <a:pt x="609695" y="1150640"/>
                  </a:lnTo>
                  <a:lnTo>
                    <a:pt x="612483" y="1157332"/>
                  </a:lnTo>
                  <a:lnTo>
                    <a:pt x="615193" y="1164059"/>
                  </a:lnTo>
                  <a:lnTo>
                    <a:pt x="617687" y="1170863"/>
                  </a:lnTo>
                  <a:lnTo>
                    <a:pt x="627069" y="1198401"/>
                  </a:lnTo>
                  <a:lnTo>
                    <a:pt x="618028" y="1152524"/>
                  </a:lnTo>
                  <a:lnTo>
                    <a:pt x="605126" y="1107431"/>
                  </a:lnTo>
                  <a:lnTo>
                    <a:pt x="588833" y="1063268"/>
                  </a:lnTo>
                  <a:lnTo>
                    <a:pt x="569618" y="1020180"/>
                  </a:lnTo>
                  <a:lnTo>
                    <a:pt x="547951" y="978314"/>
                  </a:lnTo>
                  <a:lnTo>
                    <a:pt x="524140" y="937569"/>
                  </a:lnTo>
                  <a:lnTo>
                    <a:pt x="498575" y="897926"/>
                  </a:lnTo>
                  <a:lnTo>
                    <a:pt x="471441" y="859346"/>
                  </a:lnTo>
                  <a:lnTo>
                    <a:pt x="442919" y="821793"/>
                  </a:lnTo>
                  <a:lnTo>
                    <a:pt x="413191" y="785230"/>
                  </a:lnTo>
                  <a:lnTo>
                    <a:pt x="382422" y="749481"/>
                  </a:lnTo>
                  <a:lnTo>
                    <a:pt x="350647" y="714817"/>
                  </a:lnTo>
                  <a:lnTo>
                    <a:pt x="317912" y="681001"/>
                  </a:lnTo>
                  <a:lnTo>
                    <a:pt x="284415" y="647958"/>
                  </a:lnTo>
                  <a:lnTo>
                    <a:pt x="250316" y="615571"/>
                  </a:lnTo>
                  <a:lnTo>
                    <a:pt x="215317" y="584164"/>
                  </a:lnTo>
                  <a:lnTo>
                    <a:pt x="179700" y="553488"/>
                  </a:lnTo>
                  <a:lnTo>
                    <a:pt x="143460" y="523533"/>
                  </a:lnTo>
                  <a:lnTo>
                    <a:pt x="106594" y="494285"/>
                  </a:lnTo>
                  <a:lnTo>
                    <a:pt x="87537" y="479774"/>
                  </a:lnTo>
                  <a:lnTo>
                    <a:pt x="53464" y="479774"/>
                  </a:lnTo>
                  <a:lnTo>
                    <a:pt x="57527" y="473503"/>
                  </a:lnTo>
                  <a:lnTo>
                    <a:pt x="58071" y="465219"/>
                  </a:lnTo>
                  <a:lnTo>
                    <a:pt x="54678" y="458570"/>
                  </a:lnTo>
                  <a:lnTo>
                    <a:pt x="53862" y="456884"/>
                  </a:lnTo>
                  <a:lnTo>
                    <a:pt x="47652" y="450434"/>
                  </a:lnTo>
                  <a:lnTo>
                    <a:pt x="72474" y="450434"/>
                  </a:lnTo>
                  <a:lnTo>
                    <a:pt x="144216" y="339740"/>
                  </a:lnTo>
                  <a:lnTo>
                    <a:pt x="234356" y="197305"/>
                  </a:lnTo>
                  <a:lnTo>
                    <a:pt x="259020" y="157881"/>
                  </a:lnTo>
                  <a:lnTo>
                    <a:pt x="329365" y="43627"/>
                  </a:lnTo>
                  <a:lnTo>
                    <a:pt x="319260" y="36176"/>
                  </a:lnTo>
                  <a:lnTo>
                    <a:pt x="318838" y="35903"/>
                  </a:lnTo>
                  <a:lnTo>
                    <a:pt x="317822" y="35075"/>
                  </a:lnTo>
                  <a:lnTo>
                    <a:pt x="333987" y="35075"/>
                  </a:lnTo>
                  <a:lnTo>
                    <a:pt x="334639" y="34489"/>
                  </a:lnTo>
                  <a:lnTo>
                    <a:pt x="335633" y="33337"/>
                  </a:lnTo>
                  <a:lnTo>
                    <a:pt x="336104" y="32594"/>
                  </a:lnTo>
                  <a:lnTo>
                    <a:pt x="372493" y="32594"/>
                  </a:lnTo>
                  <a:lnTo>
                    <a:pt x="342345" y="6343"/>
                  </a:lnTo>
                  <a:lnTo>
                    <a:pt x="338450" y="3558"/>
                  </a:lnTo>
                  <a:lnTo>
                    <a:pt x="336534" y="2417"/>
                  </a:lnTo>
                  <a:lnTo>
                    <a:pt x="334408" y="1548"/>
                  </a:lnTo>
                  <a:lnTo>
                    <a:pt x="332241" y="930"/>
                  </a:lnTo>
                  <a:lnTo>
                    <a:pt x="325574" y="0"/>
                  </a:lnTo>
                  <a:close/>
                </a:path>
                <a:path w="627380" h="1198880">
                  <a:moveTo>
                    <a:pt x="64639" y="462526"/>
                  </a:moveTo>
                  <a:lnTo>
                    <a:pt x="57527" y="473503"/>
                  </a:lnTo>
                  <a:lnTo>
                    <a:pt x="57516" y="473669"/>
                  </a:lnTo>
                  <a:lnTo>
                    <a:pt x="53464" y="479774"/>
                  </a:lnTo>
                  <a:lnTo>
                    <a:pt x="87537" y="479774"/>
                  </a:lnTo>
                  <a:lnTo>
                    <a:pt x="69097" y="465732"/>
                  </a:lnTo>
                  <a:lnTo>
                    <a:pt x="64639" y="462526"/>
                  </a:lnTo>
                  <a:close/>
                </a:path>
                <a:path w="627380" h="1198880">
                  <a:moveTo>
                    <a:pt x="48348" y="450926"/>
                  </a:moveTo>
                  <a:lnTo>
                    <a:pt x="54678" y="458570"/>
                  </a:lnTo>
                  <a:lnTo>
                    <a:pt x="58071" y="465219"/>
                  </a:lnTo>
                  <a:lnTo>
                    <a:pt x="57527" y="473503"/>
                  </a:lnTo>
                  <a:lnTo>
                    <a:pt x="64639" y="462526"/>
                  </a:lnTo>
                  <a:lnTo>
                    <a:pt x="57087" y="457094"/>
                  </a:lnTo>
                  <a:lnTo>
                    <a:pt x="48348" y="450926"/>
                  </a:lnTo>
                  <a:close/>
                </a:path>
                <a:path w="627380" h="1198880">
                  <a:moveTo>
                    <a:pt x="72474" y="450434"/>
                  </a:moveTo>
                  <a:lnTo>
                    <a:pt x="47652" y="450434"/>
                  </a:lnTo>
                  <a:lnTo>
                    <a:pt x="57113" y="457113"/>
                  </a:lnTo>
                  <a:lnTo>
                    <a:pt x="64639" y="462526"/>
                  </a:lnTo>
                  <a:lnTo>
                    <a:pt x="72474" y="450434"/>
                  </a:lnTo>
                  <a:close/>
                </a:path>
                <a:path w="627380" h="1198880">
                  <a:moveTo>
                    <a:pt x="372493" y="32594"/>
                  </a:moveTo>
                  <a:lnTo>
                    <a:pt x="336104" y="32594"/>
                  </a:lnTo>
                  <a:lnTo>
                    <a:pt x="332929" y="37840"/>
                  </a:lnTo>
                  <a:lnTo>
                    <a:pt x="329365" y="43627"/>
                  </a:lnTo>
                  <a:lnTo>
                    <a:pt x="415285" y="106989"/>
                  </a:lnTo>
                  <a:lnTo>
                    <a:pt x="528774" y="188420"/>
                  </a:lnTo>
                  <a:lnTo>
                    <a:pt x="566939" y="215147"/>
                  </a:lnTo>
                  <a:lnTo>
                    <a:pt x="605405" y="241498"/>
                  </a:lnTo>
                  <a:lnTo>
                    <a:pt x="571328" y="209672"/>
                  </a:lnTo>
                  <a:lnTo>
                    <a:pt x="536952" y="178221"/>
                  </a:lnTo>
                  <a:lnTo>
                    <a:pt x="432824" y="85126"/>
                  </a:lnTo>
                  <a:lnTo>
                    <a:pt x="372493" y="32594"/>
                  </a:lnTo>
                  <a:close/>
                </a:path>
                <a:path w="627380" h="1198880">
                  <a:moveTo>
                    <a:pt x="319260" y="36176"/>
                  </a:moveTo>
                  <a:lnTo>
                    <a:pt x="329365" y="43627"/>
                  </a:lnTo>
                  <a:lnTo>
                    <a:pt x="332291" y="38876"/>
                  </a:lnTo>
                  <a:lnTo>
                    <a:pt x="326576" y="38876"/>
                  </a:lnTo>
                  <a:lnTo>
                    <a:pt x="322555" y="37704"/>
                  </a:lnTo>
                  <a:lnTo>
                    <a:pt x="321550" y="37431"/>
                  </a:lnTo>
                  <a:lnTo>
                    <a:pt x="320576" y="36971"/>
                  </a:lnTo>
                  <a:lnTo>
                    <a:pt x="319697" y="36457"/>
                  </a:lnTo>
                  <a:lnTo>
                    <a:pt x="319260" y="36176"/>
                  </a:lnTo>
                  <a:close/>
                </a:path>
                <a:path w="627380" h="1198880">
                  <a:moveTo>
                    <a:pt x="333987" y="35075"/>
                  </a:moveTo>
                  <a:lnTo>
                    <a:pt x="317822" y="35075"/>
                  </a:lnTo>
                  <a:lnTo>
                    <a:pt x="319260" y="36176"/>
                  </a:lnTo>
                  <a:lnTo>
                    <a:pt x="319697" y="36457"/>
                  </a:lnTo>
                  <a:lnTo>
                    <a:pt x="320576" y="36971"/>
                  </a:lnTo>
                  <a:lnTo>
                    <a:pt x="321550" y="37431"/>
                  </a:lnTo>
                  <a:lnTo>
                    <a:pt x="323022" y="37840"/>
                  </a:lnTo>
                  <a:lnTo>
                    <a:pt x="326576" y="38876"/>
                  </a:lnTo>
                  <a:lnTo>
                    <a:pt x="331068" y="37840"/>
                  </a:lnTo>
                  <a:lnTo>
                    <a:pt x="333987" y="35075"/>
                  </a:lnTo>
                  <a:close/>
                </a:path>
                <a:path w="627380" h="1198880">
                  <a:moveTo>
                    <a:pt x="336104" y="32594"/>
                  </a:moveTo>
                  <a:lnTo>
                    <a:pt x="335633" y="33337"/>
                  </a:lnTo>
                  <a:lnTo>
                    <a:pt x="334639" y="34489"/>
                  </a:lnTo>
                  <a:lnTo>
                    <a:pt x="334230" y="34845"/>
                  </a:lnTo>
                  <a:lnTo>
                    <a:pt x="331068" y="37840"/>
                  </a:lnTo>
                  <a:lnTo>
                    <a:pt x="326576" y="38876"/>
                  </a:lnTo>
                  <a:lnTo>
                    <a:pt x="332291" y="38876"/>
                  </a:lnTo>
                  <a:lnTo>
                    <a:pt x="336104" y="32594"/>
                  </a:lnTo>
                  <a:close/>
                </a:path>
              </a:pathLst>
            </a:custGeom>
            <a:solidFill>
              <a:srgbClr val="DB3146"/>
            </a:solidFill>
          </p:spPr>
          <p:txBody>
            <a:bodyPr wrap="square" lIns="0" tIns="0" rIns="0" bIns="0" rtlCol="0"/>
            <a:lstStyle/>
            <a:p>
              <a:endParaRPr sz="1092"/>
            </a:p>
          </p:txBody>
        </p:sp>
        <p:sp>
          <p:nvSpPr>
            <p:cNvPr id="65" name="object 65"/>
            <p:cNvSpPr/>
            <p:nvPr/>
          </p:nvSpPr>
          <p:spPr>
            <a:xfrm>
              <a:off x="15962438" y="0"/>
              <a:ext cx="3048000" cy="3061970"/>
            </a:xfrm>
            <a:custGeom>
              <a:avLst/>
              <a:gdLst/>
              <a:ahLst/>
              <a:cxnLst/>
              <a:rect l="l" t="t" r="r" b="b"/>
              <a:pathLst>
                <a:path w="3048000" h="3061970">
                  <a:moveTo>
                    <a:pt x="62576" y="0"/>
                  </a:moveTo>
                  <a:lnTo>
                    <a:pt x="0" y="0"/>
                  </a:lnTo>
                  <a:lnTo>
                    <a:pt x="832871" y="705145"/>
                  </a:lnTo>
                  <a:lnTo>
                    <a:pt x="877823" y="1246521"/>
                  </a:lnTo>
                  <a:lnTo>
                    <a:pt x="3021737" y="3061607"/>
                  </a:lnTo>
                  <a:lnTo>
                    <a:pt x="3047861" y="3030750"/>
                  </a:lnTo>
                  <a:lnTo>
                    <a:pt x="916754" y="1226501"/>
                  </a:lnTo>
                  <a:lnTo>
                    <a:pt x="871792" y="685114"/>
                  </a:lnTo>
                  <a:lnTo>
                    <a:pt x="62576" y="0"/>
                  </a:lnTo>
                  <a:close/>
                </a:path>
              </a:pathLst>
            </a:custGeom>
            <a:solidFill>
              <a:srgbClr val="5DC4C1">
                <a:alpha val="50000"/>
              </a:srgbClr>
            </a:solidFill>
          </p:spPr>
          <p:txBody>
            <a:bodyPr wrap="square" lIns="0" tIns="0" rIns="0" bIns="0" rtlCol="0"/>
            <a:lstStyle/>
            <a:p>
              <a:endParaRPr sz="1092"/>
            </a:p>
          </p:txBody>
        </p:sp>
        <p:pic>
          <p:nvPicPr>
            <p:cNvPr id="66" name="object 66"/>
            <p:cNvPicPr/>
            <p:nvPr/>
          </p:nvPicPr>
          <p:blipFill>
            <a:blip r:embed="rId23" cstate="print"/>
            <a:stretch>
              <a:fillRect/>
            </a:stretch>
          </p:blipFill>
          <p:spPr>
            <a:xfrm>
              <a:off x="18870773" y="2920537"/>
              <a:ext cx="242399" cy="242402"/>
            </a:xfrm>
            <a:prstGeom prst="rect">
              <a:avLst/>
            </a:prstGeom>
          </p:spPr>
        </p:pic>
        <p:sp>
          <p:nvSpPr>
            <p:cNvPr id="67" name="object 67"/>
            <p:cNvSpPr/>
            <p:nvPr/>
          </p:nvSpPr>
          <p:spPr>
            <a:xfrm>
              <a:off x="18274741" y="5"/>
              <a:ext cx="1829435" cy="3179445"/>
            </a:xfrm>
            <a:custGeom>
              <a:avLst/>
              <a:gdLst/>
              <a:ahLst/>
              <a:cxnLst/>
              <a:rect l="l" t="t" r="r" b="b"/>
              <a:pathLst>
                <a:path w="1829434" h="3179445">
                  <a:moveTo>
                    <a:pt x="854621" y="3051505"/>
                  </a:moveTo>
                  <a:lnTo>
                    <a:pt x="851128" y="3009442"/>
                  </a:lnTo>
                  <a:lnTo>
                    <a:pt x="835748" y="2972079"/>
                  </a:lnTo>
                  <a:lnTo>
                    <a:pt x="834923" y="2970047"/>
                  </a:lnTo>
                  <a:lnTo>
                    <a:pt x="822274" y="2955277"/>
                  </a:lnTo>
                  <a:lnTo>
                    <a:pt x="822274" y="3033014"/>
                  </a:lnTo>
                  <a:lnTo>
                    <a:pt x="817867" y="3073209"/>
                  </a:lnTo>
                  <a:lnTo>
                    <a:pt x="797699" y="3109874"/>
                  </a:lnTo>
                  <a:lnTo>
                    <a:pt x="764870" y="3135807"/>
                  </a:lnTo>
                  <a:lnTo>
                    <a:pt x="725944" y="3146780"/>
                  </a:lnTo>
                  <a:lnTo>
                    <a:pt x="685749" y="3142386"/>
                  </a:lnTo>
                  <a:lnTo>
                    <a:pt x="649084" y="3122218"/>
                  </a:lnTo>
                  <a:lnTo>
                    <a:pt x="623150" y="3089376"/>
                  </a:lnTo>
                  <a:lnTo>
                    <a:pt x="612178" y="3050463"/>
                  </a:lnTo>
                  <a:lnTo>
                    <a:pt x="616572" y="3010268"/>
                  </a:lnTo>
                  <a:lnTo>
                    <a:pt x="636739" y="2973603"/>
                  </a:lnTo>
                  <a:lnTo>
                    <a:pt x="669582" y="2947670"/>
                  </a:lnTo>
                  <a:lnTo>
                    <a:pt x="708494" y="2936697"/>
                  </a:lnTo>
                  <a:lnTo>
                    <a:pt x="748703" y="2941091"/>
                  </a:lnTo>
                  <a:lnTo>
                    <a:pt x="785355" y="2961259"/>
                  </a:lnTo>
                  <a:lnTo>
                    <a:pt x="811301" y="2994088"/>
                  </a:lnTo>
                  <a:lnTo>
                    <a:pt x="822274" y="3033014"/>
                  </a:lnTo>
                  <a:lnTo>
                    <a:pt x="822274" y="2955277"/>
                  </a:lnTo>
                  <a:lnTo>
                    <a:pt x="768515" y="2913824"/>
                  </a:lnTo>
                  <a:lnTo>
                    <a:pt x="726986" y="2904337"/>
                  </a:lnTo>
                  <a:lnTo>
                    <a:pt x="684923" y="2907830"/>
                  </a:lnTo>
                  <a:lnTo>
                    <a:pt x="645541" y="2924048"/>
                  </a:lnTo>
                  <a:lnTo>
                    <a:pt x="612051" y="2952699"/>
                  </a:lnTo>
                  <a:lnTo>
                    <a:pt x="589318" y="2990443"/>
                  </a:lnTo>
                  <a:lnTo>
                    <a:pt x="579818" y="3031972"/>
                  </a:lnTo>
                  <a:lnTo>
                    <a:pt x="583323" y="3074035"/>
                  </a:lnTo>
                  <a:lnTo>
                    <a:pt x="599528" y="3113417"/>
                  </a:lnTo>
                  <a:lnTo>
                    <a:pt x="628192" y="3146907"/>
                  </a:lnTo>
                  <a:lnTo>
                    <a:pt x="665937" y="3169640"/>
                  </a:lnTo>
                  <a:lnTo>
                    <a:pt x="707466"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68" name="object 68"/>
            <p:cNvSpPr/>
            <p:nvPr/>
          </p:nvSpPr>
          <p:spPr>
            <a:xfrm>
              <a:off x="19316036" y="638846"/>
              <a:ext cx="788670" cy="698500"/>
            </a:xfrm>
            <a:custGeom>
              <a:avLst/>
              <a:gdLst/>
              <a:ahLst/>
              <a:cxnLst/>
              <a:rect l="l" t="t" r="r" b="b"/>
              <a:pathLst>
                <a:path w="788669" h="698500">
                  <a:moveTo>
                    <a:pt x="26124" y="0"/>
                  </a:moveTo>
                  <a:lnTo>
                    <a:pt x="0" y="30857"/>
                  </a:lnTo>
                  <a:lnTo>
                    <a:pt x="788062" y="698056"/>
                  </a:lnTo>
                  <a:lnTo>
                    <a:pt x="788062" y="645083"/>
                  </a:lnTo>
                  <a:lnTo>
                    <a:pt x="26124" y="0"/>
                  </a:lnTo>
                  <a:close/>
                </a:path>
              </a:pathLst>
            </a:custGeom>
            <a:solidFill>
              <a:srgbClr val="FC9B0E">
                <a:alpha val="50000"/>
              </a:srgbClr>
            </a:solidFill>
          </p:spPr>
          <p:txBody>
            <a:bodyPr wrap="square" lIns="0" tIns="0" rIns="0" bIns="0" rtlCol="0"/>
            <a:lstStyle/>
            <a:p>
              <a:endParaRPr sz="1092"/>
            </a:p>
          </p:txBody>
        </p:sp>
        <p:pic>
          <p:nvPicPr>
            <p:cNvPr id="69" name="object 69"/>
            <p:cNvPicPr/>
            <p:nvPr/>
          </p:nvPicPr>
          <p:blipFill>
            <a:blip r:embed="rId24" cstate="print"/>
            <a:stretch>
              <a:fillRect/>
            </a:stretch>
          </p:blipFill>
          <p:spPr>
            <a:xfrm>
              <a:off x="19213148" y="537520"/>
              <a:ext cx="242404" cy="242397"/>
            </a:xfrm>
            <a:prstGeom prst="rect">
              <a:avLst/>
            </a:prstGeom>
          </p:spPr>
        </p:pic>
        <p:sp>
          <p:nvSpPr>
            <p:cNvPr id="70" name="object 70"/>
            <p:cNvSpPr/>
            <p:nvPr/>
          </p:nvSpPr>
          <p:spPr>
            <a:xfrm>
              <a:off x="19196958" y="521317"/>
              <a:ext cx="274955" cy="274955"/>
            </a:xfrm>
            <a:custGeom>
              <a:avLst/>
              <a:gdLst/>
              <a:ahLst/>
              <a:cxnLst/>
              <a:rect l="l" t="t" r="r" b="b"/>
              <a:pathLst>
                <a:path w="274955" h="274955">
                  <a:moveTo>
                    <a:pt x="147156" y="0"/>
                  </a:moveTo>
                  <a:lnTo>
                    <a:pt x="105091" y="3494"/>
                  </a:lnTo>
                  <a:lnTo>
                    <a:pt x="65706" y="19703"/>
                  </a:lnTo>
                  <a:lnTo>
                    <a:pt x="32226" y="48356"/>
                  </a:lnTo>
                  <a:lnTo>
                    <a:pt x="9488" y="86109"/>
                  </a:lnTo>
                  <a:lnTo>
                    <a:pt x="0" y="127630"/>
                  </a:lnTo>
                  <a:lnTo>
                    <a:pt x="3494" y="169697"/>
                  </a:lnTo>
                  <a:lnTo>
                    <a:pt x="19704" y="209085"/>
                  </a:lnTo>
                  <a:lnTo>
                    <a:pt x="48363" y="242571"/>
                  </a:lnTo>
                  <a:lnTo>
                    <a:pt x="86109" y="265309"/>
                  </a:lnTo>
                  <a:lnTo>
                    <a:pt x="127627" y="274797"/>
                  </a:lnTo>
                  <a:lnTo>
                    <a:pt x="169693" y="271302"/>
                  </a:lnTo>
                  <a:lnTo>
                    <a:pt x="209080" y="255093"/>
                  </a:lnTo>
                  <a:lnTo>
                    <a:pt x="223858" y="242445"/>
                  </a:lnTo>
                  <a:lnTo>
                    <a:pt x="146120" y="242445"/>
                  </a:lnTo>
                  <a:lnTo>
                    <a:pt x="105923" y="238047"/>
                  </a:lnTo>
                  <a:lnTo>
                    <a:pt x="69262" y="217880"/>
                  </a:lnTo>
                  <a:lnTo>
                    <a:pt x="43323" y="185047"/>
                  </a:lnTo>
                  <a:lnTo>
                    <a:pt x="32352" y="146124"/>
                  </a:lnTo>
                  <a:lnTo>
                    <a:pt x="36749" y="105924"/>
                  </a:lnTo>
                  <a:lnTo>
                    <a:pt x="56916" y="69256"/>
                  </a:lnTo>
                  <a:lnTo>
                    <a:pt x="89749" y="43323"/>
                  </a:lnTo>
                  <a:lnTo>
                    <a:pt x="128671" y="32356"/>
                  </a:lnTo>
                  <a:lnTo>
                    <a:pt x="226536" y="32356"/>
                  </a:lnTo>
                  <a:lnTo>
                    <a:pt x="188677" y="9489"/>
                  </a:lnTo>
                  <a:lnTo>
                    <a:pt x="147156" y="0"/>
                  </a:lnTo>
                  <a:close/>
                </a:path>
                <a:path w="274955" h="274955">
                  <a:moveTo>
                    <a:pt x="205530" y="56922"/>
                  </a:moveTo>
                  <a:lnTo>
                    <a:pt x="231469" y="89755"/>
                  </a:lnTo>
                  <a:lnTo>
                    <a:pt x="242440" y="128676"/>
                  </a:lnTo>
                  <a:lnTo>
                    <a:pt x="238042" y="168873"/>
                  </a:lnTo>
                  <a:lnTo>
                    <a:pt x="217875" y="205535"/>
                  </a:lnTo>
                  <a:lnTo>
                    <a:pt x="185042" y="231474"/>
                  </a:lnTo>
                  <a:lnTo>
                    <a:pt x="146120" y="242445"/>
                  </a:lnTo>
                  <a:lnTo>
                    <a:pt x="223858" y="242445"/>
                  </a:lnTo>
                  <a:lnTo>
                    <a:pt x="242565" y="226435"/>
                  </a:lnTo>
                  <a:lnTo>
                    <a:pt x="265304" y="188683"/>
                  </a:lnTo>
                  <a:lnTo>
                    <a:pt x="274792" y="147162"/>
                  </a:lnTo>
                  <a:lnTo>
                    <a:pt x="271297" y="105096"/>
                  </a:lnTo>
                  <a:lnTo>
                    <a:pt x="255924" y="67745"/>
                  </a:lnTo>
                  <a:lnTo>
                    <a:pt x="218313" y="67745"/>
                  </a:lnTo>
                  <a:lnTo>
                    <a:pt x="205530" y="56922"/>
                  </a:lnTo>
                  <a:close/>
                </a:path>
                <a:path w="274955" h="274955">
                  <a:moveTo>
                    <a:pt x="238300" y="46099"/>
                  </a:moveTo>
                  <a:lnTo>
                    <a:pt x="192746" y="46099"/>
                  </a:lnTo>
                  <a:lnTo>
                    <a:pt x="218313" y="67745"/>
                  </a:lnTo>
                  <a:lnTo>
                    <a:pt x="255924" y="67745"/>
                  </a:lnTo>
                  <a:lnTo>
                    <a:pt x="255087" y="65711"/>
                  </a:lnTo>
                  <a:lnTo>
                    <a:pt x="238300" y="46099"/>
                  </a:lnTo>
                  <a:close/>
                </a:path>
                <a:path w="274955" h="274955">
                  <a:moveTo>
                    <a:pt x="226536" y="32356"/>
                  </a:moveTo>
                  <a:lnTo>
                    <a:pt x="128671" y="32356"/>
                  </a:lnTo>
                  <a:lnTo>
                    <a:pt x="168868" y="36754"/>
                  </a:lnTo>
                  <a:lnTo>
                    <a:pt x="205530" y="56922"/>
                  </a:lnTo>
                  <a:lnTo>
                    <a:pt x="192746" y="46099"/>
                  </a:lnTo>
                  <a:lnTo>
                    <a:pt x="238300" y="46099"/>
                  </a:lnTo>
                  <a:lnTo>
                    <a:pt x="226536" y="32356"/>
                  </a:lnTo>
                  <a:close/>
                </a:path>
              </a:pathLst>
            </a:custGeom>
            <a:solidFill>
              <a:srgbClr val="FC9B0E">
                <a:alpha val="50000"/>
              </a:srgbClr>
            </a:solidFill>
          </p:spPr>
          <p:txBody>
            <a:bodyPr wrap="square" lIns="0" tIns="0" rIns="0" bIns="0" rtlCol="0"/>
            <a:lstStyle/>
            <a:p>
              <a:endParaRPr sz="1092"/>
            </a:p>
          </p:txBody>
        </p:sp>
        <p:sp>
          <p:nvSpPr>
            <p:cNvPr id="71" name="object 71"/>
            <p:cNvSpPr/>
            <p:nvPr/>
          </p:nvSpPr>
          <p:spPr>
            <a:xfrm>
              <a:off x="17532255" y="182734"/>
              <a:ext cx="2572385" cy="1990089"/>
            </a:xfrm>
            <a:custGeom>
              <a:avLst/>
              <a:gdLst/>
              <a:ahLst/>
              <a:cxnLst/>
              <a:rect l="l" t="t" r="r" b="b"/>
              <a:pathLst>
                <a:path w="2572384" h="1990089">
                  <a:moveTo>
                    <a:pt x="2546072" y="1914894"/>
                  </a:moveTo>
                  <a:lnTo>
                    <a:pt x="2483484" y="1914894"/>
                  </a:lnTo>
                  <a:lnTo>
                    <a:pt x="2571845" y="1989707"/>
                  </a:lnTo>
                  <a:lnTo>
                    <a:pt x="2571845" y="1936716"/>
                  </a:lnTo>
                  <a:lnTo>
                    <a:pt x="2546072" y="1914894"/>
                  </a:lnTo>
                  <a:close/>
                </a:path>
                <a:path w="2572384" h="1990089">
                  <a:moveTo>
                    <a:pt x="26124" y="0"/>
                  </a:moveTo>
                  <a:lnTo>
                    <a:pt x="0" y="30857"/>
                  </a:lnTo>
                  <a:lnTo>
                    <a:pt x="2248402" y="1934412"/>
                  </a:lnTo>
                  <a:lnTo>
                    <a:pt x="2483484"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72" name="object 72"/>
            <p:cNvPicPr/>
            <p:nvPr/>
          </p:nvPicPr>
          <p:blipFill>
            <a:blip r:embed="rId25" cstate="print"/>
            <a:stretch>
              <a:fillRect/>
            </a:stretch>
          </p:blipFill>
          <p:spPr>
            <a:xfrm>
              <a:off x="17429382" y="81409"/>
              <a:ext cx="242400" cy="242400"/>
            </a:xfrm>
            <a:prstGeom prst="rect">
              <a:avLst/>
            </a:prstGeom>
          </p:spPr>
        </p:pic>
        <p:sp>
          <p:nvSpPr>
            <p:cNvPr id="73" name="object 73"/>
            <p:cNvSpPr/>
            <p:nvPr/>
          </p:nvSpPr>
          <p:spPr>
            <a:xfrm>
              <a:off x="17413183" y="65211"/>
              <a:ext cx="274955" cy="274955"/>
            </a:xfrm>
            <a:custGeom>
              <a:avLst/>
              <a:gdLst/>
              <a:ahLst/>
              <a:cxnLst/>
              <a:rect l="l" t="t" r="r" b="b"/>
              <a:pathLst>
                <a:path w="274955" h="274955">
                  <a:moveTo>
                    <a:pt x="147165" y="0"/>
                  </a:moveTo>
                  <a:lnTo>
                    <a:pt x="105099" y="3494"/>
                  </a:lnTo>
                  <a:lnTo>
                    <a:pt x="65714" y="19704"/>
                  </a:lnTo>
                  <a:lnTo>
                    <a:pt x="32234" y="48362"/>
                  </a:lnTo>
                  <a:lnTo>
                    <a:pt x="9491" y="86110"/>
                  </a:lnTo>
                  <a:lnTo>
                    <a:pt x="0" y="127630"/>
                  </a:lnTo>
                  <a:lnTo>
                    <a:pt x="3492" y="169697"/>
                  </a:lnTo>
                  <a:lnTo>
                    <a:pt x="19702" y="209084"/>
                  </a:lnTo>
                  <a:lnTo>
                    <a:pt x="48359" y="242565"/>
                  </a:lnTo>
                  <a:lnTo>
                    <a:pt x="86111" y="265304"/>
                  </a:lnTo>
                  <a:lnTo>
                    <a:pt x="127633" y="274792"/>
                  </a:lnTo>
                  <a:lnTo>
                    <a:pt x="169698" y="271299"/>
                  </a:lnTo>
                  <a:lnTo>
                    <a:pt x="209083" y="255093"/>
                  </a:lnTo>
                  <a:lnTo>
                    <a:pt x="223868" y="242440"/>
                  </a:lnTo>
                  <a:lnTo>
                    <a:pt x="146126" y="242440"/>
                  </a:lnTo>
                  <a:lnTo>
                    <a:pt x="105927" y="238042"/>
                  </a:lnTo>
                  <a:lnTo>
                    <a:pt x="69259" y="217875"/>
                  </a:lnTo>
                  <a:lnTo>
                    <a:pt x="43322" y="185042"/>
                  </a:lnTo>
                  <a:lnTo>
                    <a:pt x="32355" y="146120"/>
                  </a:lnTo>
                  <a:lnTo>
                    <a:pt x="36756" y="105923"/>
                  </a:lnTo>
                  <a:lnTo>
                    <a:pt x="56925" y="69262"/>
                  </a:lnTo>
                  <a:lnTo>
                    <a:pt x="89758" y="43323"/>
                  </a:lnTo>
                  <a:lnTo>
                    <a:pt x="128679" y="32352"/>
                  </a:lnTo>
                  <a:lnTo>
                    <a:pt x="226545" y="32352"/>
                  </a:lnTo>
                  <a:lnTo>
                    <a:pt x="188686" y="9488"/>
                  </a:lnTo>
                  <a:lnTo>
                    <a:pt x="147165" y="0"/>
                  </a:lnTo>
                  <a:close/>
                </a:path>
                <a:path w="274955" h="274955">
                  <a:moveTo>
                    <a:pt x="205538" y="56916"/>
                  </a:moveTo>
                  <a:lnTo>
                    <a:pt x="231475" y="89749"/>
                  </a:lnTo>
                  <a:lnTo>
                    <a:pt x="242443" y="128671"/>
                  </a:lnTo>
                  <a:lnTo>
                    <a:pt x="238041" y="168868"/>
                  </a:lnTo>
                  <a:lnTo>
                    <a:pt x="217873" y="205530"/>
                  </a:lnTo>
                  <a:lnTo>
                    <a:pt x="185045" y="231469"/>
                  </a:lnTo>
                  <a:lnTo>
                    <a:pt x="146126" y="242440"/>
                  </a:lnTo>
                  <a:lnTo>
                    <a:pt x="223868" y="242440"/>
                  </a:lnTo>
                  <a:lnTo>
                    <a:pt x="242563" y="226440"/>
                  </a:lnTo>
                  <a:lnTo>
                    <a:pt x="265305" y="188688"/>
                  </a:lnTo>
                  <a:lnTo>
                    <a:pt x="274795" y="147166"/>
                  </a:lnTo>
                  <a:lnTo>
                    <a:pt x="271300" y="105099"/>
                  </a:lnTo>
                  <a:lnTo>
                    <a:pt x="255926" y="67739"/>
                  </a:lnTo>
                  <a:lnTo>
                    <a:pt x="218321" y="67739"/>
                  </a:lnTo>
                  <a:lnTo>
                    <a:pt x="205538" y="56916"/>
                  </a:lnTo>
                  <a:close/>
                </a:path>
                <a:path w="274955" h="274955">
                  <a:moveTo>
                    <a:pt x="238304" y="46093"/>
                  </a:moveTo>
                  <a:lnTo>
                    <a:pt x="192755" y="46093"/>
                  </a:lnTo>
                  <a:lnTo>
                    <a:pt x="218321" y="67739"/>
                  </a:lnTo>
                  <a:lnTo>
                    <a:pt x="255926" y="67739"/>
                  </a:lnTo>
                  <a:lnTo>
                    <a:pt x="255091" y="65711"/>
                  </a:lnTo>
                  <a:lnTo>
                    <a:pt x="238304" y="46093"/>
                  </a:lnTo>
                  <a:close/>
                </a:path>
                <a:path w="274955" h="274955">
                  <a:moveTo>
                    <a:pt x="226545" y="32352"/>
                  </a:moveTo>
                  <a:lnTo>
                    <a:pt x="128679" y="32352"/>
                  </a:lnTo>
                  <a:lnTo>
                    <a:pt x="168876" y="36749"/>
                  </a:lnTo>
                  <a:lnTo>
                    <a:pt x="205538" y="56916"/>
                  </a:lnTo>
                  <a:lnTo>
                    <a:pt x="192755" y="46093"/>
                  </a:lnTo>
                  <a:lnTo>
                    <a:pt x="238304" y="46093"/>
                  </a:lnTo>
                  <a:lnTo>
                    <a:pt x="226545" y="32352"/>
                  </a:lnTo>
                  <a:close/>
                </a:path>
              </a:pathLst>
            </a:custGeom>
            <a:solidFill>
              <a:srgbClr val="5B7BA1">
                <a:alpha val="50000"/>
              </a:srgbClr>
            </a:solidFill>
          </p:spPr>
          <p:txBody>
            <a:bodyPr wrap="square" lIns="0" tIns="0" rIns="0" bIns="0" rtlCol="0"/>
            <a:lstStyle/>
            <a:p>
              <a:endParaRPr sz="1092"/>
            </a:p>
          </p:txBody>
        </p:sp>
        <p:sp>
          <p:nvSpPr>
            <p:cNvPr id="74" name="object 74"/>
            <p:cNvSpPr/>
            <p:nvPr/>
          </p:nvSpPr>
          <p:spPr>
            <a:xfrm>
              <a:off x="17805404" y="0"/>
              <a:ext cx="2240280" cy="1649730"/>
            </a:xfrm>
            <a:custGeom>
              <a:avLst/>
              <a:gdLst/>
              <a:ahLst/>
              <a:cxnLst/>
              <a:rect l="l" t="t" r="r" b="b"/>
              <a:pathLst>
                <a:path w="2240280" h="1649730">
                  <a:moveTo>
                    <a:pt x="2012701" y="1425860"/>
                  </a:moveTo>
                  <a:lnTo>
                    <a:pt x="1950129" y="1425860"/>
                  </a:lnTo>
                  <a:lnTo>
                    <a:pt x="2214153" y="1649414"/>
                  </a:lnTo>
                  <a:lnTo>
                    <a:pt x="2240278" y="1618556"/>
                  </a:lnTo>
                  <a:lnTo>
                    <a:pt x="2012701" y="1425860"/>
                  </a:lnTo>
                  <a:close/>
                </a:path>
                <a:path w="2240280" h="1649730">
                  <a:moveTo>
                    <a:pt x="62575" y="0"/>
                  </a:moveTo>
                  <a:lnTo>
                    <a:pt x="0" y="0"/>
                  </a:lnTo>
                  <a:lnTo>
                    <a:pt x="1707927" y="1445975"/>
                  </a:lnTo>
                  <a:lnTo>
                    <a:pt x="1950129" y="1425860"/>
                  </a:lnTo>
                  <a:lnTo>
                    <a:pt x="2012701" y="1425860"/>
                  </a:lnTo>
                  <a:lnTo>
                    <a:pt x="1987214" y="1404280"/>
                  </a:lnTo>
                  <a:lnTo>
                    <a:pt x="1721257" y="1404280"/>
                  </a:lnTo>
                  <a:lnTo>
                    <a:pt x="62575" y="0"/>
                  </a:lnTo>
                  <a:close/>
                </a:path>
                <a:path w="2240280" h="1649730">
                  <a:moveTo>
                    <a:pt x="1963459" y="1384165"/>
                  </a:moveTo>
                  <a:lnTo>
                    <a:pt x="1721257" y="1404280"/>
                  </a:lnTo>
                  <a:lnTo>
                    <a:pt x="1987214" y="1404280"/>
                  </a:lnTo>
                  <a:lnTo>
                    <a:pt x="1963459" y="1384165"/>
                  </a:lnTo>
                  <a:close/>
                </a:path>
              </a:pathLst>
            </a:custGeom>
            <a:solidFill>
              <a:srgbClr val="6EC002">
                <a:alpha val="50000"/>
              </a:srgbClr>
            </a:solidFill>
          </p:spPr>
          <p:txBody>
            <a:bodyPr wrap="square" lIns="0" tIns="0" rIns="0" bIns="0" rtlCol="0"/>
            <a:lstStyle/>
            <a:p>
              <a:endParaRPr sz="1092"/>
            </a:p>
          </p:txBody>
        </p:sp>
        <p:pic>
          <p:nvPicPr>
            <p:cNvPr id="75" name="object 75"/>
            <p:cNvPicPr/>
            <p:nvPr/>
          </p:nvPicPr>
          <p:blipFill>
            <a:blip r:embed="rId26" cstate="print"/>
            <a:stretch>
              <a:fillRect/>
            </a:stretch>
          </p:blipFill>
          <p:spPr>
            <a:xfrm>
              <a:off x="19906147" y="1508322"/>
              <a:ext cx="197952" cy="242400"/>
            </a:xfrm>
            <a:prstGeom prst="rect">
              <a:avLst/>
            </a:prstGeom>
          </p:spPr>
        </p:pic>
        <p:sp>
          <p:nvSpPr>
            <p:cNvPr id="76" name="object 76"/>
            <p:cNvSpPr/>
            <p:nvPr/>
          </p:nvSpPr>
          <p:spPr>
            <a:xfrm>
              <a:off x="19889954" y="1492124"/>
              <a:ext cx="214629" cy="274955"/>
            </a:xfrm>
            <a:custGeom>
              <a:avLst/>
              <a:gdLst/>
              <a:ahLst/>
              <a:cxnLst/>
              <a:rect l="l" t="t" r="r" b="b"/>
              <a:pathLst>
                <a:path w="214630" h="274955">
                  <a:moveTo>
                    <a:pt x="147159" y="0"/>
                  </a:moveTo>
                  <a:lnTo>
                    <a:pt x="105096" y="3494"/>
                  </a:lnTo>
                  <a:lnTo>
                    <a:pt x="65710" y="19704"/>
                  </a:lnTo>
                  <a:lnTo>
                    <a:pt x="32226" y="48362"/>
                  </a:lnTo>
                  <a:lnTo>
                    <a:pt x="9488" y="86109"/>
                  </a:lnTo>
                  <a:lnTo>
                    <a:pt x="0" y="127627"/>
                  </a:lnTo>
                  <a:lnTo>
                    <a:pt x="3494" y="169693"/>
                  </a:lnTo>
                  <a:lnTo>
                    <a:pt x="19704" y="209080"/>
                  </a:lnTo>
                  <a:lnTo>
                    <a:pt x="48371" y="242571"/>
                  </a:lnTo>
                  <a:lnTo>
                    <a:pt x="86113" y="265304"/>
                  </a:lnTo>
                  <a:lnTo>
                    <a:pt x="127632" y="274792"/>
                  </a:lnTo>
                  <a:lnTo>
                    <a:pt x="169696" y="271297"/>
                  </a:lnTo>
                  <a:lnTo>
                    <a:pt x="209081" y="255087"/>
                  </a:lnTo>
                  <a:lnTo>
                    <a:pt x="214145" y="250753"/>
                  </a:lnTo>
                  <a:lnTo>
                    <a:pt x="214145" y="242440"/>
                  </a:lnTo>
                  <a:lnTo>
                    <a:pt x="146119" y="242440"/>
                  </a:lnTo>
                  <a:lnTo>
                    <a:pt x="105919" y="238042"/>
                  </a:lnTo>
                  <a:lnTo>
                    <a:pt x="69251" y="217875"/>
                  </a:lnTo>
                  <a:lnTo>
                    <a:pt x="43318" y="185042"/>
                  </a:lnTo>
                  <a:lnTo>
                    <a:pt x="32350" y="146120"/>
                  </a:lnTo>
                  <a:lnTo>
                    <a:pt x="36749" y="105923"/>
                  </a:lnTo>
                  <a:lnTo>
                    <a:pt x="56916" y="69262"/>
                  </a:lnTo>
                  <a:lnTo>
                    <a:pt x="89749" y="43323"/>
                  </a:lnTo>
                  <a:lnTo>
                    <a:pt x="128671" y="32352"/>
                  </a:lnTo>
                  <a:lnTo>
                    <a:pt x="214145" y="32352"/>
                  </a:lnTo>
                  <a:lnTo>
                    <a:pt x="214145" y="24827"/>
                  </a:lnTo>
                  <a:lnTo>
                    <a:pt x="188678" y="9488"/>
                  </a:lnTo>
                  <a:lnTo>
                    <a:pt x="147159" y="0"/>
                  </a:lnTo>
                  <a:close/>
                </a:path>
                <a:path w="214630" h="274955">
                  <a:moveTo>
                    <a:pt x="214145" y="208476"/>
                  </a:moveTo>
                  <a:lnTo>
                    <a:pt x="185042" y="231469"/>
                  </a:lnTo>
                  <a:lnTo>
                    <a:pt x="146119" y="242440"/>
                  </a:lnTo>
                  <a:lnTo>
                    <a:pt x="214145" y="242440"/>
                  </a:lnTo>
                  <a:lnTo>
                    <a:pt x="214145" y="208476"/>
                  </a:lnTo>
                  <a:close/>
                </a:path>
                <a:path w="214630" h="274955">
                  <a:moveTo>
                    <a:pt x="205530" y="56916"/>
                  </a:moveTo>
                  <a:lnTo>
                    <a:pt x="214145" y="67821"/>
                  </a:lnTo>
                  <a:lnTo>
                    <a:pt x="214145" y="64211"/>
                  </a:lnTo>
                  <a:lnTo>
                    <a:pt x="205530" y="56916"/>
                  </a:lnTo>
                  <a:close/>
                </a:path>
                <a:path w="214630" h="274955">
                  <a:moveTo>
                    <a:pt x="214145" y="46093"/>
                  </a:moveTo>
                  <a:lnTo>
                    <a:pt x="192746" y="46093"/>
                  </a:lnTo>
                  <a:lnTo>
                    <a:pt x="214145" y="64211"/>
                  </a:lnTo>
                  <a:lnTo>
                    <a:pt x="214145" y="46093"/>
                  </a:lnTo>
                  <a:close/>
                </a:path>
                <a:path w="214630" h="274955">
                  <a:moveTo>
                    <a:pt x="214145" y="32352"/>
                  </a:moveTo>
                  <a:lnTo>
                    <a:pt x="128671" y="32352"/>
                  </a:lnTo>
                  <a:lnTo>
                    <a:pt x="168868" y="36749"/>
                  </a:lnTo>
                  <a:lnTo>
                    <a:pt x="205530" y="56916"/>
                  </a:lnTo>
                  <a:lnTo>
                    <a:pt x="192746" y="46093"/>
                  </a:lnTo>
                  <a:lnTo>
                    <a:pt x="214145" y="46093"/>
                  </a:lnTo>
                  <a:lnTo>
                    <a:pt x="214145" y="32352"/>
                  </a:lnTo>
                  <a:close/>
                </a:path>
              </a:pathLst>
            </a:custGeom>
            <a:solidFill>
              <a:srgbClr val="6EC002">
                <a:alpha val="50000"/>
              </a:srgbClr>
            </a:solidFill>
          </p:spPr>
          <p:txBody>
            <a:bodyPr wrap="square" lIns="0" tIns="0" rIns="0" bIns="0" rtlCol="0"/>
            <a:lstStyle/>
            <a:p>
              <a:endParaRPr sz="1092"/>
            </a:p>
          </p:txBody>
        </p:sp>
        <p:sp>
          <p:nvSpPr>
            <p:cNvPr id="77" name="object 77"/>
            <p:cNvSpPr/>
            <p:nvPr/>
          </p:nvSpPr>
          <p:spPr>
            <a:xfrm>
              <a:off x="19334063"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78" name="object 78"/>
            <p:cNvSpPr/>
            <p:nvPr/>
          </p:nvSpPr>
          <p:spPr>
            <a:xfrm>
              <a:off x="19755786" y="0"/>
              <a:ext cx="348615" cy="295275"/>
            </a:xfrm>
            <a:custGeom>
              <a:avLst/>
              <a:gdLst/>
              <a:ahLst/>
              <a:cxnLst/>
              <a:rect l="l" t="t" r="r" b="b"/>
              <a:pathLst>
                <a:path w="348615" h="295275">
                  <a:moveTo>
                    <a:pt x="62583" y="0"/>
                  </a:moveTo>
                  <a:lnTo>
                    <a:pt x="0" y="0"/>
                  </a:lnTo>
                  <a:lnTo>
                    <a:pt x="348314" y="294892"/>
                  </a:lnTo>
                  <a:lnTo>
                    <a:pt x="348314" y="241908"/>
                  </a:lnTo>
                  <a:lnTo>
                    <a:pt x="62583" y="0"/>
                  </a:lnTo>
                  <a:close/>
                </a:path>
              </a:pathLst>
            </a:custGeom>
            <a:solidFill>
              <a:srgbClr val="5DC4C1">
                <a:alpha val="50000"/>
              </a:srgbClr>
            </a:solidFill>
          </p:spPr>
          <p:txBody>
            <a:bodyPr wrap="square" lIns="0" tIns="0" rIns="0" bIns="0" rtlCol="0"/>
            <a:lstStyle/>
            <a:p>
              <a:endParaRPr sz="1092"/>
            </a:p>
          </p:txBody>
        </p:sp>
        <p:sp>
          <p:nvSpPr>
            <p:cNvPr id="79" name="object 79"/>
            <p:cNvSpPr/>
            <p:nvPr/>
          </p:nvSpPr>
          <p:spPr>
            <a:xfrm>
              <a:off x="16455176" y="0"/>
              <a:ext cx="1944370" cy="2008505"/>
            </a:xfrm>
            <a:custGeom>
              <a:avLst/>
              <a:gdLst/>
              <a:ahLst/>
              <a:cxnLst/>
              <a:rect l="l" t="t" r="r" b="b"/>
              <a:pathLst>
                <a:path w="1944369" h="2008505">
                  <a:moveTo>
                    <a:pt x="62591" y="0"/>
                  </a:moveTo>
                  <a:lnTo>
                    <a:pt x="0" y="0"/>
                  </a:lnTo>
                  <a:lnTo>
                    <a:pt x="737756" y="624616"/>
                  </a:lnTo>
                  <a:lnTo>
                    <a:pt x="772069" y="1037766"/>
                  </a:lnTo>
                  <a:lnTo>
                    <a:pt x="1918139" y="2008072"/>
                  </a:lnTo>
                  <a:lnTo>
                    <a:pt x="1944264" y="1977214"/>
                  </a:lnTo>
                  <a:lnTo>
                    <a:pt x="811000" y="1017746"/>
                  </a:lnTo>
                  <a:lnTo>
                    <a:pt x="776687" y="604586"/>
                  </a:lnTo>
                  <a:lnTo>
                    <a:pt x="62591" y="0"/>
                  </a:lnTo>
                  <a:close/>
                </a:path>
              </a:pathLst>
            </a:custGeom>
            <a:solidFill>
              <a:srgbClr val="FC9B0E">
                <a:alpha val="50000"/>
              </a:srgbClr>
            </a:solidFill>
          </p:spPr>
          <p:txBody>
            <a:bodyPr wrap="square" lIns="0" tIns="0" rIns="0" bIns="0" rtlCol="0"/>
            <a:lstStyle/>
            <a:p>
              <a:endParaRPr sz="1092"/>
            </a:p>
          </p:txBody>
        </p:sp>
        <p:pic>
          <p:nvPicPr>
            <p:cNvPr id="80" name="object 80"/>
            <p:cNvPicPr/>
            <p:nvPr/>
          </p:nvPicPr>
          <p:blipFill>
            <a:blip r:embed="rId27" cstate="print"/>
            <a:stretch>
              <a:fillRect/>
            </a:stretch>
          </p:blipFill>
          <p:spPr>
            <a:xfrm>
              <a:off x="18259911" y="1866990"/>
              <a:ext cx="242400" cy="242402"/>
            </a:xfrm>
            <a:prstGeom prst="rect">
              <a:avLst/>
            </a:prstGeom>
          </p:spPr>
        </p:pic>
        <p:sp>
          <p:nvSpPr>
            <p:cNvPr id="81" name="object 81"/>
            <p:cNvSpPr/>
            <p:nvPr/>
          </p:nvSpPr>
          <p:spPr>
            <a:xfrm>
              <a:off x="18243714" y="1850791"/>
              <a:ext cx="274955" cy="274955"/>
            </a:xfrm>
            <a:custGeom>
              <a:avLst/>
              <a:gdLst/>
              <a:ahLst/>
              <a:cxnLst/>
              <a:rect l="l" t="t" r="r" b="b"/>
              <a:pathLst>
                <a:path w="274955" h="274955">
                  <a:moveTo>
                    <a:pt x="147162" y="0"/>
                  </a:moveTo>
                  <a:lnTo>
                    <a:pt x="105099" y="3494"/>
                  </a:lnTo>
                  <a:lnTo>
                    <a:pt x="65714" y="19704"/>
                  </a:lnTo>
                  <a:lnTo>
                    <a:pt x="32234" y="48362"/>
                  </a:lnTo>
                  <a:lnTo>
                    <a:pt x="9491" y="86110"/>
                  </a:lnTo>
                  <a:lnTo>
                    <a:pt x="0" y="127630"/>
                  </a:lnTo>
                  <a:lnTo>
                    <a:pt x="3492" y="169697"/>
                  </a:lnTo>
                  <a:lnTo>
                    <a:pt x="19702" y="209084"/>
                  </a:lnTo>
                  <a:lnTo>
                    <a:pt x="48359" y="242565"/>
                  </a:lnTo>
                  <a:lnTo>
                    <a:pt x="86111" y="265304"/>
                  </a:lnTo>
                  <a:lnTo>
                    <a:pt x="127633" y="274792"/>
                  </a:lnTo>
                  <a:lnTo>
                    <a:pt x="169698" y="271297"/>
                  </a:lnTo>
                  <a:lnTo>
                    <a:pt x="209083" y="255087"/>
                  </a:lnTo>
                  <a:lnTo>
                    <a:pt x="223859" y="242440"/>
                  </a:lnTo>
                  <a:lnTo>
                    <a:pt x="146120" y="242440"/>
                  </a:lnTo>
                  <a:lnTo>
                    <a:pt x="105921" y="238042"/>
                  </a:lnTo>
                  <a:lnTo>
                    <a:pt x="69259" y="217875"/>
                  </a:lnTo>
                  <a:lnTo>
                    <a:pt x="43320" y="185042"/>
                  </a:lnTo>
                  <a:lnTo>
                    <a:pt x="32349" y="146120"/>
                  </a:lnTo>
                  <a:lnTo>
                    <a:pt x="36747" y="105923"/>
                  </a:lnTo>
                  <a:lnTo>
                    <a:pt x="56914" y="69262"/>
                  </a:lnTo>
                  <a:lnTo>
                    <a:pt x="89752" y="43323"/>
                  </a:lnTo>
                  <a:lnTo>
                    <a:pt x="128674" y="32352"/>
                  </a:lnTo>
                  <a:lnTo>
                    <a:pt x="226535" y="32352"/>
                  </a:lnTo>
                  <a:lnTo>
                    <a:pt x="188680" y="9488"/>
                  </a:lnTo>
                  <a:lnTo>
                    <a:pt x="147162" y="0"/>
                  </a:lnTo>
                  <a:close/>
                </a:path>
                <a:path w="274955" h="274955">
                  <a:moveTo>
                    <a:pt x="205543" y="56923"/>
                  </a:moveTo>
                  <a:lnTo>
                    <a:pt x="231475" y="89749"/>
                  </a:lnTo>
                  <a:lnTo>
                    <a:pt x="242444" y="128671"/>
                  </a:lnTo>
                  <a:lnTo>
                    <a:pt x="238046" y="168868"/>
                  </a:lnTo>
                  <a:lnTo>
                    <a:pt x="217883" y="205530"/>
                  </a:lnTo>
                  <a:lnTo>
                    <a:pt x="185044" y="231469"/>
                  </a:lnTo>
                  <a:lnTo>
                    <a:pt x="146120" y="242440"/>
                  </a:lnTo>
                  <a:lnTo>
                    <a:pt x="223859" y="242440"/>
                  </a:lnTo>
                  <a:lnTo>
                    <a:pt x="242563" y="226430"/>
                  </a:lnTo>
                  <a:lnTo>
                    <a:pt x="265302" y="188683"/>
                  </a:lnTo>
                  <a:lnTo>
                    <a:pt x="274792" y="147164"/>
                  </a:lnTo>
                  <a:lnTo>
                    <a:pt x="271299" y="105099"/>
                  </a:lnTo>
                  <a:lnTo>
                    <a:pt x="255924" y="67739"/>
                  </a:lnTo>
                  <a:lnTo>
                    <a:pt x="218320" y="67739"/>
                  </a:lnTo>
                  <a:lnTo>
                    <a:pt x="205543" y="56923"/>
                  </a:lnTo>
                  <a:close/>
                </a:path>
                <a:path w="274955" h="274955">
                  <a:moveTo>
                    <a:pt x="238297" y="46093"/>
                  </a:moveTo>
                  <a:lnTo>
                    <a:pt x="192751" y="46093"/>
                  </a:lnTo>
                  <a:lnTo>
                    <a:pt x="218320" y="67739"/>
                  </a:lnTo>
                  <a:lnTo>
                    <a:pt x="255924" y="67739"/>
                  </a:lnTo>
                  <a:lnTo>
                    <a:pt x="255089" y="65711"/>
                  </a:lnTo>
                  <a:lnTo>
                    <a:pt x="238297" y="46093"/>
                  </a:lnTo>
                  <a:close/>
                </a:path>
                <a:path w="274955" h="274955">
                  <a:moveTo>
                    <a:pt x="226535" y="32352"/>
                  </a:moveTo>
                  <a:lnTo>
                    <a:pt x="128674" y="32352"/>
                  </a:lnTo>
                  <a:lnTo>
                    <a:pt x="168872" y="36749"/>
                  </a:lnTo>
                  <a:lnTo>
                    <a:pt x="205531" y="56912"/>
                  </a:lnTo>
                  <a:lnTo>
                    <a:pt x="192751" y="46093"/>
                  </a:lnTo>
                  <a:lnTo>
                    <a:pt x="238297" y="46093"/>
                  </a:lnTo>
                  <a:lnTo>
                    <a:pt x="226535" y="32352"/>
                  </a:lnTo>
                  <a:close/>
                </a:path>
              </a:pathLst>
            </a:custGeom>
            <a:solidFill>
              <a:srgbClr val="FC9B0E">
                <a:alpha val="50000"/>
              </a:srgbClr>
            </a:solidFill>
          </p:spPr>
          <p:txBody>
            <a:bodyPr wrap="square" lIns="0" tIns="0" rIns="0" bIns="0" rtlCol="0"/>
            <a:lstStyle/>
            <a:p>
              <a:endParaRPr sz="1092"/>
            </a:p>
          </p:txBody>
        </p:sp>
        <p:sp>
          <p:nvSpPr>
            <p:cNvPr id="82" name="object 82"/>
            <p:cNvSpPr/>
            <p:nvPr/>
          </p:nvSpPr>
          <p:spPr>
            <a:xfrm>
              <a:off x="16863336" y="0"/>
              <a:ext cx="1504315" cy="1251585"/>
            </a:xfrm>
            <a:custGeom>
              <a:avLst/>
              <a:gdLst/>
              <a:ahLst/>
              <a:cxnLst/>
              <a:rect l="l" t="t" r="r" b="b"/>
              <a:pathLst>
                <a:path w="1504315" h="1251585">
                  <a:moveTo>
                    <a:pt x="62583" y="0"/>
                  </a:moveTo>
                  <a:lnTo>
                    <a:pt x="0" y="0"/>
                  </a:lnTo>
                  <a:lnTo>
                    <a:pt x="1477733" y="1251106"/>
                  </a:lnTo>
                  <a:lnTo>
                    <a:pt x="1503858" y="1220249"/>
                  </a:lnTo>
                  <a:lnTo>
                    <a:pt x="62583" y="0"/>
                  </a:lnTo>
                  <a:close/>
                </a:path>
              </a:pathLst>
            </a:custGeom>
            <a:solidFill>
              <a:srgbClr val="ED4039">
                <a:alpha val="50000"/>
              </a:srgbClr>
            </a:solidFill>
          </p:spPr>
          <p:txBody>
            <a:bodyPr wrap="square" lIns="0" tIns="0" rIns="0" bIns="0" rtlCol="0"/>
            <a:lstStyle/>
            <a:p>
              <a:endParaRPr sz="1092"/>
            </a:p>
          </p:txBody>
        </p:sp>
        <p:pic>
          <p:nvPicPr>
            <p:cNvPr id="83" name="object 83"/>
            <p:cNvPicPr/>
            <p:nvPr/>
          </p:nvPicPr>
          <p:blipFill>
            <a:blip r:embed="rId28" cstate="print"/>
            <a:stretch>
              <a:fillRect/>
            </a:stretch>
          </p:blipFill>
          <p:spPr>
            <a:xfrm>
              <a:off x="18227682" y="1110025"/>
              <a:ext cx="242400" cy="242397"/>
            </a:xfrm>
            <a:prstGeom prst="rect">
              <a:avLst/>
            </a:prstGeom>
          </p:spPr>
        </p:pic>
        <p:sp>
          <p:nvSpPr>
            <p:cNvPr id="84" name="object 84"/>
            <p:cNvSpPr/>
            <p:nvPr/>
          </p:nvSpPr>
          <p:spPr>
            <a:xfrm>
              <a:off x="18211485" y="1093826"/>
              <a:ext cx="274955" cy="274955"/>
            </a:xfrm>
            <a:custGeom>
              <a:avLst/>
              <a:gdLst/>
              <a:ahLst/>
              <a:cxnLst/>
              <a:rect l="l" t="t" r="r" b="b"/>
              <a:pathLst>
                <a:path w="274955" h="274955">
                  <a:moveTo>
                    <a:pt x="147164" y="0"/>
                  </a:moveTo>
                  <a:lnTo>
                    <a:pt x="105099" y="3494"/>
                  </a:lnTo>
                  <a:lnTo>
                    <a:pt x="65711" y="19704"/>
                  </a:lnTo>
                  <a:lnTo>
                    <a:pt x="32226" y="48362"/>
                  </a:lnTo>
                  <a:lnTo>
                    <a:pt x="9488" y="86109"/>
                  </a:lnTo>
                  <a:lnTo>
                    <a:pt x="0" y="127627"/>
                  </a:lnTo>
                  <a:lnTo>
                    <a:pt x="3494" y="169693"/>
                  </a:lnTo>
                  <a:lnTo>
                    <a:pt x="19704" y="209080"/>
                  </a:lnTo>
                  <a:lnTo>
                    <a:pt x="48362" y="242565"/>
                  </a:lnTo>
                  <a:lnTo>
                    <a:pt x="86114" y="265304"/>
                  </a:lnTo>
                  <a:lnTo>
                    <a:pt x="127635" y="274792"/>
                  </a:lnTo>
                  <a:lnTo>
                    <a:pt x="169700" y="271299"/>
                  </a:lnTo>
                  <a:lnTo>
                    <a:pt x="209085" y="255093"/>
                  </a:lnTo>
                  <a:lnTo>
                    <a:pt x="223870" y="242440"/>
                  </a:lnTo>
                  <a:lnTo>
                    <a:pt x="146120" y="242440"/>
                  </a:lnTo>
                  <a:lnTo>
                    <a:pt x="105923" y="238042"/>
                  </a:lnTo>
                  <a:lnTo>
                    <a:pt x="88937" y="228698"/>
                  </a:lnTo>
                  <a:lnTo>
                    <a:pt x="82045" y="228698"/>
                  </a:lnTo>
                  <a:lnTo>
                    <a:pt x="56478" y="207052"/>
                  </a:lnTo>
                  <a:lnTo>
                    <a:pt x="60711" y="207052"/>
                  </a:lnTo>
                  <a:lnTo>
                    <a:pt x="43323" y="185042"/>
                  </a:lnTo>
                  <a:lnTo>
                    <a:pt x="32352" y="146120"/>
                  </a:lnTo>
                  <a:lnTo>
                    <a:pt x="36749" y="105923"/>
                  </a:lnTo>
                  <a:lnTo>
                    <a:pt x="56916" y="69262"/>
                  </a:lnTo>
                  <a:lnTo>
                    <a:pt x="89750" y="43323"/>
                  </a:lnTo>
                  <a:lnTo>
                    <a:pt x="128672" y="32352"/>
                  </a:lnTo>
                  <a:lnTo>
                    <a:pt x="226537" y="32352"/>
                  </a:lnTo>
                  <a:lnTo>
                    <a:pt x="188683" y="9488"/>
                  </a:lnTo>
                  <a:lnTo>
                    <a:pt x="147164" y="0"/>
                  </a:lnTo>
                  <a:close/>
                </a:path>
                <a:path w="274955" h="274955">
                  <a:moveTo>
                    <a:pt x="226537" y="32352"/>
                  </a:moveTo>
                  <a:lnTo>
                    <a:pt x="128672" y="32352"/>
                  </a:lnTo>
                  <a:lnTo>
                    <a:pt x="168873" y="36749"/>
                  </a:lnTo>
                  <a:lnTo>
                    <a:pt x="205540" y="56916"/>
                  </a:lnTo>
                  <a:lnTo>
                    <a:pt x="231473" y="89749"/>
                  </a:lnTo>
                  <a:lnTo>
                    <a:pt x="242441" y="128671"/>
                  </a:lnTo>
                  <a:lnTo>
                    <a:pt x="238042" y="168868"/>
                  </a:lnTo>
                  <a:lnTo>
                    <a:pt x="217875" y="205530"/>
                  </a:lnTo>
                  <a:lnTo>
                    <a:pt x="185042" y="231469"/>
                  </a:lnTo>
                  <a:lnTo>
                    <a:pt x="146120" y="242440"/>
                  </a:lnTo>
                  <a:lnTo>
                    <a:pt x="223870" y="242440"/>
                  </a:lnTo>
                  <a:lnTo>
                    <a:pt x="242565" y="226440"/>
                  </a:lnTo>
                  <a:lnTo>
                    <a:pt x="265305" y="188688"/>
                  </a:lnTo>
                  <a:lnTo>
                    <a:pt x="274795" y="147166"/>
                  </a:lnTo>
                  <a:lnTo>
                    <a:pt x="271302" y="105099"/>
                  </a:lnTo>
                  <a:lnTo>
                    <a:pt x="255091" y="65711"/>
                  </a:lnTo>
                  <a:lnTo>
                    <a:pt x="226537" y="32352"/>
                  </a:lnTo>
                  <a:close/>
                </a:path>
                <a:path w="274955" h="274955">
                  <a:moveTo>
                    <a:pt x="69262" y="217875"/>
                  </a:moveTo>
                  <a:lnTo>
                    <a:pt x="82045" y="228698"/>
                  </a:lnTo>
                  <a:lnTo>
                    <a:pt x="88937" y="228698"/>
                  </a:lnTo>
                  <a:lnTo>
                    <a:pt x="69262" y="217875"/>
                  </a:lnTo>
                  <a:close/>
                </a:path>
                <a:path w="274955" h="274955">
                  <a:moveTo>
                    <a:pt x="60711" y="207052"/>
                  </a:moveTo>
                  <a:lnTo>
                    <a:pt x="56478" y="207052"/>
                  </a:lnTo>
                  <a:lnTo>
                    <a:pt x="69262" y="217875"/>
                  </a:lnTo>
                  <a:lnTo>
                    <a:pt x="60711" y="207052"/>
                  </a:lnTo>
                  <a:close/>
                </a:path>
              </a:pathLst>
            </a:custGeom>
            <a:solidFill>
              <a:srgbClr val="ED4039">
                <a:alpha val="50000"/>
              </a:srgbClr>
            </a:solidFill>
          </p:spPr>
          <p:txBody>
            <a:bodyPr wrap="square" lIns="0" tIns="0" rIns="0" bIns="0" rtlCol="0"/>
            <a:lstStyle/>
            <a:p>
              <a:endParaRPr sz="1092"/>
            </a:p>
          </p:txBody>
        </p:sp>
        <p:sp>
          <p:nvSpPr>
            <p:cNvPr id="85" name="object 85"/>
            <p:cNvSpPr/>
            <p:nvPr/>
          </p:nvSpPr>
          <p:spPr>
            <a:xfrm>
              <a:off x="1093800" y="8246947"/>
              <a:ext cx="3048000" cy="3061970"/>
            </a:xfrm>
            <a:custGeom>
              <a:avLst/>
              <a:gdLst/>
              <a:ahLst/>
              <a:cxnLst/>
              <a:rect l="l" t="t" r="r" b="b"/>
              <a:pathLst>
                <a:path w="3048000" h="3061970">
                  <a:moveTo>
                    <a:pt x="26124" y="0"/>
                  </a:moveTo>
                  <a:lnTo>
                    <a:pt x="0" y="30857"/>
                  </a:lnTo>
                  <a:lnTo>
                    <a:pt x="2131107" y="1835106"/>
                  </a:lnTo>
                  <a:lnTo>
                    <a:pt x="2176069" y="2376493"/>
                  </a:lnTo>
                  <a:lnTo>
                    <a:pt x="2985281" y="3061608"/>
                  </a:lnTo>
                  <a:lnTo>
                    <a:pt x="3047862" y="3061608"/>
                  </a:lnTo>
                  <a:lnTo>
                    <a:pt x="2214990" y="2356462"/>
                  </a:lnTo>
                  <a:lnTo>
                    <a:pt x="2170028" y="1815086"/>
                  </a:lnTo>
                  <a:lnTo>
                    <a:pt x="26124" y="0"/>
                  </a:lnTo>
                  <a:close/>
                </a:path>
              </a:pathLst>
            </a:custGeom>
            <a:solidFill>
              <a:srgbClr val="5DC4C1">
                <a:alpha val="50000"/>
              </a:srgbClr>
            </a:solidFill>
          </p:spPr>
          <p:txBody>
            <a:bodyPr wrap="square" lIns="0" tIns="0" rIns="0" bIns="0" rtlCol="0"/>
            <a:lstStyle/>
            <a:p>
              <a:endParaRPr sz="1092"/>
            </a:p>
          </p:txBody>
        </p:sp>
        <p:pic>
          <p:nvPicPr>
            <p:cNvPr id="86" name="object 86"/>
            <p:cNvPicPr/>
            <p:nvPr/>
          </p:nvPicPr>
          <p:blipFill>
            <a:blip r:embed="rId29" cstate="print"/>
            <a:stretch>
              <a:fillRect/>
            </a:stretch>
          </p:blipFill>
          <p:spPr>
            <a:xfrm>
              <a:off x="990927" y="8145614"/>
              <a:ext cx="242399" cy="242402"/>
            </a:xfrm>
            <a:prstGeom prst="rect">
              <a:avLst/>
            </a:prstGeom>
          </p:spPr>
        </p:pic>
        <p:sp>
          <p:nvSpPr>
            <p:cNvPr id="87" name="object 87"/>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39"/>
                  </a:lnTo>
                  <a:lnTo>
                    <a:pt x="1217168" y="128676"/>
                  </a:lnTo>
                  <a:lnTo>
                    <a:pt x="1212773" y="168871"/>
                  </a:lnTo>
                  <a:lnTo>
                    <a:pt x="1192606" y="205524"/>
                  </a:lnTo>
                  <a:lnTo>
                    <a:pt x="1159764" y="231470"/>
                  </a:lnTo>
                  <a:lnTo>
                    <a:pt x="1120851" y="242443"/>
                  </a:lnTo>
                  <a:lnTo>
                    <a:pt x="1080643" y="238036"/>
                  </a:lnTo>
                  <a:lnTo>
                    <a:pt x="1063663" y="228701"/>
                  </a:lnTo>
                  <a:lnTo>
                    <a:pt x="1043990" y="217893"/>
                  </a:lnTo>
                  <a:lnTo>
                    <a:pt x="1035443" y="207048"/>
                  </a:lnTo>
                  <a:lnTo>
                    <a:pt x="1018057" y="185039"/>
                  </a:lnTo>
                  <a:lnTo>
                    <a:pt x="1007084" y="146126"/>
                  </a:lnTo>
                  <a:lnTo>
                    <a:pt x="1011478" y="105918"/>
                  </a:lnTo>
                  <a:lnTo>
                    <a:pt x="1031646" y="69265"/>
                  </a:lnTo>
                  <a:lnTo>
                    <a:pt x="1064475" y="43319"/>
                  </a:lnTo>
                  <a:lnTo>
                    <a:pt x="1103401" y="32346"/>
                  </a:lnTo>
                  <a:lnTo>
                    <a:pt x="1143596" y="36753"/>
                  </a:lnTo>
                  <a:lnTo>
                    <a:pt x="1180261" y="56921"/>
                  </a:lnTo>
                  <a:lnTo>
                    <a:pt x="1206195" y="89750"/>
                  </a:lnTo>
                  <a:lnTo>
                    <a:pt x="1217168" y="128676"/>
                  </a:lnTo>
                  <a:lnTo>
                    <a:pt x="1217168" y="50939"/>
                  </a:lnTo>
                  <a:lnTo>
                    <a:pt x="1201267" y="32346"/>
                  </a:lnTo>
                  <a:lnTo>
                    <a:pt x="1201153" y="32219"/>
                  </a:lnTo>
                  <a:lnTo>
                    <a:pt x="1163408" y="9486"/>
                  </a:lnTo>
                  <a:lnTo>
                    <a:pt x="1121879" y="0"/>
                  </a:lnTo>
                  <a:lnTo>
                    <a:pt x="1079817" y="3492"/>
                  </a:lnTo>
                  <a:lnTo>
                    <a:pt x="1040434" y="19710"/>
                  </a:lnTo>
                  <a:lnTo>
                    <a:pt x="1006957" y="48361"/>
                  </a:lnTo>
                  <a:lnTo>
                    <a:pt x="984211"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600" y="242443"/>
                  </a:lnTo>
                  <a:lnTo>
                    <a:pt x="1217295" y="226441"/>
                  </a:lnTo>
                  <a:lnTo>
                    <a:pt x="1240028" y="188683"/>
                  </a:lnTo>
                  <a:lnTo>
                    <a:pt x="1249514" y="147167"/>
                  </a:lnTo>
                  <a:close/>
                </a:path>
                <a:path w="1829435" h="3179445">
                  <a:moveTo>
                    <a:pt x="1829346" y="3179127"/>
                  </a:moveTo>
                  <a:lnTo>
                    <a:pt x="1501025" y="2901162"/>
                  </a:lnTo>
                  <a:lnTo>
                    <a:pt x="1451775" y="2859468"/>
                  </a:lnTo>
                  <a:lnTo>
                    <a:pt x="896150" y="2905607"/>
                  </a:lnTo>
                  <a:lnTo>
                    <a:pt x="0" y="2146897"/>
                  </a:lnTo>
                  <a:lnTo>
                    <a:pt x="0" y="2199881"/>
                  </a:lnTo>
                  <a:lnTo>
                    <a:pt x="882815" y="2947301"/>
                  </a:lnTo>
                  <a:lnTo>
                    <a:pt x="1384871" y="2905607"/>
                  </a:lnTo>
                  <a:lnTo>
                    <a:pt x="1438452" y="2901162"/>
                  </a:lnTo>
                  <a:lnTo>
                    <a:pt x="1766785" y="3179127"/>
                  </a:lnTo>
                  <a:lnTo>
                    <a:pt x="1829346" y="3179127"/>
                  </a:lnTo>
                  <a:close/>
                </a:path>
              </a:pathLst>
            </a:custGeom>
            <a:solidFill>
              <a:srgbClr val="5DC4C1">
                <a:alpha val="50000"/>
              </a:srgbClr>
            </a:solidFill>
          </p:spPr>
          <p:txBody>
            <a:bodyPr wrap="square" lIns="0" tIns="0" rIns="0" bIns="0" rtlCol="0"/>
            <a:lstStyle/>
            <a:p>
              <a:endParaRPr sz="1092"/>
            </a:p>
          </p:txBody>
        </p:sp>
        <p:sp>
          <p:nvSpPr>
            <p:cNvPr id="88" name="object 88"/>
            <p:cNvSpPr/>
            <p:nvPr/>
          </p:nvSpPr>
          <p:spPr>
            <a:xfrm>
              <a:off x="0" y="9971647"/>
              <a:ext cx="788670" cy="698500"/>
            </a:xfrm>
            <a:custGeom>
              <a:avLst/>
              <a:gdLst/>
              <a:ahLst/>
              <a:cxnLst/>
              <a:rect l="l" t="t" r="r" b="b"/>
              <a:pathLst>
                <a:path w="788670" h="698500">
                  <a:moveTo>
                    <a:pt x="0" y="0"/>
                  </a:moveTo>
                  <a:lnTo>
                    <a:pt x="0" y="52978"/>
                  </a:lnTo>
                  <a:lnTo>
                    <a:pt x="761938" y="698062"/>
                  </a:lnTo>
                  <a:lnTo>
                    <a:pt x="788062" y="667204"/>
                  </a:lnTo>
                  <a:lnTo>
                    <a:pt x="0" y="0"/>
                  </a:lnTo>
                  <a:close/>
                </a:path>
              </a:pathLst>
            </a:custGeom>
            <a:solidFill>
              <a:srgbClr val="FC9B0E">
                <a:alpha val="50000"/>
              </a:srgbClr>
            </a:solidFill>
          </p:spPr>
          <p:txBody>
            <a:bodyPr wrap="square" lIns="0" tIns="0" rIns="0" bIns="0" rtlCol="0"/>
            <a:lstStyle/>
            <a:p>
              <a:endParaRPr sz="1092"/>
            </a:p>
          </p:txBody>
        </p:sp>
        <p:pic>
          <p:nvPicPr>
            <p:cNvPr id="89" name="object 89"/>
            <p:cNvPicPr/>
            <p:nvPr/>
          </p:nvPicPr>
          <p:blipFill>
            <a:blip r:embed="rId29" cstate="print"/>
            <a:stretch>
              <a:fillRect/>
            </a:stretch>
          </p:blipFill>
          <p:spPr>
            <a:xfrm>
              <a:off x="648542" y="10528635"/>
              <a:ext cx="242408" cy="242404"/>
            </a:xfrm>
            <a:prstGeom prst="rect">
              <a:avLst/>
            </a:prstGeom>
          </p:spPr>
        </p:pic>
        <p:sp>
          <p:nvSpPr>
            <p:cNvPr id="90" name="object 90"/>
            <p:cNvSpPr/>
            <p:nvPr/>
          </p:nvSpPr>
          <p:spPr>
            <a:xfrm>
              <a:off x="632349" y="10512440"/>
              <a:ext cx="274955" cy="274955"/>
            </a:xfrm>
            <a:custGeom>
              <a:avLst/>
              <a:gdLst/>
              <a:ahLst/>
              <a:cxnLst/>
              <a:rect l="l" t="t" r="r" b="b"/>
              <a:pathLst>
                <a:path w="274955" h="274954">
                  <a:moveTo>
                    <a:pt x="147164" y="0"/>
                  </a:moveTo>
                  <a:lnTo>
                    <a:pt x="105099" y="3494"/>
                  </a:lnTo>
                  <a:lnTo>
                    <a:pt x="65711" y="19704"/>
                  </a:lnTo>
                  <a:lnTo>
                    <a:pt x="32226" y="48362"/>
                  </a:lnTo>
                  <a:lnTo>
                    <a:pt x="9488" y="86114"/>
                  </a:lnTo>
                  <a:lnTo>
                    <a:pt x="0" y="127635"/>
                  </a:lnTo>
                  <a:lnTo>
                    <a:pt x="3494" y="169700"/>
                  </a:lnTo>
                  <a:lnTo>
                    <a:pt x="19704" y="209085"/>
                  </a:lnTo>
                  <a:lnTo>
                    <a:pt x="48362" y="242565"/>
                  </a:lnTo>
                  <a:lnTo>
                    <a:pt x="86114" y="265304"/>
                  </a:lnTo>
                  <a:lnTo>
                    <a:pt x="127635" y="274792"/>
                  </a:lnTo>
                  <a:lnTo>
                    <a:pt x="169700" y="271297"/>
                  </a:lnTo>
                  <a:lnTo>
                    <a:pt x="209085" y="255087"/>
                  </a:lnTo>
                  <a:lnTo>
                    <a:pt x="223855" y="242445"/>
                  </a:lnTo>
                  <a:lnTo>
                    <a:pt x="146120" y="242445"/>
                  </a:lnTo>
                  <a:lnTo>
                    <a:pt x="105923" y="238043"/>
                  </a:lnTo>
                  <a:lnTo>
                    <a:pt x="88935" y="228698"/>
                  </a:lnTo>
                  <a:lnTo>
                    <a:pt x="82045" y="228698"/>
                  </a:lnTo>
                  <a:lnTo>
                    <a:pt x="56478" y="207052"/>
                  </a:lnTo>
                  <a:lnTo>
                    <a:pt x="60711" y="207052"/>
                  </a:lnTo>
                  <a:lnTo>
                    <a:pt x="43323" y="185042"/>
                  </a:lnTo>
                  <a:lnTo>
                    <a:pt x="32352" y="146120"/>
                  </a:lnTo>
                  <a:lnTo>
                    <a:pt x="36749" y="105923"/>
                  </a:lnTo>
                  <a:lnTo>
                    <a:pt x="56916" y="69262"/>
                  </a:lnTo>
                  <a:lnTo>
                    <a:pt x="89749" y="43324"/>
                  </a:lnTo>
                  <a:lnTo>
                    <a:pt x="128671" y="32356"/>
                  </a:lnTo>
                  <a:lnTo>
                    <a:pt x="226540" y="32356"/>
                  </a:lnTo>
                  <a:lnTo>
                    <a:pt x="226428" y="32225"/>
                  </a:lnTo>
                  <a:lnTo>
                    <a:pt x="188683" y="9488"/>
                  </a:lnTo>
                  <a:lnTo>
                    <a:pt x="147164" y="0"/>
                  </a:lnTo>
                  <a:close/>
                </a:path>
                <a:path w="274955" h="274954">
                  <a:moveTo>
                    <a:pt x="226540" y="32356"/>
                  </a:moveTo>
                  <a:lnTo>
                    <a:pt x="128671" y="32356"/>
                  </a:lnTo>
                  <a:lnTo>
                    <a:pt x="168868" y="36754"/>
                  </a:lnTo>
                  <a:lnTo>
                    <a:pt x="205530" y="56916"/>
                  </a:lnTo>
                  <a:lnTo>
                    <a:pt x="231469" y="89750"/>
                  </a:lnTo>
                  <a:lnTo>
                    <a:pt x="242440" y="128672"/>
                  </a:lnTo>
                  <a:lnTo>
                    <a:pt x="238042" y="168873"/>
                  </a:lnTo>
                  <a:lnTo>
                    <a:pt x="217875" y="205540"/>
                  </a:lnTo>
                  <a:lnTo>
                    <a:pt x="185042" y="231477"/>
                  </a:lnTo>
                  <a:lnTo>
                    <a:pt x="146120" y="242445"/>
                  </a:lnTo>
                  <a:lnTo>
                    <a:pt x="223855" y="242445"/>
                  </a:lnTo>
                  <a:lnTo>
                    <a:pt x="242565" y="226430"/>
                  </a:lnTo>
                  <a:lnTo>
                    <a:pt x="265304" y="188683"/>
                  </a:lnTo>
                  <a:lnTo>
                    <a:pt x="274792" y="147164"/>
                  </a:lnTo>
                  <a:lnTo>
                    <a:pt x="271297" y="105099"/>
                  </a:lnTo>
                  <a:lnTo>
                    <a:pt x="255087" y="65711"/>
                  </a:lnTo>
                  <a:lnTo>
                    <a:pt x="226540" y="32356"/>
                  </a:lnTo>
                  <a:close/>
                </a:path>
                <a:path w="274955" h="274954">
                  <a:moveTo>
                    <a:pt x="69262" y="217875"/>
                  </a:moveTo>
                  <a:lnTo>
                    <a:pt x="82045" y="228698"/>
                  </a:lnTo>
                  <a:lnTo>
                    <a:pt x="88935" y="228698"/>
                  </a:lnTo>
                  <a:lnTo>
                    <a:pt x="69262" y="217875"/>
                  </a:lnTo>
                  <a:close/>
                </a:path>
                <a:path w="274955" h="274954">
                  <a:moveTo>
                    <a:pt x="60711" y="207052"/>
                  </a:moveTo>
                  <a:lnTo>
                    <a:pt x="56478" y="207052"/>
                  </a:lnTo>
                  <a:lnTo>
                    <a:pt x="69262" y="217875"/>
                  </a:lnTo>
                  <a:lnTo>
                    <a:pt x="60711" y="207052"/>
                  </a:lnTo>
                  <a:close/>
                </a:path>
              </a:pathLst>
            </a:custGeom>
            <a:solidFill>
              <a:srgbClr val="FC9B0E">
                <a:alpha val="50000"/>
              </a:srgbClr>
            </a:solidFill>
          </p:spPr>
          <p:txBody>
            <a:bodyPr wrap="square" lIns="0" tIns="0" rIns="0" bIns="0" rtlCol="0"/>
            <a:lstStyle/>
            <a:p>
              <a:endParaRPr sz="1092"/>
            </a:p>
          </p:txBody>
        </p:sp>
        <p:sp>
          <p:nvSpPr>
            <p:cNvPr id="91" name="object 91"/>
            <p:cNvSpPr/>
            <p:nvPr/>
          </p:nvSpPr>
          <p:spPr>
            <a:xfrm>
              <a:off x="0" y="9136121"/>
              <a:ext cx="2572385" cy="1990089"/>
            </a:xfrm>
            <a:custGeom>
              <a:avLst/>
              <a:gdLst/>
              <a:ahLst/>
              <a:cxnLst/>
              <a:rect l="l" t="t" r="r" b="b"/>
              <a:pathLst>
                <a:path w="2572385" h="1990090">
                  <a:moveTo>
                    <a:pt x="372689" y="96981"/>
                  </a:moveTo>
                  <a:lnTo>
                    <a:pt x="310111" y="96981"/>
                  </a:lnTo>
                  <a:lnTo>
                    <a:pt x="2545719" y="1989698"/>
                  </a:lnTo>
                  <a:lnTo>
                    <a:pt x="2571844" y="1958841"/>
                  </a:lnTo>
                  <a:lnTo>
                    <a:pt x="372689" y="96981"/>
                  </a:lnTo>
                  <a:close/>
                </a:path>
                <a:path w="2572385" h="1990090">
                  <a:moveTo>
                    <a:pt x="0" y="0"/>
                  </a:moveTo>
                  <a:lnTo>
                    <a:pt x="0" y="52983"/>
                  </a:lnTo>
                  <a:lnTo>
                    <a:pt x="75030" y="116509"/>
                  </a:lnTo>
                  <a:lnTo>
                    <a:pt x="310111" y="96981"/>
                  </a:lnTo>
                  <a:lnTo>
                    <a:pt x="372689" y="96981"/>
                  </a:lnTo>
                  <a:lnTo>
                    <a:pt x="346507" y="74814"/>
                  </a:lnTo>
                  <a:lnTo>
                    <a:pt x="88359" y="74814"/>
                  </a:lnTo>
                  <a:lnTo>
                    <a:pt x="0" y="0"/>
                  </a:lnTo>
                  <a:close/>
                </a:path>
                <a:path w="2572385" h="1990090">
                  <a:moveTo>
                    <a:pt x="323441" y="55286"/>
                  </a:moveTo>
                  <a:lnTo>
                    <a:pt x="88359" y="74814"/>
                  </a:lnTo>
                  <a:lnTo>
                    <a:pt x="346507" y="74814"/>
                  </a:lnTo>
                  <a:lnTo>
                    <a:pt x="323441" y="55286"/>
                  </a:lnTo>
                  <a:close/>
                </a:path>
              </a:pathLst>
            </a:custGeom>
            <a:solidFill>
              <a:srgbClr val="5B7BA1">
                <a:alpha val="50000"/>
              </a:srgbClr>
            </a:solidFill>
          </p:spPr>
          <p:txBody>
            <a:bodyPr wrap="square" lIns="0" tIns="0" rIns="0" bIns="0" rtlCol="0"/>
            <a:lstStyle/>
            <a:p>
              <a:endParaRPr sz="1092"/>
            </a:p>
          </p:txBody>
        </p:sp>
        <p:pic>
          <p:nvPicPr>
            <p:cNvPr id="92" name="object 92"/>
            <p:cNvPicPr/>
            <p:nvPr/>
          </p:nvPicPr>
          <p:blipFill>
            <a:blip r:embed="rId30" cstate="print"/>
            <a:stretch>
              <a:fillRect/>
            </a:stretch>
          </p:blipFill>
          <p:spPr>
            <a:xfrm>
              <a:off x="2432315" y="10984745"/>
              <a:ext cx="242402" cy="242400"/>
            </a:xfrm>
            <a:prstGeom prst="rect">
              <a:avLst/>
            </a:prstGeom>
          </p:spPr>
        </p:pic>
        <p:sp>
          <p:nvSpPr>
            <p:cNvPr id="93" name="object 93"/>
            <p:cNvSpPr/>
            <p:nvPr/>
          </p:nvSpPr>
          <p:spPr>
            <a:xfrm>
              <a:off x="2416124" y="10968553"/>
              <a:ext cx="274955" cy="274955"/>
            </a:xfrm>
            <a:custGeom>
              <a:avLst/>
              <a:gdLst/>
              <a:ahLst/>
              <a:cxnLst/>
              <a:rect l="l" t="t" r="r" b="b"/>
              <a:pathLst>
                <a:path w="274955" h="274954">
                  <a:moveTo>
                    <a:pt x="147157" y="0"/>
                  </a:moveTo>
                  <a:lnTo>
                    <a:pt x="105092" y="3494"/>
                  </a:lnTo>
                  <a:lnTo>
                    <a:pt x="65707" y="19704"/>
                  </a:lnTo>
                  <a:lnTo>
                    <a:pt x="32227" y="48362"/>
                  </a:lnTo>
                  <a:lnTo>
                    <a:pt x="9488" y="86109"/>
                  </a:lnTo>
                  <a:lnTo>
                    <a:pt x="0" y="127627"/>
                  </a:lnTo>
                  <a:lnTo>
                    <a:pt x="3492" y="169693"/>
                  </a:lnTo>
                  <a:lnTo>
                    <a:pt x="19699" y="209080"/>
                  </a:lnTo>
                  <a:lnTo>
                    <a:pt x="48352" y="242565"/>
                  </a:lnTo>
                  <a:lnTo>
                    <a:pt x="86104" y="265304"/>
                  </a:lnTo>
                  <a:lnTo>
                    <a:pt x="127625" y="274792"/>
                  </a:lnTo>
                  <a:lnTo>
                    <a:pt x="169690" y="271297"/>
                  </a:lnTo>
                  <a:lnTo>
                    <a:pt x="209075" y="255087"/>
                  </a:lnTo>
                  <a:lnTo>
                    <a:pt x="223851" y="242440"/>
                  </a:lnTo>
                  <a:lnTo>
                    <a:pt x="146111" y="242440"/>
                  </a:lnTo>
                  <a:lnTo>
                    <a:pt x="105913" y="238042"/>
                  </a:lnTo>
                  <a:lnTo>
                    <a:pt x="88927" y="228698"/>
                  </a:lnTo>
                  <a:lnTo>
                    <a:pt x="82035" y="228698"/>
                  </a:lnTo>
                  <a:lnTo>
                    <a:pt x="56469" y="207052"/>
                  </a:lnTo>
                  <a:lnTo>
                    <a:pt x="60702" y="207052"/>
                  </a:lnTo>
                  <a:lnTo>
                    <a:pt x="43314" y="185042"/>
                  </a:lnTo>
                  <a:lnTo>
                    <a:pt x="32347" y="146120"/>
                  </a:lnTo>
                  <a:lnTo>
                    <a:pt x="36748" y="105923"/>
                  </a:lnTo>
                  <a:lnTo>
                    <a:pt x="56917" y="69262"/>
                  </a:lnTo>
                  <a:lnTo>
                    <a:pt x="89750" y="43323"/>
                  </a:lnTo>
                  <a:lnTo>
                    <a:pt x="128671" y="32352"/>
                  </a:lnTo>
                  <a:lnTo>
                    <a:pt x="226538" y="32352"/>
                  </a:lnTo>
                  <a:lnTo>
                    <a:pt x="188678" y="9488"/>
                  </a:lnTo>
                  <a:lnTo>
                    <a:pt x="147157" y="0"/>
                  </a:lnTo>
                  <a:close/>
                </a:path>
                <a:path w="274955" h="274954">
                  <a:moveTo>
                    <a:pt x="226538" y="32352"/>
                  </a:moveTo>
                  <a:lnTo>
                    <a:pt x="128671" y="32352"/>
                  </a:lnTo>
                  <a:lnTo>
                    <a:pt x="168869" y="36749"/>
                  </a:lnTo>
                  <a:lnTo>
                    <a:pt x="205530" y="56916"/>
                  </a:lnTo>
                  <a:lnTo>
                    <a:pt x="231469" y="89749"/>
                  </a:lnTo>
                  <a:lnTo>
                    <a:pt x="242439" y="128671"/>
                  </a:lnTo>
                  <a:lnTo>
                    <a:pt x="238038" y="168868"/>
                  </a:lnTo>
                  <a:lnTo>
                    <a:pt x="217865" y="205530"/>
                  </a:lnTo>
                  <a:lnTo>
                    <a:pt x="185032" y="231469"/>
                  </a:lnTo>
                  <a:lnTo>
                    <a:pt x="146111" y="242440"/>
                  </a:lnTo>
                  <a:lnTo>
                    <a:pt x="223851" y="242440"/>
                  </a:lnTo>
                  <a:lnTo>
                    <a:pt x="242555" y="226430"/>
                  </a:lnTo>
                  <a:lnTo>
                    <a:pt x="265299" y="188682"/>
                  </a:lnTo>
                  <a:lnTo>
                    <a:pt x="274790" y="147161"/>
                  </a:lnTo>
                  <a:lnTo>
                    <a:pt x="271297" y="105094"/>
                  </a:lnTo>
                  <a:lnTo>
                    <a:pt x="255088" y="65707"/>
                  </a:lnTo>
                  <a:lnTo>
                    <a:pt x="226538" y="32352"/>
                  </a:lnTo>
                  <a:close/>
                </a:path>
                <a:path w="274955" h="274954">
                  <a:moveTo>
                    <a:pt x="69252" y="217875"/>
                  </a:moveTo>
                  <a:lnTo>
                    <a:pt x="82035" y="228698"/>
                  </a:lnTo>
                  <a:lnTo>
                    <a:pt x="88927" y="228698"/>
                  </a:lnTo>
                  <a:lnTo>
                    <a:pt x="69252" y="217875"/>
                  </a:lnTo>
                  <a:close/>
                </a:path>
                <a:path w="274955" h="274954">
                  <a:moveTo>
                    <a:pt x="60702" y="207052"/>
                  </a:moveTo>
                  <a:lnTo>
                    <a:pt x="56469" y="207052"/>
                  </a:lnTo>
                  <a:lnTo>
                    <a:pt x="69252" y="217875"/>
                  </a:lnTo>
                  <a:lnTo>
                    <a:pt x="60702" y="207052"/>
                  </a:lnTo>
                  <a:close/>
                </a:path>
              </a:pathLst>
            </a:custGeom>
            <a:solidFill>
              <a:srgbClr val="5B7BA1">
                <a:alpha val="50000"/>
              </a:srgbClr>
            </a:solidFill>
          </p:spPr>
          <p:txBody>
            <a:bodyPr wrap="square" lIns="0" tIns="0" rIns="0" bIns="0" rtlCol="0"/>
            <a:lstStyle/>
            <a:p>
              <a:endParaRPr sz="1092"/>
            </a:p>
          </p:txBody>
        </p:sp>
        <p:sp>
          <p:nvSpPr>
            <p:cNvPr id="94" name="object 94"/>
            <p:cNvSpPr/>
            <p:nvPr/>
          </p:nvSpPr>
          <p:spPr>
            <a:xfrm>
              <a:off x="58417" y="9659141"/>
              <a:ext cx="2240280" cy="1649730"/>
            </a:xfrm>
            <a:custGeom>
              <a:avLst/>
              <a:gdLst/>
              <a:ahLst/>
              <a:cxnLst/>
              <a:rect l="l" t="t" r="r" b="b"/>
              <a:pathLst>
                <a:path w="2240280" h="1649729">
                  <a:moveTo>
                    <a:pt x="581610" y="245133"/>
                  </a:moveTo>
                  <a:lnTo>
                    <a:pt x="519020" y="245133"/>
                  </a:lnTo>
                  <a:lnTo>
                    <a:pt x="2177703" y="1649414"/>
                  </a:lnTo>
                  <a:lnTo>
                    <a:pt x="2240284" y="1649414"/>
                  </a:lnTo>
                  <a:lnTo>
                    <a:pt x="581610" y="245133"/>
                  </a:lnTo>
                  <a:close/>
                </a:path>
                <a:path w="2240280" h="1649729">
                  <a:moveTo>
                    <a:pt x="26124" y="0"/>
                  </a:moveTo>
                  <a:lnTo>
                    <a:pt x="0" y="30857"/>
                  </a:lnTo>
                  <a:lnTo>
                    <a:pt x="276818" y="265248"/>
                  </a:lnTo>
                  <a:lnTo>
                    <a:pt x="519020" y="245133"/>
                  </a:lnTo>
                  <a:lnTo>
                    <a:pt x="581610" y="245133"/>
                  </a:lnTo>
                  <a:lnTo>
                    <a:pt x="556121" y="223553"/>
                  </a:lnTo>
                  <a:lnTo>
                    <a:pt x="290148" y="223553"/>
                  </a:lnTo>
                  <a:lnTo>
                    <a:pt x="26124" y="0"/>
                  </a:lnTo>
                  <a:close/>
                </a:path>
                <a:path w="2240280" h="1649729">
                  <a:moveTo>
                    <a:pt x="532350" y="203428"/>
                  </a:moveTo>
                  <a:lnTo>
                    <a:pt x="290148" y="223553"/>
                  </a:lnTo>
                  <a:lnTo>
                    <a:pt x="556121" y="223553"/>
                  </a:lnTo>
                  <a:lnTo>
                    <a:pt x="532350" y="203428"/>
                  </a:lnTo>
                  <a:close/>
                </a:path>
              </a:pathLst>
            </a:custGeom>
            <a:solidFill>
              <a:srgbClr val="6EC002">
                <a:alpha val="50000"/>
              </a:srgbClr>
            </a:solidFill>
          </p:spPr>
          <p:txBody>
            <a:bodyPr wrap="square" lIns="0" tIns="0" rIns="0" bIns="0" rtlCol="0"/>
            <a:lstStyle/>
            <a:p>
              <a:endParaRPr sz="1092"/>
            </a:p>
          </p:txBody>
        </p:sp>
        <p:pic>
          <p:nvPicPr>
            <p:cNvPr id="95" name="object 95"/>
            <p:cNvPicPr/>
            <p:nvPr/>
          </p:nvPicPr>
          <p:blipFill>
            <a:blip r:embed="rId31" cstate="print"/>
            <a:stretch>
              <a:fillRect/>
            </a:stretch>
          </p:blipFill>
          <p:spPr>
            <a:xfrm>
              <a:off x="0" y="9557832"/>
              <a:ext cx="197952" cy="242400"/>
            </a:xfrm>
            <a:prstGeom prst="rect">
              <a:avLst/>
            </a:prstGeom>
          </p:spPr>
        </p:pic>
        <p:sp>
          <p:nvSpPr>
            <p:cNvPr id="96" name="object 96"/>
            <p:cNvSpPr/>
            <p:nvPr/>
          </p:nvSpPr>
          <p:spPr>
            <a:xfrm>
              <a:off x="0" y="9541640"/>
              <a:ext cx="214629" cy="274955"/>
            </a:xfrm>
            <a:custGeom>
              <a:avLst/>
              <a:gdLst/>
              <a:ahLst/>
              <a:cxnLst/>
              <a:rect l="l" t="t" r="r" b="b"/>
              <a:pathLst>
                <a:path w="214629" h="274954">
                  <a:moveTo>
                    <a:pt x="0" y="210581"/>
                  </a:moveTo>
                  <a:lnTo>
                    <a:pt x="0" y="249965"/>
                  </a:lnTo>
                  <a:lnTo>
                    <a:pt x="25465" y="265304"/>
                  </a:lnTo>
                  <a:lnTo>
                    <a:pt x="66984" y="274792"/>
                  </a:lnTo>
                  <a:lnTo>
                    <a:pt x="109048" y="271297"/>
                  </a:lnTo>
                  <a:lnTo>
                    <a:pt x="148434" y="255087"/>
                  </a:lnTo>
                  <a:lnTo>
                    <a:pt x="163211" y="242440"/>
                  </a:lnTo>
                  <a:lnTo>
                    <a:pt x="85473" y="242440"/>
                  </a:lnTo>
                  <a:lnTo>
                    <a:pt x="45275" y="238042"/>
                  </a:lnTo>
                  <a:lnTo>
                    <a:pt x="28289" y="228698"/>
                  </a:lnTo>
                  <a:lnTo>
                    <a:pt x="21397" y="228698"/>
                  </a:lnTo>
                  <a:lnTo>
                    <a:pt x="0" y="210581"/>
                  </a:lnTo>
                  <a:close/>
                </a:path>
                <a:path w="214629" h="274954">
                  <a:moveTo>
                    <a:pt x="165889" y="32352"/>
                  </a:moveTo>
                  <a:lnTo>
                    <a:pt x="68024" y="32352"/>
                  </a:lnTo>
                  <a:lnTo>
                    <a:pt x="108225" y="36749"/>
                  </a:lnTo>
                  <a:lnTo>
                    <a:pt x="144892" y="56916"/>
                  </a:lnTo>
                  <a:lnTo>
                    <a:pt x="170825" y="89749"/>
                  </a:lnTo>
                  <a:lnTo>
                    <a:pt x="181793" y="128671"/>
                  </a:lnTo>
                  <a:lnTo>
                    <a:pt x="177394" y="168868"/>
                  </a:lnTo>
                  <a:lnTo>
                    <a:pt x="157227" y="205530"/>
                  </a:lnTo>
                  <a:lnTo>
                    <a:pt x="124394" y="231469"/>
                  </a:lnTo>
                  <a:lnTo>
                    <a:pt x="85473" y="242440"/>
                  </a:lnTo>
                  <a:lnTo>
                    <a:pt x="163211" y="242440"/>
                  </a:lnTo>
                  <a:lnTo>
                    <a:pt x="181918" y="226430"/>
                  </a:lnTo>
                  <a:lnTo>
                    <a:pt x="204656" y="188682"/>
                  </a:lnTo>
                  <a:lnTo>
                    <a:pt x="214144" y="147161"/>
                  </a:lnTo>
                  <a:lnTo>
                    <a:pt x="210650" y="105094"/>
                  </a:lnTo>
                  <a:lnTo>
                    <a:pt x="194440" y="65707"/>
                  </a:lnTo>
                  <a:lnTo>
                    <a:pt x="165889" y="32352"/>
                  </a:lnTo>
                  <a:close/>
                </a:path>
                <a:path w="214629" h="274954">
                  <a:moveTo>
                    <a:pt x="8614" y="217875"/>
                  </a:moveTo>
                  <a:lnTo>
                    <a:pt x="21397" y="228698"/>
                  </a:lnTo>
                  <a:lnTo>
                    <a:pt x="28289" y="228698"/>
                  </a:lnTo>
                  <a:lnTo>
                    <a:pt x="8614" y="217875"/>
                  </a:lnTo>
                  <a:close/>
                </a:path>
                <a:path w="214629" h="274954">
                  <a:moveTo>
                    <a:pt x="0" y="206971"/>
                  </a:moveTo>
                  <a:lnTo>
                    <a:pt x="0" y="210581"/>
                  </a:lnTo>
                  <a:lnTo>
                    <a:pt x="8614" y="217875"/>
                  </a:lnTo>
                  <a:lnTo>
                    <a:pt x="0" y="206971"/>
                  </a:lnTo>
                  <a:close/>
                </a:path>
                <a:path w="214629" h="274954">
                  <a:moveTo>
                    <a:pt x="86516" y="0"/>
                  </a:moveTo>
                  <a:lnTo>
                    <a:pt x="44451" y="3494"/>
                  </a:lnTo>
                  <a:lnTo>
                    <a:pt x="5063" y="19704"/>
                  </a:lnTo>
                  <a:lnTo>
                    <a:pt x="0" y="24038"/>
                  </a:lnTo>
                  <a:lnTo>
                    <a:pt x="0" y="66314"/>
                  </a:lnTo>
                  <a:lnTo>
                    <a:pt x="29102" y="43323"/>
                  </a:lnTo>
                  <a:lnTo>
                    <a:pt x="68024" y="32352"/>
                  </a:lnTo>
                  <a:lnTo>
                    <a:pt x="165889" y="32352"/>
                  </a:lnTo>
                  <a:lnTo>
                    <a:pt x="128035" y="9488"/>
                  </a:lnTo>
                  <a:lnTo>
                    <a:pt x="86516" y="0"/>
                  </a:lnTo>
                  <a:close/>
                </a:path>
              </a:pathLst>
            </a:custGeom>
            <a:solidFill>
              <a:srgbClr val="6EC002">
                <a:alpha val="50000"/>
              </a:srgbClr>
            </a:solidFill>
          </p:spPr>
          <p:txBody>
            <a:bodyPr wrap="square" lIns="0" tIns="0" rIns="0" bIns="0" rtlCol="0"/>
            <a:lstStyle/>
            <a:p>
              <a:endParaRPr sz="1092"/>
            </a:p>
          </p:txBody>
        </p:sp>
        <p:sp>
          <p:nvSpPr>
            <p:cNvPr id="97" name="object 97"/>
            <p:cNvSpPr/>
            <p:nvPr/>
          </p:nvSpPr>
          <p:spPr>
            <a:xfrm>
              <a:off x="0" y="10656619"/>
              <a:ext cx="770255" cy="652145"/>
            </a:xfrm>
            <a:custGeom>
              <a:avLst/>
              <a:gdLst/>
              <a:ahLst/>
              <a:cxnLst/>
              <a:rect l="l" t="t" r="r" b="b"/>
              <a:pathLst>
                <a:path w="770255" h="652145">
                  <a:moveTo>
                    <a:pt x="0" y="0"/>
                  </a:moveTo>
                  <a:lnTo>
                    <a:pt x="0" y="52984"/>
                  </a:lnTo>
                  <a:lnTo>
                    <a:pt x="707456" y="651937"/>
                  </a:lnTo>
                  <a:lnTo>
                    <a:pt x="770035" y="651937"/>
                  </a:lnTo>
                  <a:lnTo>
                    <a:pt x="0" y="0"/>
                  </a:lnTo>
                  <a:close/>
                </a:path>
              </a:pathLst>
            </a:custGeom>
            <a:solidFill>
              <a:srgbClr val="ED4039">
                <a:alpha val="50000"/>
              </a:srgbClr>
            </a:solidFill>
          </p:spPr>
          <p:txBody>
            <a:bodyPr wrap="square" lIns="0" tIns="0" rIns="0" bIns="0" rtlCol="0"/>
            <a:lstStyle/>
            <a:p>
              <a:endParaRPr sz="1092"/>
            </a:p>
          </p:txBody>
        </p:sp>
        <p:sp>
          <p:nvSpPr>
            <p:cNvPr id="98" name="object 98"/>
            <p:cNvSpPr/>
            <p:nvPr/>
          </p:nvSpPr>
          <p:spPr>
            <a:xfrm>
              <a:off x="0" y="11013664"/>
              <a:ext cx="348615" cy="295275"/>
            </a:xfrm>
            <a:custGeom>
              <a:avLst/>
              <a:gdLst/>
              <a:ahLst/>
              <a:cxnLst/>
              <a:rect l="l" t="t" r="r" b="b"/>
              <a:pathLst>
                <a:path w="348615" h="295275">
                  <a:moveTo>
                    <a:pt x="0" y="0"/>
                  </a:moveTo>
                  <a:lnTo>
                    <a:pt x="0" y="52984"/>
                  </a:lnTo>
                  <a:lnTo>
                    <a:pt x="285729" y="294891"/>
                  </a:lnTo>
                  <a:lnTo>
                    <a:pt x="348312" y="294891"/>
                  </a:lnTo>
                  <a:lnTo>
                    <a:pt x="0" y="0"/>
                  </a:lnTo>
                  <a:close/>
                </a:path>
              </a:pathLst>
            </a:custGeom>
            <a:solidFill>
              <a:srgbClr val="5DC4C1">
                <a:alpha val="50000"/>
              </a:srgbClr>
            </a:solidFill>
          </p:spPr>
          <p:txBody>
            <a:bodyPr wrap="square" lIns="0" tIns="0" rIns="0" bIns="0" rtlCol="0"/>
            <a:lstStyle/>
            <a:p>
              <a:endParaRPr sz="1092"/>
            </a:p>
          </p:txBody>
        </p:sp>
        <p:sp>
          <p:nvSpPr>
            <p:cNvPr id="99" name="object 99"/>
            <p:cNvSpPr/>
            <p:nvPr/>
          </p:nvSpPr>
          <p:spPr>
            <a:xfrm>
              <a:off x="1704658" y="9300483"/>
              <a:ext cx="1944370" cy="2008505"/>
            </a:xfrm>
            <a:custGeom>
              <a:avLst/>
              <a:gdLst/>
              <a:ahLst/>
              <a:cxnLst/>
              <a:rect l="l" t="t" r="r" b="b"/>
              <a:pathLst>
                <a:path w="1944370" h="2008504">
                  <a:moveTo>
                    <a:pt x="26124" y="0"/>
                  </a:moveTo>
                  <a:lnTo>
                    <a:pt x="0" y="30857"/>
                  </a:lnTo>
                  <a:lnTo>
                    <a:pt x="1133274" y="990325"/>
                  </a:lnTo>
                  <a:lnTo>
                    <a:pt x="1167587" y="1403486"/>
                  </a:lnTo>
                  <a:lnTo>
                    <a:pt x="1881679" y="2008072"/>
                  </a:lnTo>
                  <a:lnTo>
                    <a:pt x="1944265" y="2008072"/>
                  </a:lnTo>
                  <a:lnTo>
                    <a:pt x="1206507" y="1383455"/>
                  </a:lnTo>
                  <a:lnTo>
                    <a:pt x="1172194" y="970305"/>
                  </a:lnTo>
                  <a:lnTo>
                    <a:pt x="26124" y="0"/>
                  </a:lnTo>
                  <a:close/>
                </a:path>
              </a:pathLst>
            </a:custGeom>
            <a:solidFill>
              <a:srgbClr val="FC9B0E">
                <a:alpha val="50000"/>
              </a:srgbClr>
            </a:solidFill>
          </p:spPr>
          <p:txBody>
            <a:bodyPr wrap="square" lIns="0" tIns="0" rIns="0" bIns="0" rtlCol="0"/>
            <a:lstStyle/>
            <a:p>
              <a:endParaRPr sz="1092"/>
            </a:p>
          </p:txBody>
        </p:sp>
        <p:pic>
          <p:nvPicPr>
            <p:cNvPr id="100" name="object 100"/>
            <p:cNvPicPr/>
            <p:nvPr/>
          </p:nvPicPr>
          <p:blipFill>
            <a:blip r:embed="rId32" cstate="print"/>
            <a:stretch>
              <a:fillRect/>
            </a:stretch>
          </p:blipFill>
          <p:spPr>
            <a:xfrm>
              <a:off x="1601787" y="9199164"/>
              <a:ext cx="242400" cy="242400"/>
            </a:xfrm>
            <a:prstGeom prst="rect">
              <a:avLst/>
            </a:prstGeom>
          </p:spPr>
        </p:pic>
        <p:sp>
          <p:nvSpPr>
            <p:cNvPr id="101" name="object 101"/>
            <p:cNvSpPr/>
            <p:nvPr/>
          </p:nvSpPr>
          <p:spPr>
            <a:xfrm>
              <a:off x="1585586" y="9182971"/>
              <a:ext cx="274955" cy="274955"/>
            </a:xfrm>
            <a:custGeom>
              <a:avLst/>
              <a:gdLst/>
              <a:ahLst/>
              <a:cxnLst/>
              <a:rect l="l" t="t" r="r" b="b"/>
              <a:pathLst>
                <a:path w="274955" h="274954">
                  <a:moveTo>
                    <a:pt x="147166" y="0"/>
                  </a:moveTo>
                  <a:lnTo>
                    <a:pt x="105099" y="3494"/>
                  </a:lnTo>
                  <a:lnTo>
                    <a:pt x="65711" y="19704"/>
                  </a:lnTo>
                  <a:lnTo>
                    <a:pt x="32226" y="48362"/>
                  </a:lnTo>
                  <a:lnTo>
                    <a:pt x="9488" y="86109"/>
                  </a:lnTo>
                  <a:lnTo>
                    <a:pt x="0" y="127627"/>
                  </a:lnTo>
                  <a:lnTo>
                    <a:pt x="3494" y="169693"/>
                  </a:lnTo>
                  <a:lnTo>
                    <a:pt x="19704" y="209080"/>
                  </a:lnTo>
                  <a:lnTo>
                    <a:pt x="48362" y="242565"/>
                  </a:lnTo>
                  <a:lnTo>
                    <a:pt x="86114" y="265304"/>
                  </a:lnTo>
                  <a:lnTo>
                    <a:pt x="127635" y="274792"/>
                  </a:lnTo>
                  <a:lnTo>
                    <a:pt x="169700" y="271297"/>
                  </a:lnTo>
                  <a:lnTo>
                    <a:pt x="209085" y="255087"/>
                  </a:lnTo>
                  <a:lnTo>
                    <a:pt x="223861" y="242440"/>
                  </a:lnTo>
                  <a:lnTo>
                    <a:pt x="146120" y="242440"/>
                  </a:lnTo>
                  <a:lnTo>
                    <a:pt x="105923" y="238042"/>
                  </a:lnTo>
                  <a:lnTo>
                    <a:pt x="88937" y="228698"/>
                  </a:lnTo>
                  <a:lnTo>
                    <a:pt x="82046" y="228698"/>
                  </a:lnTo>
                  <a:lnTo>
                    <a:pt x="56482" y="207052"/>
                  </a:lnTo>
                  <a:lnTo>
                    <a:pt x="60713" y="207052"/>
                  </a:lnTo>
                  <a:lnTo>
                    <a:pt x="43328" y="185042"/>
                  </a:lnTo>
                  <a:lnTo>
                    <a:pt x="32360" y="146120"/>
                  </a:lnTo>
                  <a:lnTo>
                    <a:pt x="36755" y="105923"/>
                  </a:lnTo>
                  <a:lnTo>
                    <a:pt x="56916" y="69262"/>
                  </a:lnTo>
                  <a:lnTo>
                    <a:pt x="89756" y="43323"/>
                  </a:lnTo>
                  <a:lnTo>
                    <a:pt x="128680" y="32352"/>
                  </a:lnTo>
                  <a:lnTo>
                    <a:pt x="226548" y="32352"/>
                  </a:lnTo>
                  <a:lnTo>
                    <a:pt x="188688" y="9488"/>
                  </a:lnTo>
                  <a:lnTo>
                    <a:pt x="147166" y="0"/>
                  </a:lnTo>
                  <a:close/>
                </a:path>
                <a:path w="274955" h="274954">
                  <a:moveTo>
                    <a:pt x="226548" y="32352"/>
                  </a:moveTo>
                  <a:lnTo>
                    <a:pt x="128680" y="32352"/>
                  </a:lnTo>
                  <a:lnTo>
                    <a:pt x="168878" y="36749"/>
                  </a:lnTo>
                  <a:lnTo>
                    <a:pt x="205540" y="56916"/>
                  </a:lnTo>
                  <a:lnTo>
                    <a:pt x="231479" y="89749"/>
                  </a:lnTo>
                  <a:lnTo>
                    <a:pt x="242449" y="128671"/>
                  </a:lnTo>
                  <a:lnTo>
                    <a:pt x="238048" y="168868"/>
                  </a:lnTo>
                  <a:lnTo>
                    <a:pt x="217875" y="205530"/>
                  </a:lnTo>
                  <a:lnTo>
                    <a:pt x="185042" y="231469"/>
                  </a:lnTo>
                  <a:lnTo>
                    <a:pt x="146120" y="242440"/>
                  </a:lnTo>
                  <a:lnTo>
                    <a:pt x="223861" y="242440"/>
                  </a:lnTo>
                  <a:lnTo>
                    <a:pt x="242565" y="226430"/>
                  </a:lnTo>
                  <a:lnTo>
                    <a:pt x="265309" y="188682"/>
                  </a:lnTo>
                  <a:lnTo>
                    <a:pt x="274800" y="147161"/>
                  </a:lnTo>
                  <a:lnTo>
                    <a:pt x="271307" y="105094"/>
                  </a:lnTo>
                  <a:lnTo>
                    <a:pt x="255098" y="65707"/>
                  </a:lnTo>
                  <a:lnTo>
                    <a:pt x="226548" y="32352"/>
                  </a:lnTo>
                  <a:close/>
                </a:path>
                <a:path w="274955" h="274954">
                  <a:moveTo>
                    <a:pt x="69269" y="217879"/>
                  </a:moveTo>
                  <a:lnTo>
                    <a:pt x="82046" y="228698"/>
                  </a:lnTo>
                  <a:lnTo>
                    <a:pt x="88937" y="228698"/>
                  </a:lnTo>
                  <a:lnTo>
                    <a:pt x="69269" y="217879"/>
                  </a:lnTo>
                  <a:close/>
                </a:path>
                <a:path w="274955" h="274954">
                  <a:moveTo>
                    <a:pt x="60713" y="207052"/>
                  </a:moveTo>
                  <a:lnTo>
                    <a:pt x="56482" y="207052"/>
                  </a:lnTo>
                  <a:lnTo>
                    <a:pt x="69256" y="217868"/>
                  </a:lnTo>
                  <a:lnTo>
                    <a:pt x="60713" y="207052"/>
                  </a:lnTo>
                  <a:close/>
                </a:path>
              </a:pathLst>
            </a:custGeom>
            <a:solidFill>
              <a:srgbClr val="FC9B0E">
                <a:alpha val="50000"/>
              </a:srgbClr>
            </a:solidFill>
          </p:spPr>
          <p:txBody>
            <a:bodyPr wrap="square" lIns="0" tIns="0" rIns="0" bIns="0" rtlCol="0"/>
            <a:lstStyle/>
            <a:p>
              <a:endParaRPr sz="1092"/>
            </a:p>
          </p:txBody>
        </p:sp>
        <p:sp>
          <p:nvSpPr>
            <p:cNvPr id="102" name="object 102"/>
            <p:cNvSpPr/>
            <p:nvPr/>
          </p:nvSpPr>
          <p:spPr>
            <a:xfrm>
              <a:off x="1736905" y="10057446"/>
              <a:ext cx="1504315" cy="1251585"/>
            </a:xfrm>
            <a:custGeom>
              <a:avLst/>
              <a:gdLst/>
              <a:ahLst/>
              <a:cxnLst/>
              <a:rect l="l" t="t" r="r" b="b"/>
              <a:pathLst>
                <a:path w="1504314" h="1251584">
                  <a:moveTo>
                    <a:pt x="26124" y="0"/>
                  </a:moveTo>
                  <a:lnTo>
                    <a:pt x="0" y="30868"/>
                  </a:lnTo>
                  <a:lnTo>
                    <a:pt x="1441271"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103" name="object 103"/>
            <p:cNvPicPr/>
            <p:nvPr/>
          </p:nvPicPr>
          <p:blipFill>
            <a:blip r:embed="rId33" cstate="print"/>
            <a:stretch>
              <a:fillRect/>
            </a:stretch>
          </p:blipFill>
          <p:spPr>
            <a:xfrm>
              <a:off x="1634013" y="9956136"/>
              <a:ext cx="242400" cy="242398"/>
            </a:xfrm>
            <a:prstGeom prst="rect">
              <a:avLst/>
            </a:prstGeom>
          </p:spPr>
        </p:pic>
        <p:sp>
          <p:nvSpPr>
            <p:cNvPr id="104" name="object 104"/>
            <p:cNvSpPr/>
            <p:nvPr/>
          </p:nvSpPr>
          <p:spPr>
            <a:xfrm>
              <a:off x="1617820" y="9939936"/>
              <a:ext cx="274955" cy="274955"/>
            </a:xfrm>
            <a:custGeom>
              <a:avLst/>
              <a:gdLst/>
              <a:ahLst/>
              <a:cxnLst/>
              <a:rect l="l" t="t" r="r" b="b"/>
              <a:pathLst>
                <a:path w="274955" h="274954">
                  <a:moveTo>
                    <a:pt x="147159" y="0"/>
                  </a:moveTo>
                  <a:lnTo>
                    <a:pt x="105094" y="3494"/>
                  </a:lnTo>
                  <a:lnTo>
                    <a:pt x="65709" y="19704"/>
                  </a:lnTo>
                  <a:lnTo>
                    <a:pt x="32229" y="48362"/>
                  </a:lnTo>
                  <a:lnTo>
                    <a:pt x="9490" y="86110"/>
                  </a:lnTo>
                  <a:lnTo>
                    <a:pt x="0" y="127630"/>
                  </a:lnTo>
                  <a:lnTo>
                    <a:pt x="3493" y="169697"/>
                  </a:lnTo>
                  <a:lnTo>
                    <a:pt x="19703" y="209084"/>
                  </a:lnTo>
                  <a:lnTo>
                    <a:pt x="48365" y="242565"/>
                  </a:lnTo>
                  <a:lnTo>
                    <a:pt x="86112" y="265304"/>
                  </a:lnTo>
                  <a:lnTo>
                    <a:pt x="127630" y="274792"/>
                  </a:lnTo>
                  <a:lnTo>
                    <a:pt x="169696" y="271297"/>
                  </a:lnTo>
                  <a:lnTo>
                    <a:pt x="209083" y="255087"/>
                  </a:lnTo>
                  <a:lnTo>
                    <a:pt x="223861" y="242440"/>
                  </a:lnTo>
                  <a:lnTo>
                    <a:pt x="146118" y="242440"/>
                  </a:lnTo>
                  <a:lnTo>
                    <a:pt x="105917" y="238042"/>
                  </a:lnTo>
                  <a:lnTo>
                    <a:pt x="69254" y="217875"/>
                  </a:lnTo>
                  <a:lnTo>
                    <a:pt x="43321" y="185042"/>
                  </a:lnTo>
                  <a:lnTo>
                    <a:pt x="32353" y="146120"/>
                  </a:lnTo>
                  <a:lnTo>
                    <a:pt x="36752" y="105923"/>
                  </a:lnTo>
                  <a:lnTo>
                    <a:pt x="56919" y="69262"/>
                  </a:lnTo>
                  <a:lnTo>
                    <a:pt x="89752" y="43323"/>
                  </a:lnTo>
                  <a:lnTo>
                    <a:pt x="128674" y="32352"/>
                  </a:lnTo>
                  <a:lnTo>
                    <a:pt x="226540" y="32352"/>
                  </a:lnTo>
                  <a:lnTo>
                    <a:pt x="188680" y="9488"/>
                  </a:lnTo>
                  <a:lnTo>
                    <a:pt x="147159" y="0"/>
                  </a:lnTo>
                  <a:close/>
                </a:path>
                <a:path w="274955" h="274954">
                  <a:moveTo>
                    <a:pt x="205533" y="56916"/>
                  </a:moveTo>
                  <a:lnTo>
                    <a:pt x="231472" y="89749"/>
                  </a:lnTo>
                  <a:lnTo>
                    <a:pt x="242443" y="128671"/>
                  </a:lnTo>
                  <a:lnTo>
                    <a:pt x="238045" y="168868"/>
                  </a:lnTo>
                  <a:lnTo>
                    <a:pt x="217878" y="205530"/>
                  </a:lnTo>
                  <a:lnTo>
                    <a:pt x="185043" y="231469"/>
                  </a:lnTo>
                  <a:lnTo>
                    <a:pt x="146118" y="242440"/>
                  </a:lnTo>
                  <a:lnTo>
                    <a:pt x="223861" y="242440"/>
                  </a:lnTo>
                  <a:lnTo>
                    <a:pt x="242568" y="226430"/>
                  </a:lnTo>
                  <a:lnTo>
                    <a:pt x="265307" y="188683"/>
                  </a:lnTo>
                  <a:lnTo>
                    <a:pt x="274795" y="147164"/>
                  </a:lnTo>
                  <a:lnTo>
                    <a:pt x="271300" y="105099"/>
                  </a:lnTo>
                  <a:lnTo>
                    <a:pt x="255925" y="67739"/>
                  </a:lnTo>
                  <a:lnTo>
                    <a:pt x="218316" y="67739"/>
                  </a:lnTo>
                  <a:lnTo>
                    <a:pt x="205533" y="56916"/>
                  </a:lnTo>
                  <a:close/>
                </a:path>
                <a:path w="274955" h="274954">
                  <a:moveTo>
                    <a:pt x="238301" y="46093"/>
                  </a:moveTo>
                  <a:lnTo>
                    <a:pt x="192749" y="46093"/>
                  </a:lnTo>
                  <a:lnTo>
                    <a:pt x="218316" y="67739"/>
                  </a:lnTo>
                  <a:lnTo>
                    <a:pt x="255925" y="67739"/>
                  </a:lnTo>
                  <a:lnTo>
                    <a:pt x="255090" y="65711"/>
                  </a:lnTo>
                  <a:lnTo>
                    <a:pt x="238301" y="46093"/>
                  </a:lnTo>
                  <a:close/>
                </a:path>
                <a:path w="274955" h="274954">
                  <a:moveTo>
                    <a:pt x="226540" y="32352"/>
                  </a:moveTo>
                  <a:lnTo>
                    <a:pt x="128674" y="32352"/>
                  </a:lnTo>
                  <a:lnTo>
                    <a:pt x="168871" y="36749"/>
                  </a:lnTo>
                  <a:lnTo>
                    <a:pt x="205533" y="56916"/>
                  </a:lnTo>
                  <a:lnTo>
                    <a:pt x="192749" y="46093"/>
                  </a:lnTo>
                  <a:lnTo>
                    <a:pt x="238301" y="46093"/>
                  </a:lnTo>
                  <a:lnTo>
                    <a:pt x="226540" y="32352"/>
                  </a:lnTo>
                  <a:close/>
                </a:path>
              </a:pathLst>
            </a:custGeom>
            <a:solidFill>
              <a:srgbClr val="ED4039">
                <a:alpha val="50000"/>
              </a:srgbClr>
            </a:solidFill>
          </p:spPr>
          <p:txBody>
            <a:bodyPr wrap="square" lIns="0" tIns="0" rIns="0" bIns="0" rtlCol="0"/>
            <a:lstStyle/>
            <a:p>
              <a:endParaRPr sz="1092"/>
            </a:p>
          </p:txBody>
        </p:sp>
      </p:grpSp>
      <p:sp>
        <p:nvSpPr>
          <p:cNvPr id="105" name="object 105"/>
          <p:cNvSpPr txBox="1"/>
          <p:nvPr/>
        </p:nvSpPr>
        <p:spPr>
          <a:xfrm>
            <a:off x="-14402" y="2023584"/>
            <a:ext cx="7003149" cy="1557427"/>
          </a:xfrm>
          <a:prstGeom prst="rect">
            <a:avLst/>
          </a:prstGeom>
        </p:spPr>
        <p:txBody>
          <a:bodyPr vert="horz" wrap="square" lIns="0" tIns="7316" rIns="0" bIns="0" rtlCol="0">
            <a:spAutoFit/>
          </a:bodyPr>
          <a:lstStyle/>
          <a:p>
            <a:pPr marL="433197" marR="428576" algn="ctr">
              <a:spcBef>
                <a:spcPts val="58"/>
              </a:spcBef>
            </a:pPr>
            <a:r>
              <a:rPr lang="en-GB" sz="4002" spc="-42" dirty="0">
                <a:solidFill>
                  <a:srgbClr val="DB0934"/>
                </a:solidFill>
                <a:latin typeface="Tahoma"/>
                <a:cs typeface="Tahoma"/>
              </a:rPr>
              <a:t>Angular </a:t>
            </a:r>
            <a:endParaRPr sz="4002" dirty="0">
              <a:solidFill>
                <a:srgbClr val="DB0934"/>
              </a:solidFill>
              <a:latin typeface="Tahoma"/>
              <a:cs typeface="Tahoma"/>
            </a:endParaRPr>
          </a:p>
          <a:p>
            <a:pPr algn="ctr">
              <a:spcBef>
                <a:spcPts val="3126"/>
              </a:spcBef>
            </a:pPr>
            <a:r>
              <a:rPr sz="3487" spc="-464" dirty="0">
                <a:solidFill>
                  <a:srgbClr val="0E0A44"/>
                </a:solidFill>
                <a:latin typeface="Trebuchet MS"/>
                <a:cs typeface="Trebuchet MS"/>
              </a:rPr>
              <a:t>T</a:t>
            </a:r>
            <a:r>
              <a:rPr sz="3487" spc="-76" dirty="0">
                <a:solidFill>
                  <a:srgbClr val="0E0A44"/>
                </a:solidFill>
                <a:latin typeface="Trebuchet MS"/>
                <a:cs typeface="Trebuchet MS"/>
              </a:rPr>
              <a:t>ahaluf</a:t>
            </a:r>
            <a:r>
              <a:rPr sz="3487" spc="-227" dirty="0">
                <a:solidFill>
                  <a:srgbClr val="0E0A44"/>
                </a:solidFill>
                <a:latin typeface="Trebuchet MS"/>
                <a:cs typeface="Trebuchet MS"/>
              </a:rPr>
              <a:t> </a:t>
            </a:r>
            <a:r>
              <a:rPr sz="3487" spc="-188" dirty="0">
                <a:solidFill>
                  <a:srgbClr val="0E0A44"/>
                </a:solidFill>
                <a:latin typeface="Trebuchet MS"/>
                <a:cs typeface="Trebuchet MS"/>
              </a:rPr>
              <a:t>T</a:t>
            </a:r>
            <a:r>
              <a:rPr sz="3487" spc="-55" dirty="0">
                <a:solidFill>
                  <a:srgbClr val="0E0A44"/>
                </a:solidFill>
                <a:latin typeface="Trebuchet MS"/>
                <a:cs typeface="Trebuchet MS"/>
              </a:rPr>
              <a:t>r</a:t>
            </a:r>
            <a:r>
              <a:rPr sz="3487" spc="-52" dirty="0">
                <a:solidFill>
                  <a:srgbClr val="0E0A44"/>
                </a:solidFill>
                <a:latin typeface="Trebuchet MS"/>
                <a:cs typeface="Trebuchet MS"/>
              </a:rPr>
              <a:t>aining</a:t>
            </a:r>
            <a:r>
              <a:rPr sz="3487" spc="-191" dirty="0">
                <a:solidFill>
                  <a:srgbClr val="0E0A44"/>
                </a:solidFill>
                <a:latin typeface="Trebuchet MS"/>
                <a:cs typeface="Trebuchet MS"/>
              </a:rPr>
              <a:t> </a:t>
            </a:r>
            <a:r>
              <a:rPr sz="3487" spc="-118" dirty="0">
                <a:solidFill>
                  <a:srgbClr val="0E0A44"/>
                </a:solidFill>
                <a:latin typeface="Trebuchet MS"/>
                <a:cs typeface="Trebuchet MS"/>
              </a:rPr>
              <a:t>Center</a:t>
            </a:r>
            <a:r>
              <a:rPr sz="3487" spc="-191" dirty="0">
                <a:solidFill>
                  <a:srgbClr val="0E0A44"/>
                </a:solidFill>
                <a:latin typeface="Trebuchet MS"/>
                <a:cs typeface="Trebuchet MS"/>
              </a:rPr>
              <a:t> </a:t>
            </a:r>
            <a:r>
              <a:rPr lang="en-US" sz="3487" spc="33" dirty="0">
                <a:solidFill>
                  <a:srgbClr val="0E0A44"/>
                </a:solidFill>
                <a:latin typeface="Trebuchet MS"/>
                <a:cs typeface="Trebuchet MS"/>
              </a:rPr>
              <a:t>2022</a:t>
            </a:r>
            <a:endParaRPr sz="3487" dirty="0">
              <a:latin typeface="Trebuchet MS"/>
              <a:cs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32929" y="1797534"/>
            <a:ext cx="10003361" cy="1815882"/>
          </a:xfrm>
          <a:prstGeom prst="rect">
            <a:avLst/>
          </a:prstGeom>
          <a:noFill/>
        </p:spPr>
        <p:txBody>
          <a:bodyPr wrap="square">
            <a:spAutoFit/>
          </a:bodyPr>
          <a:lstStyle/>
          <a:p>
            <a:pPr algn="just"/>
            <a:r>
              <a:rPr lang="en-US" sz="2400" b="1" dirty="0">
                <a:solidFill>
                  <a:srgbClr val="DB0934"/>
                </a:solidFill>
              </a:rPr>
              <a:t>Single Page Applications Example  </a:t>
            </a:r>
          </a:p>
          <a:p>
            <a:pPr algn="just"/>
            <a:endParaRPr lang="en-US" sz="2400" b="1" dirty="0">
              <a:solidFill>
                <a:srgbClr val="DB0934"/>
              </a:solidFill>
            </a:endParaRPr>
          </a:p>
          <a:p>
            <a:endParaRPr lang="en-US" sz="2400" b="1" dirty="0">
              <a:solidFill>
                <a:srgbClr val="DB0934"/>
              </a:solidFill>
            </a:endParaRPr>
          </a:p>
          <a:p>
            <a:endParaRPr lang="en-GB" sz="2000" dirty="0">
              <a:solidFill>
                <a:srgbClr val="800000"/>
              </a:solidFill>
              <a:latin typeface="Consolas" panose="020B0609020204030204" pitchFamily="49" charset="0"/>
            </a:endParaRPr>
          </a:p>
          <a:p>
            <a:endParaRPr lang="en-GB" sz="2000" b="0" dirty="0">
              <a:solidFill>
                <a:srgbClr val="000000"/>
              </a:solidFill>
              <a:effectLst/>
              <a:latin typeface="Consolas" panose="020B0609020204030204" pitchFamily="49" charset="0"/>
            </a:endParaRPr>
          </a:p>
        </p:txBody>
      </p:sp>
      <p:sp>
        <p:nvSpPr>
          <p:cNvPr id="99" name="Rectangle: Rounded Corners 98">
            <a:extLst>
              <a:ext uri="{FF2B5EF4-FFF2-40B4-BE49-F238E27FC236}">
                <a16:creationId xmlns:a16="http://schemas.microsoft.com/office/drawing/2014/main" id="{36085437-4F24-46D4-BE1F-9A4D6067EFD4}"/>
              </a:ext>
            </a:extLst>
          </p:cNvPr>
          <p:cNvSpPr/>
          <p:nvPr/>
        </p:nvSpPr>
        <p:spPr>
          <a:xfrm>
            <a:off x="3375662" y="4383460"/>
            <a:ext cx="1744405" cy="15579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a:p>
            <a:pPr algn="ctr"/>
            <a:endParaRPr lang="en-GB" dirty="0"/>
          </a:p>
          <a:p>
            <a:pPr algn="ctr"/>
            <a:endParaRPr lang="en-GB" dirty="0"/>
          </a:p>
          <a:p>
            <a:pPr algn="ctr"/>
            <a:r>
              <a:rPr lang="en-US" sz="1800" dirty="0">
                <a:solidFill>
                  <a:schemeClr val="tx1"/>
                </a:solidFill>
              </a:rPr>
              <a:t>Git Hub </a:t>
            </a:r>
            <a:endParaRPr lang="en-GB" dirty="0">
              <a:solidFill>
                <a:schemeClr val="tx1"/>
              </a:solidFill>
            </a:endParaRPr>
          </a:p>
        </p:txBody>
      </p:sp>
      <p:pic>
        <p:nvPicPr>
          <p:cNvPr id="101" name="Picture 100">
            <a:extLst>
              <a:ext uri="{FF2B5EF4-FFF2-40B4-BE49-F238E27FC236}">
                <a16:creationId xmlns:a16="http://schemas.microsoft.com/office/drawing/2014/main" id="{3EF26C9D-24C5-4F96-BC62-1A19238AB63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571694" y="4460706"/>
            <a:ext cx="1352340" cy="1091360"/>
          </a:xfrm>
          <a:prstGeom prst="rect">
            <a:avLst/>
          </a:prstGeom>
        </p:spPr>
      </p:pic>
      <p:pic>
        <p:nvPicPr>
          <p:cNvPr id="102" name="Picture 101">
            <a:extLst>
              <a:ext uri="{FF2B5EF4-FFF2-40B4-BE49-F238E27FC236}">
                <a16:creationId xmlns:a16="http://schemas.microsoft.com/office/drawing/2014/main" id="{96A88418-0C7D-4682-B02C-DAE911AD995C}"/>
              </a:ext>
            </a:extLst>
          </p:cNvPr>
          <p:cNvPicPr>
            <a:picLocks noChangeAspect="1"/>
          </p:cNvPicPr>
          <p:nvPr/>
        </p:nvPicPr>
        <p:blipFill>
          <a:blip r:embed="rId21"/>
          <a:stretch>
            <a:fillRect/>
          </a:stretch>
        </p:blipFill>
        <p:spPr>
          <a:xfrm>
            <a:off x="1011862" y="2305780"/>
            <a:ext cx="10516511" cy="1688738"/>
          </a:xfrm>
          <a:prstGeom prst="rect">
            <a:avLst/>
          </a:prstGeom>
        </p:spPr>
      </p:pic>
      <p:sp>
        <p:nvSpPr>
          <p:cNvPr id="103" name="Rectangle: Rounded Corners 102">
            <a:extLst>
              <a:ext uri="{FF2B5EF4-FFF2-40B4-BE49-F238E27FC236}">
                <a16:creationId xmlns:a16="http://schemas.microsoft.com/office/drawing/2014/main" id="{91C110E5-1742-41DC-B463-C67014240F18}"/>
              </a:ext>
            </a:extLst>
          </p:cNvPr>
          <p:cNvSpPr/>
          <p:nvPr/>
        </p:nvSpPr>
        <p:spPr>
          <a:xfrm>
            <a:off x="5734086" y="4383460"/>
            <a:ext cx="1744405" cy="15579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a:p>
            <a:pPr algn="ctr"/>
            <a:endParaRPr lang="en-GB" dirty="0"/>
          </a:p>
          <a:p>
            <a:pPr algn="ctr"/>
            <a:endParaRPr lang="en-GB" dirty="0"/>
          </a:p>
          <a:p>
            <a:pPr algn="ctr"/>
            <a:r>
              <a:rPr lang="en-US" sz="1800" dirty="0">
                <a:solidFill>
                  <a:schemeClr val="tx1"/>
                </a:solidFill>
              </a:rPr>
              <a:t>PayPal</a:t>
            </a:r>
            <a:endParaRPr lang="en-GB" dirty="0">
              <a:solidFill>
                <a:schemeClr val="tx1"/>
              </a:solidFill>
            </a:endParaRPr>
          </a:p>
        </p:txBody>
      </p:sp>
      <p:pic>
        <p:nvPicPr>
          <p:cNvPr id="105" name="Picture 104">
            <a:extLst>
              <a:ext uri="{FF2B5EF4-FFF2-40B4-BE49-F238E27FC236}">
                <a16:creationId xmlns:a16="http://schemas.microsoft.com/office/drawing/2014/main" id="{B8D2EB04-35F0-42FD-A351-67EB7EDBF9D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938305" y="4514707"/>
            <a:ext cx="1335965" cy="1028073"/>
          </a:xfrm>
          <a:prstGeom prst="rect">
            <a:avLst/>
          </a:prstGeom>
        </p:spPr>
      </p:pic>
      <p:sp>
        <p:nvSpPr>
          <p:cNvPr id="97" name="Rectangle 96">
            <a:extLst>
              <a:ext uri="{FF2B5EF4-FFF2-40B4-BE49-F238E27FC236}">
                <a16:creationId xmlns:a16="http://schemas.microsoft.com/office/drawing/2014/main" id="{F76B974E-6EF2-7EA7-BA59-CD6356515576}"/>
              </a:ext>
            </a:extLst>
          </p:cNvPr>
          <p:cNvSpPr/>
          <p:nvPr/>
        </p:nvSpPr>
        <p:spPr>
          <a:xfrm>
            <a:off x="8052619" y="3563989"/>
            <a:ext cx="977890" cy="280424"/>
          </a:xfrm>
          <a:prstGeom prst="rect">
            <a:avLst/>
          </a:prstGeom>
          <a:solidFill>
            <a:schemeClr val="bg1"/>
          </a:solidFill>
          <a:ln>
            <a:noFill/>
            <a:round/>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Twitter</a:t>
            </a:r>
            <a:endParaRPr lang="en-GB" dirty="0"/>
          </a:p>
        </p:txBody>
      </p:sp>
    </p:spTree>
    <p:extLst>
      <p:ext uri="{BB962C8B-B14F-4D97-AF65-F5344CB8AC3E}">
        <p14:creationId xmlns:p14="http://schemas.microsoft.com/office/powerpoint/2010/main" val="591726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354263" y="2895358"/>
            <a:ext cx="4444030" cy="2425522"/>
            <a:chOff x="12315524" y="4257066"/>
            <a:chExt cx="7328534" cy="3999865"/>
          </a:xfrm>
        </p:grpSpPr>
        <p:sp>
          <p:nvSpPr>
            <p:cNvPr id="3" name="object 3"/>
            <p:cNvSpPr/>
            <p:nvPr/>
          </p:nvSpPr>
          <p:spPr>
            <a:xfrm>
              <a:off x="12315524" y="7118707"/>
              <a:ext cx="7328534" cy="1137920"/>
            </a:xfrm>
            <a:custGeom>
              <a:avLst/>
              <a:gdLst/>
              <a:ahLst/>
              <a:cxnLst/>
              <a:rect l="l" t="t" r="r" b="b"/>
              <a:pathLst>
                <a:path w="7328534" h="1137920">
                  <a:moveTo>
                    <a:pt x="3834080" y="0"/>
                  </a:moveTo>
                  <a:lnTo>
                    <a:pt x="3200702" y="469"/>
                  </a:lnTo>
                  <a:lnTo>
                    <a:pt x="2836476" y="1855"/>
                  </a:lnTo>
                  <a:lnTo>
                    <a:pt x="2560104" y="3831"/>
                  </a:lnTo>
                  <a:lnTo>
                    <a:pt x="2361630" y="5937"/>
                  </a:lnTo>
                  <a:lnTo>
                    <a:pt x="2170739" y="8661"/>
                  </a:lnTo>
                  <a:lnTo>
                    <a:pt x="1987464" y="12079"/>
                  </a:lnTo>
                  <a:lnTo>
                    <a:pt x="1869527" y="14781"/>
                  </a:lnTo>
                  <a:lnTo>
                    <a:pt x="1754999" y="17846"/>
                  </a:lnTo>
                  <a:lnTo>
                    <a:pt x="1643889" y="21299"/>
                  </a:lnTo>
                  <a:lnTo>
                    <a:pt x="1536207" y="25160"/>
                  </a:lnTo>
                  <a:lnTo>
                    <a:pt x="1431963" y="29453"/>
                  </a:lnTo>
                  <a:lnTo>
                    <a:pt x="1331166" y="34200"/>
                  </a:lnTo>
                  <a:lnTo>
                    <a:pt x="1233825" y="39422"/>
                  </a:lnTo>
                  <a:lnTo>
                    <a:pt x="1139950" y="45144"/>
                  </a:lnTo>
                  <a:lnTo>
                    <a:pt x="1049552" y="51386"/>
                  </a:lnTo>
                  <a:lnTo>
                    <a:pt x="962638" y="58171"/>
                  </a:lnTo>
                  <a:lnTo>
                    <a:pt x="920492" y="61775"/>
                  </a:lnTo>
                  <a:lnTo>
                    <a:pt x="879220" y="65522"/>
                  </a:lnTo>
                  <a:lnTo>
                    <a:pt x="838824" y="69417"/>
                  </a:lnTo>
                  <a:lnTo>
                    <a:pt x="799306" y="73461"/>
                  </a:lnTo>
                  <a:lnTo>
                    <a:pt x="760667" y="77658"/>
                  </a:lnTo>
                  <a:lnTo>
                    <a:pt x="686028" y="86521"/>
                  </a:lnTo>
                  <a:lnTo>
                    <a:pt x="614917" y="96028"/>
                  </a:lnTo>
                  <a:lnTo>
                    <a:pt x="547345" y="106201"/>
                  </a:lnTo>
                  <a:lnTo>
                    <a:pt x="483320" y="117063"/>
                  </a:lnTo>
                  <a:lnTo>
                    <a:pt x="422853" y="128636"/>
                  </a:lnTo>
                  <a:lnTo>
                    <a:pt x="365953" y="140942"/>
                  </a:lnTo>
                  <a:lnTo>
                    <a:pt x="312629" y="154004"/>
                  </a:lnTo>
                  <a:lnTo>
                    <a:pt x="262891" y="167844"/>
                  </a:lnTo>
                  <a:lnTo>
                    <a:pt x="216749" y="182484"/>
                  </a:lnTo>
                  <a:lnTo>
                    <a:pt x="174212" y="197948"/>
                  </a:lnTo>
                  <a:lnTo>
                    <a:pt x="135290" y="214256"/>
                  </a:lnTo>
                  <a:lnTo>
                    <a:pt x="83046" y="242105"/>
                  </a:lnTo>
                  <a:lnTo>
                    <a:pt x="43735" y="272395"/>
                  </a:lnTo>
                  <a:lnTo>
                    <a:pt x="17047" y="304824"/>
                  </a:lnTo>
                  <a:lnTo>
                    <a:pt x="0" y="356818"/>
                  </a:lnTo>
                  <a:lnTo>
                    <a:pt x="290" y="374893"/>
                  </a:lnTo>
                  <a:lnTo>
                    <a:pt x="9597" y="411930"/>
                  </a:lnTo>
                  <a:lnTo>
                    <a:pt x="30279" y="449900"/>
                  </a:lnTo>
                  <a:lnTo>
                    <a:pt x="62023" y="488501"/>
                  </a:lnTo>
                  <a:lnTo>
                    <a:pt x="104518" y="527432"/>
                  </a:lnTo>
                  <a:lnTo>
                    <a:pt x="157452" y="566392"/>
                  </a:lnTo>
                  <a:lnTo>
                    <a:pt x="220512" y="605078"/>
                  </a:lnTo>
                  <a:lnTo>
                    <a:pt x="255742" y="624225"/>
                  </a:lnTo>
                  <a:lnTo>
                    <a:pt x="293387" y="643190"/>
                  </a:lnTo>
                  <a:lnTo>
                    <a:pt x="333408" y="661936"/>
                  </a:lnTo>
                  <a:lnTo>
                    <a:pt x="375766" y="680425"/>
                  </a:lnTo>
                  <a:lnTo>
                    <a:pt x="420421" y="698619"/>
                  </a:lnTo>
                  <a:lnTo>
                    <a:pt x="467335" y="716482"/>
                  </a:lnTo>
                  <a:lnTo>
                    <a:pt x="516469" y="733974"/>
                  </a:lnTo>
                  <a:lnTo>
                    <a:pt x="567783" y="751059"/>
                  </a:lnTo>
                  <a:lnTo>
                    <a:pt x="621240" y="767699"/>
                  </a:lnTo>
                  <a:lnTo>
                    <a:pt x="676799" y="783856"/>
                  </a:lnTo>
                  <a:lnTo>
                    <a:pt x="734422" y="799492"/>
                  </a:lnTo>
                  <a:lnTo>
                    <a:pt x="794070" y="814569"/>
                  </a:lnTo>
                  <a:lnTo>
                    <a:pt x="855703" y="829051"/>
                  </a:lnTo>
                  <a:lnTo>
                    <a:pt x="919284" y="842899"/>
                  </a:lnTo>
                  <a:lnTo>
                    <a:pt x="984772" y="856075"/>
                  </a:lnTo>
                  <a:lnTo>
                    <a:pt x="1052129" y="868542"/>
                  </a:lnTo>
                  <a:lnTo>
                    <a:pt x="1121316" y="880263"/>
                  </a:lnTo>
                  <a:lnTo>
                    <a:pt x="1192294" y="891199"/>
                  </a:lnTo>
                  <a:lnTo>
                    <a:pt x="1237531" y="897491"/>
                  </a:lnTo>
                  <a:lnTo>
                    <a:pt x="1283634" y="903253"/>
                  </a:lnTo>
                  <a:lnTo>
                    <a:pt x="1330564" y="908510"/>
                  </a:lnTo>
                  <a:lnTo>
                    <a:pt x="1378277" y="913285"/>
                  </a:lnTo>
                  <a:lnTo>
                    <a:pt x="1426732" y="917603"/>
                  </a:lnTo>
                  <a:lnTo>
                    <a:pt x="1475887" y="921487"/>
                  </a:lnTo>
                  <a:lnTo>
                    <a:pt x="1525701" y="924961"/>
                  </a:lnTo>
                  <a:lnTo>
                    <a:pt x="1576132" y="928050"/>
                  </a:lnTo>
                  <a:lnTo>
                    <a:pt x="1627137" y="930777"/>
                  </a:lnTo>
                  <a:lnTo>
                    <a:pt x="1678676" y="933167"/>
                  </a:lnTo>
                  <a:lnTo>
                    <a:pt x="1730706" y="935243"/>
                  </a:lnTo>
                  <a:lnTo>
                    <a:pt x="1783186" y="937029"/>
                  </a:lnTo>
                  <a:lnTo>
                    <a:pt x="1836074" y="938549"/>
                  </a:lnTo>
                  <a:lnTo>
                    <a:pt x="1889328" y="939828"/>
                  </a:lnTo>
                  <a:lnTo>
                    <a:pt x="1996767" y="941755"/>
                  </a:lnTo>
                  <a:lnTo>
                    <a:pt x="2105170" y="943004"/>
                  </a:lnTo>
                  <a:lnTo>
                    <a:pt x="2595944" y="945361"/>
                  </a:lnTo>
                  <a:lnTo>
                    <a:pt x="2703673" y="946302"/>
                  </a:lnTo>
                  <a:lnTo>
                    <a:pt x="2810192" y="947812"/>
                  </a:lnTo>
                  <a:lnTo>
                    <a:pt x="2862895" y="948840"/>
                  </a:lnTo>
                  <a:lnTo>
                    <a:pt x="2915169" y="950081"/>
                  </a:lnTo>
                  <a:lnTo>
                    <a:pt x="2966975" y="951560"/>
                  </a:lnTo>
                  <a:lnTo>
                    <a:pt x="3018270" y="953301"/>
                  </a:lnTo>
                  <a:lnTo>
                    <a:pt x="3069011" y="955328"/>
                  </a:lnTo>
                  <a:lnTo>
                    <a:pt x="3119159" y="957665"/>
                  </a:lnTo>
                  <a:lnTo>
                    <a:pt x="3168670" y="960336"/>
                  </a:lnTo>
                  <a:lnTo>
                    <a:pt x="3217503" y="963364"/>
                  </a:lnTo>
                  <a:lnTo>
                    <a:pt x="3265616" y="966774"/>
                  </a:lnTo>
                  <a:lnTo>
                    <a:pt x="3312967" y="970590"/>
                  </a:lnTo>
                  <a:lnTo>
                    <a:pt x="3359515" y="974835"/>
                  </a:lnTo>
                  <a:lnTo>
                    <a:pt x="3405219" y="979534"/>
                  </a:lnTo>
                  <a:lnTo>
                    <a:pt x="3450035" y="984711"/>
                  </a:lnTo>
                  <a:lnTo>
                    <a:pt x="3493922" y="990389"/>
                  </a:lnTo>
                  <a:lnTo>
                    <a:pt x="3536839" y="996593"/>
                  </a:lnTo>
                  <a:lnTo>
                    <a:pt x="3578744" y="1003346"/>
                  </a:lnTo>
                  <a:lnTo>
                    <a:pt x="3619595" y="1010673"/>
                  </a:lnTo>
                  <a:lnTo>
                    <a:pt x="3659350" y="1018598"/>
                  </a:lnTo>
                  <a:lnTo>
                    <a:pt x="3737430" y="1034584"/>
                  </a:lnTo>
                  <a:lnTo>
                    <a:pt x="3813227" y="1049278"/>
                  </a:lnTo>
                  <a:lnTo>
                    <a:pt x="3886792" y="1062713"/>
                  </a:lnTo>
                  <a:lnTo>
                    <a:pt x="3958174" y="1074923"/>
                  </a:lnTo>
                  <a:lnTo>
                    <a:pt x="4027422" y="1085940"/>
                  </a:lnTo>
                  <a:lnTo>
                    <a:pt x="4094587" y="1095798"/>
                  </a:lnTo>
                  <a:lnTo>
                    <a:pt x="4159718" y="1104528"/>
                  </a:lnTo>
                  <a:lnTo>
                    <a:pt x="4222865" y="1112166"/>
                  </a:lnTo>
                  <a:lnTo>
                    <a:pt x="4284078" y="1118742"/>
                  </a:lnTo>
                  <a:lnTo>
                    <a:pt x="4343405" y="1124291"/>
                  </a:lnTo>
                  <a:lnTo>
                    <a:pt x="4400898" y="1128845"/>
                  </a:lnTo>
                  <a:lnTo>
                    <a:pt x="4456606" y="1132437"/>
                  </a:lnTo>
                  <a:lnTo>
                    <a:pt x="4510577" y="1135101"/>
                  </a:lnTo>
                  <a:lnTo>
                    <a:pt x="4562863" y="1136869"/>
                  </a:lnTo>
                  <a:lnTo>
                    <a:pt x="4613513" y="1137774"/>
                  </a:lnTo>
                  <a:lnTo>
                    <a:pt x="4662576" y="1137850"/>
                  </a:lnTo>
                  <a:lnTo>
                    <a:pt x="4710103" y="1137129"/>
                  </a:lnTo>
                  <a:lnTo>
                    <a:pt x="4756142" y="1135644"/>
                  </a:lnTo>
                  <a:lnTo>
                    <a:pt x="4800744" y="1133429"/>
                  </a:lnTo>
                  <a:lnTo>
                    <a:pt x="4843959" y="1130516"/>
                  </a:lnTo>
                  <a:lnTo>
                    <a:pt x="4885835" y="1126938"/>
                  </a:lnTo>
                  <a:lnTo>
                    <a:pt x="4926423" y="1122728"/>
                  </a:lnTo>
                  <a:lnTo>
                    <a:pt x="4965773" y="1117920"/>
                  </a:lnTo>
                  <a:lnTo>
                    <a:pt x="5003934" y="1112546"/>
                  </a:lnTo>
                  <a:lnTo>
                    <a:pt x="5076888" y="1100234"/>
                  </a:lnTo>
                  <a:lnTo>
                    <a:pt x="5145684" y="1086054"/>
                  </a:lnTo>
                  <a:lnTo>
                    <a:pt x="5210718" y="1070272"/>
                  </a:lnTo>
                  <a:lnTo>
                    <a:pt x="5272389" y="1053150"/>
                  </a:lnTo>
                  <a:lnTo>
                    <a:pt x="5331094" y="1034955"/>
                  </a:lnTo>
                  <a:lnTo>
                    <a:pt x="5387231" y="1015948"/>
                  </a:lnTo>
                  <a:lnTo>
                    <a:pt x="5441197" y="996394"/>
                  </a:lnTo>
                  <a:lnTo>
                    <a:pt x="5493391" y="976558"/>
                  </a:lnTo>
                  <a:lnTo>
                    <a:pt x="5618729" y="927461"/>
                  </a:lnTo>
                  <a:lnTo>
                    <a:pt x="5667850" y="908714"/>
                  </a:lnTo>
                  <a:lnTo>
                    <a:pt x="5716987" y="890871"/>
                  </a:lnTo>
                  <a:lnTo>
                    <a:pt x="5766538" y="874198"/>
                  </a:lnTo>
                  <a:lnTo>
                    <a:pt x="5816902" y="858958"/>
                  </a:lnTo>
                  <a:lnTo>
                    <a:pt x="5868475" y="845414"/>
                  </a:lnTo>
                  <a:lnTo>
                    <a:pt x="5921656" y="833832"/>
                  </a:lnTo>
                  <a:lnTo>
                    <a:pt x="5976842" y="824475"/>
                  </a:lnTo>
                  <a:lnTo>
                    <a:pt x="6034430" y="817607"/>
                  </a:lnTo>
                  <a:lnTo>
                    <a:pt x="6094819" y="813492"/>
                  </a:lnTo>
                  <a:lnTo>
                    <a:pt x="6158405" y="812394"/>
                  </a:lnTo>
                  <a:lnTo>
                    <a:pt x="6191522" y="813059"/>
                  </a:lnTo>
                  <a:lnTo>
                    <a:pt x="6260651" y="816982"/>
                  </a:lnTo>
                  <a:lnTo>
                    <a:pt x="6333973" y="824581"/>
                  </a:lnTo>
                  <a:lnTo>
                    <a:pt x="6372330" y="829843"/>
                  </a:lnTo>
                  <a:lnTo>
                    <a:pt x="6411884" y="836122"/>
                  </a:lnTo>
                  <a:lnTo>
                    <a:pt x="6448935" y="841606"/>
                  </a:lnTo>
                  <a:lnTo>
                    <a:pt x="6486661" y="845669"/>
                  </a:lnTo>
                  <a:lnTo>
                    <a:pt x="6524940" y="848351"/>
                  </a:lnTo>
                  <a:lnTo>
                    <a:pt x="6563650" y="849691"/>
                  </a:lnTo>
                  <a:lnTo>
                    <a:pt x="6602670" y="849728"/>
                  </a:lnTo>
                  <a:lnTo>
                    <a:pt x="6641878" y="848502"/>
                  </a:lnTo>
                  <a:lnTo>
                    <a:pt x="6681151" y="846052"/>
                  </a:lnTo>
                  <a:lnTo>
                    <a:pt x="6720369" y="842416"/>
                  </a:lnTo>
                  <a:lnTo>
                    <a:pt x="6759410" y="837636"/>
                  </a:lnTo>
                  <a:lnTo>
                    <a:pt x="6798150" y="831749"/>
                  </a:lnTo>
                  <a:lnTo>
                    <a:pt x="6836470" y="824796"/>
                  </a:lnTo>
                  <a:lnTo>
                    <a:pt x="6874246" y="816814"/>
                  </a:lnTo>
                  <a:lnTo>
                    <a:pt x="6911358" y="807845"/>
                  </a:lnTo>
                  <a:lnTo>
                    <a:pt x="6983099" y="787098"/>
                  </a:lnTo>
                  <a:lnTo>
                    <a:pt x="7050718" y="762869"/>
                  </a:lnTo>
                  <a:lnTo>
                    <a:pt x="7113242" y="735473"/>
                  </a:lnTo>
                  <a:lnTo>
                    <a:pt x="7169695" y="705224"/>
                  </a:lnTo>
                  <a:lnTo>
                    <a:pt x="7219103" y="672437"/>
                  </a:lnTo>
                  <a:lnTo>
                    <a:pt x="7260491" y="637425"/>
                  </a:lnTo>
                  <a:lnTo>
                    <a:pt x="7292886" y="600504"/>
                  </a:lnTo>
                  <a:lnTo>
                    <a:pt x="7315311" y="561987"/>
                  </a:lnTo>
                  <a:lnTo>
                    <a:pt x="7326794" y="522189"/>
                  </a:lnTo>
                  <a:lnTo>
                    <a:pt x="7328127" y="501908"/>
                  </a:lnTo>
                  <a:lnTo>
                    <a:pt x="7326358" y="481424"/>
                  </a:lnTo>
                  <a:lnTo>
                    <a:pt x="7313031" y="440007"/>
                  </a:lnTo>
                  <a:lnTo>
                    <a:pt x="7285837" y="398252"/>
                  </a:lnTo>
                  <a:lnTo>
                    <a:pt x="7243801" y="356474"/>
                  </a:lnTo>
                  <a:lnTo>
                    <a:pt x="7185950" y="314986"/>
                  </a:lnTo>
                  <a:lnTo>
                    <a:pt x="7150789" y="294449"/>
                  </a:lnTo>
                  <a:lnTo>
                    <a:pt x="7111309" y="274103"/>
                  </a:lnTo>
                  <a:lnTo>
                    <a:pt x="7067387" y="253987"/>
                  </a:lnTo>
                  <a:lnTo>
                    <a:pt x="7018902" y="234140"/>
                  </a:lnTo>
                  <a:lnTo>
                    <a:pt x="6967366" y="215991"/>
                  </a:lnTo>
                  <a:lnTo>
                    <a:pt x="6928285" y="204132"/>
                  </a:lnTo>
                  <a:lnTo>
                    <a:pt x="6885368" y="192479"/>
                  </a:lnTo>
                  <a:lnTo>
                    <a:pt x="6838563" y="181045"/>
                  </a:lnTo>
                  <a:lnTo>
                    <a:pt x="6787821" y="169842"/>
                  </a:lnTo>
                  <a:lnTo>
                    <a:pt x="6733091" y="158883"/>
                  </a:lnTo>
                  <a:lnTo>
                    <a:pt x="6674322" y="148179"/>
                  </a:lnTo>
                  <a:lnTo>
                    <a:pt x="6611465" y="137744"/>
                  </a:lnTo>
                  <a:lnTo>
                    <a:pt x="6544469" y="127589"/>
                  </a:lnTo>
                  <a:lnTo>
                    <a:pt x="6473283" y="117727"/>
                  </a:lnTo>
                  <a:lnTo>
                    <a:pt x="6358540" y="103511"/>
                  </a:lnTo>
                  <a:lnTo>
                    <a:pt x="6276661" y="94435"/>
                  </a:lnTo>
                  <a:lnTo>
                    <a:pt x="6190416" y="85696"/>
                  </a:lnTo>
                  <a:lnTo>
                    <a:pt x="6099755" y="77306"/>
                  </a:lnTo>
                  <a:lnTo>
                    <a:pt x="6004628" y="69277"/>
                  </a:lnTo>
                  <a:lnTo>
                    <a:pt x="5904984" y="61621"/>
                  </a:lnTo>
                  <a:lnTo>
                    <a:pt x="5800773" y="54351"/>
                  </a:lnTo>
                  <a:lnTo>
                    <a:pt x="5691944" y="47479"/>
                  </a:lnTo>
                  <a:lnTo>
                    <a:pt x="5578448" y="41017"/>
                  </a:lnTo>
                  <a:lnTo>
                    <a:pt x="5460234" y="34978"/>
                  </a:lnTo>
                  <a:lnTo>
                    <a:pt x="5337251" y="29375"/>
                  </a:lnTo>
                  <a:lnTo>
                    <a:pt x="5209450" y="24219"/>
                  </a:lnTo>
                  <a:lnTo>
                    <a:pt x="5076779" y="19523"/>
                  </a:lnTo>
                  <a:lnTo>
                    <a:pt x="4939189" y="15300"/>
                  </a:lnTo>
                  <a:lnTo>
                    <a:pt x="4796629" y="11561"/>
                  </a:lnTo>
                  <a:lnTo>
                    <a:pt x="4649048" y="8319"/>
                  </a:lnTo>
                  <a:lnTo>
                    <a:pt x="4496397" y="5587"/>
                  </a:lnTo>
                  <a:lnTo>
                    <a:pt x="4338625" y="3376"/>
                  </a:lnTo>
                  <a:lnTo>
                    <a:pt x="4175682" y="1700"/>
                  </a:lnTo>
                  <a:lnTo>
                    <a:pt x="4007517" y="570"/>
                  </a:lnTo>
                  <a:lnTo>
                    <a:pt x="3834080" y="0"/>
                  </a:lnTo>
                  <a:close/>
                </a:path>
              </a:pathLst>
            </a:custGeom>
            <a:solidFill>
              <a:srgbClr val="EAEEF1">
                <a:alpha val="50000"/>
              </a:srgbClr>
            </a:solidFill>
          </p:spPr>
          <p:txBody>
            <a:bodyPr wrap="square" lIns="0" tIns="0" rIns="0" bIns="0" rtlCol="0"/>
            <a:lstStyle/>
            <a:p>
              <a:endParaRPr sz="1092"/>
            </a:p>
          </p:txBody>
        </p:sp>
        <p:sp>
          <p:nvSpPr>
            <p:cNvPr id="4" name="object 4"/>
            <p:cNvSpPr/>
            <p:nvPr/>
          </p:nvSpPr>
          <p:spPr>
            <a:xfrm>
              <a:off x="14070343" y="4257071"/>
              <a:ext cx="4394835" cy="3395345"/>
            </a:xfrm>
            <a:custGeom>
              <a:avLst/>
              <a:gdLst/>
              <a:ahLst/>
              <a:cxnLst/>
              <a:rect l="l" t="t" r="r" b="b"/>
              <a:pathLst>
                <a:path w="4394834" h="3395345">
                  <a:moveTo>
                    <a:pt x="4394555" y="28321"/>
                  </a:moveTo>
                  <a:lnTo>
                    <a:pt x="4263060" y="0"/>
                  </a:lnTo>
                  <a:lnTo>
                    <a:pt x="3548621" y="3265525"/>
                  </a:lnTo>
                  <a:lnTo>
                    <a:pt x="0" y="3265525"/>
                  </a:lnTo>
                  <a:lnTo>
                    <a:pt x="0" y="3308261"/>
                  </a:lnTo>
                  <a:lnTo>
                    <a:pt x="6819" y="3342017"/>
                  </a:lnTo>
                  <a:lnTo>
                    <a:pt x="25412" y="3369589"/>
                  </a:lnTo>
                  <a:lnTo>
                    <a:pt x="52984" y="3388182"/>
                  </a:lnTo>
                  <a:lnTo>
                    <a:pt x="86741" y="3395002"/>
                  </a:lnTo>
                  <a:lnTo>
                    <a:pt x="3571062" y="3395002"/>
                  </a:lnTo>
                  <a:lnTo>
                    <a:pt x="3621455" y="3384829"/>
                  </a:lnTo>
                  <a:lnTo>
                    <a:pt x="3662603" y="3357080"/>
                  </a:lnTo>
                  <a:lnTo>
                    <a:pt x="3690353" y="3315919"/>
                  </a:lnTo>
                  <a:lnTo>
                    <a:pt x="3692944" y="3303079"/>
                  </a:lnTo>
                  <a:lnTo>
                    <a:pt x="3694976" y="3303143"/>
                  </a:lnTo>
                  <a:lnTo>
                    <a:pt x="4394555" y="28321"/>
                  </a:lnTo>
                  <a:close/>
                </a:path>
              </a:pathLst>
            </a:custGeom>
            <a:solidFill>
              <a:srgbClr val="31313B">
                <a:alpha val="50000"/>
              </a:srgbClr>
            </a:solidFill>
          </p:spPr>
          <p:txBody>
            <a:bodyPr wrap="square" lIns="0" tIns="0" rIns="0" bIns="0" rtlCol="0"/>
            <a:lstStyle/>
            <a:p>
              <a:endParaRPr sz="1092"/>
            </a:p>
          </p:txBody>
        </p:sp>
        <p:sp>
          <p:nvSpPr>
            <p:cNvPr id="5" name="object 5"/>
            <p:cNvSpPr/>
            <p:nvPr/>
          </p:nvSpPr>
          <p:spPr>
            <a:xfrm>
              <a:off x="17091235" y="4257066"/>
              <a:ext cx="1242695" cy="3296285"/>
            </a:xfrm>
            <a:custGeom>
              <a:avLst/>
              <a:gdLst/>
              <a:ahLst/>
              <a:cxnLst/>
              <a:rect l="l" t="t" r="r" b="b"/>
              <a:pathLst>
                <a:path w="1242694" h="3296284">
                  <a:moveTo>
                    <a:pt x="1242171" y="0"/>
                  </a:moveTo>
                  <a:lnTo>
                    <a:pt x="577856" y="530151"/>
                  </a:lnTo>
                  <a:lnTo>
                    <a:pt x="0" y="3049750"/>
                  </a:lnTo>
                  <a:lnTo>
                    <a:pt x="521020" y="3296203"/>
                  </a:lnTo>
                  <a:lnTo>
                    <a:pt x="1242171" y="0"/>
                  </a:lnTo>
                  <a:close/>
                </a:path>
              </a:pathLst>
            </a:custGeom>
            <a:solidFill>
              <a:srgbClr val="61616C">
                <a:alpha val="50000"/>
              </a:srgbClr>
            </a:solidFill>
          </p:spPr>
          <p:txBody>
            <a:bodyPr wrap="square" lIns="0" tIns="0" rIns="0" bIns="0" rtlCol="0"/>
            <a:lstStyle/>
            <a:p>
              <a:endParaRPr sz="1092"/>
            </a:p>
          </p:txBody>
        </p:sp>
        <p:sp>
          <p:nvSpPr>
            <p:cNvPr id="6" name="object 6"/>
            <p:cNvSpPr/>
            <p:nvPr/>
          </p:nvSpPr>
          <p:spPr>
            <a:xfrm>
              <a:off x="17118669" y="4340699"/>
              <a:ext cx="1163955" cy="3075305"/>
            </a:xfrm>
            <a:custGeom>
              <a:avLst/>
              <a:gdLst/>
              <a:ahLst/>
              <a:cxnLst/>
              <a:rect l="l" t="t" r="r" b="b"/>
              <a:pathLst>
                <a:path w="1163955" h="3075304">
                  <a:moveTo>
                    <a:pt x="1163451" y="0"/>
                  </a:moveTo>
                  <a:lnTo>
                    <a:pt x="558119" y="464907"/>
                  </a:lnTo>
                  <a:lnTo>
                    <a:pt x="0" y="2919251"/>
                  </a:lnTo>
                  <a:lnTo>
                    <a:pt x="493231" y="3075225"/>
                  </a:lnTo>
                  <a:lnTo>
                    <a:pt x="1163451" y="0"/>
                  </a:lnTo>
                  <a:close/>
                </a:path>
              </a:pathLst>
            </a:custGeom>
            <a:solidFill>
              <a:srgbClr val="DADAEA">
                <a:alpha val="50000"/>
              </a:srgbClr>
            </a:solidFill>
          </p:spPr>
          <p:txBody>
            <a:bodyPr wrap="square" lIns="0" tIns="0" rIns="0" bIns="0" rtlCol="0"/>
            <a:lstStyle/>
            <a:p>
              <a:endParaRPr sz="1092"/>
            </a:p>
          </p:txBody>
        </p:sp>
        <p:sp>
          <p:nvSpPr>
            <p:cNvPr id="7" name="object 7"/>
            <p:cNvSpPr/>
            <p:nvPr/>
          </p:nvSpPr>
          <p:spPr>
            <a:xfrm>
              <a:off x="14070355" y="7306814"/>
              <a:ext cx="3554729" cy="248285"/>
            </a:xfrm>
            <a:custGeom>
              <a:avLst/>
              <a:gdLst/>
              <a:ahLst/>
              <a:cxnLst/>
              <a:rect l="l" t="t" r="r" b="b"/>
              <a:pathLst>
                <a:path w="3554730" h="248284">
                  <a:moveTo>
                    <a:pt x="3020871" y="0"/>
                  </a:moveTo>
                  <a:lnTo>
                    <a:pt x="464310" y="0"/>
                  </a:lnTo>
                  <a:lnTo>
                    <a:pt x="0" y="215784"/>
                  </a:lnTo>
                  <a:lnTo>
                    <a:pt x="3554520" y="248254"/>
                  </a:lnTo>
                  <a:lnTo>
                    <a:pt x="3020871" y="0"/>
                  </a:lnTo>
                  <a:close/>
                </a:path>
              </a:pathLst>
            </a:custGeom>
            <a:solidFill>
              <a:srgbClr val="FFFFFF">
                <a:alpha val="50000"/>
              </a:srgbClr>
            </a:solidFill>
          </p:spPr>
          <p:txBody>
            <a:bodyPr wrap="square" lIns="0" tIns="0" rIns="0" bIns="0" rtlCol="0"/>
            <a:lstStyle/>
            <a:p>
              <a:endParaRPr sz="1092"/>
            </a:p>
          </p:txBody>
        </p:sp>
        <p:sp>
          <p:nvSpPr>
            <p:cNvPr id="8" name="object 8"/>
            <p:cNvSpPr/>
            <p:nvPr/>
          </p:nvSpPr>
          <p:spPr>
            <a:xfrm>
              <a:off x="14068438" y="7305046"/>
              <a:ext cx="3558540" cy="252095"/>
            </a:xfrm>
            <a:custGeom>
              <a:avLst/>
              <a:gdLst/>
              <a:ahLst/>
              <a:cxnLst/>
              <a:rect l="l" t="t" r="r" b="b"/>
              <a:pathLst>
                <a:path w="3558540" h="252095">
                  <a:moveTo>
                    <a:pt x="3050222" y="179108"/>
                  </a:moveTo>
                  <a:lnTo>
                    <a:pt x="2807157" y="16268"/>
                  </a:lnTo>
                  <a:lnTo>
                    <a:pt x="1501190" y="16268"/>
                  </a:lnTo>
                  <a:lnTo>
                    <a:pt x="1360652" y="179108"/>
                  </a:lnTo>
                  <a:lnTo>
                    <a:pt x="3050222" y="179108"/>
                  </a:lnTo>
                  <a:close/>
                </a:path>
                <a:path w="3558540" h="252095">
                  <a:moveTo>
                    <a:pt x="3558349" y="249605"/>
                  </a:moveTo>
                  <a:lnTo>
                    <a:pt x="3557943" y="248767"/>
                  </a:lnTo>
                  <a:lnTo>
                    <a:pt x="3556673" y="248183"/>
                  </a:lnTo>
                  <a:lnTo>
                    <a:pt x="3548278" y="244284"/>
                  </a:lnTo>
                  <a:lnTo>
                    <a:pt x="3548278" y="248183"/>
                  </a:lnTo>
                  <a:lnTo>
                    <a:pt x="9779" y="215861"/>
                  </a:lnTo>
                  <a:lnTo>
                    <a:pt x="466610" y="3543"/>
                  </a:lnTo>
                  <a:lnTo>
                    <a:pt x="3022396" y="3543"/>
                  </a:lnTo>
                  <a:lnTo>
                    <a:pt x="3548278" y="248183"/>
                  </a:lnTo>
                  <a:lnTo>
                    <a:pt x="3548278" y="244284"/>
                  </a:lnTo>
                  <a:lnTo>
                    <a:pt x="3030791" y="3543"/>
                  </a:lnTo>
                  <a:lnTo>
                    <a:pt x="3023298" y="50"/>
                  </a:lnTo>
                  <a:lnTo>
                    <a:pt x="3023044" y="0"/>
                  </a:lnTo>
                  <a:lnTo>
                    <a:pt x="465963" y="0"/>
                  </a:lnTo>
                  <a:lnTo>
                    <a:pt x="465709" y="50"/>
                  </a:lnTo>
                  <a:lnTo>
                    <a:pt x="419" y="216306"/>
                  </a:lnTo>
                  <a:lnTo>
                    <a:pt x="0" y="217131"/>
                  </a:lnTo>
                  <a:lnTo>
                    <a:pt x="355" y="218744"/>
                  </a:lnTo>
                  <a:lnTo>
                    <a:pt x="1066" y="219329"/>
                  </a:lnTo>
                  <a:lnTo>
                    <a:pt x="3556406" y="251802"/>
                  </a:lnTo>
                  <a:lnTo>
                    <a:pt x="3557257" y="251802"/>
                  </a:lnTo>
                  <a:lnTo>
                    <a:pt x="3557968" y="251218"/>
                  </a:lnTo>
                  <a:lnTo>
                    <a:pt x="3558349" y="249605"/>
                  </a:lnTo>
                  <a:close/>
                </a:path>
              </a:pathLst>
            </a:custGeom>
            <a:solidFill>
              <a:srgbClr val="31313B">
                <a:alpha val="50000"/>
              </a:srgbClr>
            </a:solidFill>
          </p:spPr>
          <p:txBody>
            <a:bodyPr wrap="square" lIns="0" tIns="0" rIns="0" bIns="0" rtlCol="0"/>
            <a:lstStyle/>
            <a:p>
              <a:endParaRPr sz="1092"/>
            </a:p>
          </p:txBody>
        </p:sp>
        <p:sp>
          <p:nvSpPr>
            <p:cNvPr id="9" name="object 9"/>
            <p:cNvSpPr/>
            <p:nvPr/>
          </p:nvSpPr>
          <p:spPr>
            <a:xfrm>
              <a:off x="14466349" y="7336420"/>
              <a:ext cx="739140" cy="132715"/>
            </a:xfrm>
            <a:custGeom>
              <a:avLst/>
              <a:gdLst/>
              <a:ahLst/>
              <a:cxnLst/>
              <a:rect l="l" t="t" r="r" b="b"/>
              <a:pathLst>
                <a:path w="739140" h="132715">
                  <a:moveTo>
                    <a:pt x="734762" y="0"/>
                  </a:moveTo>
                  <a:lnTo>
                    <a:pt x="727433" y="0"/>
                  </a:lnTo>
                  <a:lnTo>
                    <a:pt x="278399" y="0"/>
                  </a:lnTo>
                  <a:lnTo>
                    <a:pt x="271237" y="1455"/>
                  </a:lnTo>
                  <a:lnTo>
                    <a:pt x="5528" y="114582"/>
                  </a:lnTo>
                  <a:lnTo>
                    <a:pt x="693" y="119093"/>
                  </a:lnTo>
                  <a:lnTo>
                    <a:pt x="0" y="125107"/>
                  </a:lnTo>
                  <a:lnTo>
                    <a:pt x="2990" y="130369"/>
                  </a:lnTo>
                  <a:lnTo>
                    <a:pt x="9203" y="132624"/>
                  </a:lnTo>
                  <a:lnTo>
                    <a:pt x="591971" y="132624"/>
                  </a:lnTo>
                  <a:lnTo>
                    <a:pt x="634294" y="119137"/>
                  </a:lnTo>
                  <a:lnTo>
                    <a:pt x="738584" y="8732"/>
                  </a:lnTo>
                  <a:lnTo>
                    <a:pt x="734762" y="0"/>
                  </a:lnTo>
                  <a:close/>
                </a:path>
              </a:pathLst>
            </a:custGeom>
            <a:solidFill>
              <a:srgbClr val="FFFFFF">
                <a:alpha val="50000"/>
              </a:srgbClr>
            </a:solidFill>
          </p:spPr>
          <p:txBody>
            <a:bodyPr wrap="square" lIns="0" tIns="0" rIns="0" bIns="0" rtlCol="0"/>
            <a:lstStyle/>
            <a:p>
              <a:endParaRPr sz="1092"/>
            </a:p>
          </p:txBody>
        </p:sp>
        <p:sp>
          <p:nvSpPr>
            <p:cNvPr id="10" name="object 10"/>
            <p:cNvSpPr/>
            <p:nvPr/>
          </p:nvSpPr>
          <p:spPr>
            <a:xfrm>
              <a:off x="14463710" y="7334649"/>
              <a:ext cx="741045" cy="136525"/>
            </a:xfrm>
            <a:custGeom>
              <a:avLst/>
              <a:gdLst/>
              <a:ahLst/>
              <a:cxnLst/>
              <a:rect l="l" t="t" r="r" b="b"/>
              <a:pathLst>
                <a:path w="741044" h="136525">
                  <a:moveTo>
                    <a:pt x="734176" y="0"/>
                  </a:moveTo>
                  <a:lnTo>
                    <a:pt x="280755" y="0"/>
                  </a:lnTo>
                  <a:lnTo>
                    <a:pt x="273447" y="1486"/>
                  </a:lnTo>
                  <a:lnTo>
                    <a:pt x="1675" y="117190"/>
                  </a:lnTo>
                  <a:lnTo>
                    <a:pt x="0" y="122781"/>
                  </a:lnTo>
                  <a:lnTo>
                    <a:pt x="1811" y="131681"/>
                  </a:lnTo>
                  <a:lnTo>
                    <a:pt x="5549" y="136163"/>
                  </a:lnTo>
                  <a:lnTo>
                    <a:pt x="594610" y="136163"/>
                  </a:lnTo>
                  <a:lnTo>
                    <a:pt x="609990" y="134556"/>
                  </a:lnTo>
                  <a:lnTo>
                    <a:pt x="616024" y="132624"/>
                  </a:lnTo>
                  <a:lnTo>
                    <a:pt x="7245" y="132624"/>
                  </a:lnTo>
                  <a:lnTo>
                    <a:pt x="4952" y="129336"/>
                  </a:lnTo>
                  <a:lnTo>
                    <a:pt x="3800" y="123703"/>
                  </a:lnTo>
                  <a:lnTo>
                    <a:pt x="4628" y="119786"/>
                  </a:lnTo>
                  <a:lnTo>
                    <a:pt x="274389" y="4942"/>
                  </a:lnTo>
                  <a:lnTo>
                    <a:pt x="281237" y="3539"/>
                  </a:lnTo>
                  <a:lnTo>
                    <a:pt x="738273" y="3539"/>
                  </a:lnTo>
                  <a:lnTo>
                    <a:pt x="737747" y="2335"/>
                  </a:lnTo>
                  <a:lnTo>
                    <a:pt x="734176" y="0"/>
                  </a:lnTo>
                  <a:close/>
                </a:path>
                <a:path w="741044" h="136525">
                  <a:moveTo>
                    <a:pt x="738273" y="3539"/>
                  </a:moveTo>
                  <a:lnTo>
                    <a:pt x="733276" y="3539"/>
                  </a:lnTo>
                  <a:lnTo>
                    <a:pt x="735307" y="5591"/>
                  </a:lnTo>
                  <a:lnTo>
                    <a:pt x="736993" y="9434"/>
                  </a:lnTo>
                  <a:lnTo>
                    <a:pt x="646996" y="109724"/>
                  </a:lnTo>
                  <a:lnTo>
                    <a:pt x="609268" y="131092"/>
                  </a:lnTo>
                  <a:lnTo>
                    <a:pt x="594610" y="132624"/>
                  </a:lnTo>
                  <a:lnTo>
                    <a:pt x="616024" y="132624"/>
                  </a:lnTo>
                  <a:lnTo>
                    <a:pt x="649582" y="112132"/>
                  </a:lnTo>
                  <a:lnTo>
                    <a:pt x="740323" y="14072"/>
                  </a:lnTo>
                  <a:lnTo>
                    <a:pt x="741035" y="9863"/>
                  </a:lnTo>
                  <a:lnTo>
                    <a:pt x="738273" y="3539"/>
                  </a:lnTo>
                  <a:close/>
                </a:path>
              </a:pathLst>
            </a:custGeom>
            <a:solidFill>
              <a:srgbClr val="31313B">
                <a:alpha val="50000"/>
              </a:srgbClr>
            </a:solidFill>
          </p:spPr>
          <p:txBody>
            <a:bodyPr wrap="square" lIns="0" tIns="0" rIns="0" bIns="0" rtlCol="0"/>
            <a:lstStyle/>
            <a:p>
              <a:endParaRPr sz="1092"/>
            </a:p>
          </p:txBody>
        </p:sp>
        <p:sp>
          <p:nvSpPr>
            <p:cNvPr id="11" name="object 11"/>
            <p:cNvSpPr/>
            <p:nvPr/>
          </p:nvSpPr>
          <p:spPr>
            <a:xfrm>
              <a:off x="15659087" y="7312945"/>
              <a:ext cx="1174115" cy="188595"/>
            </a:xfrm>
            <a:custGeom>
              <a:avLst/>
              <a:gdLst/>
              <a:ahLst/>
              <a:cxnLst/>
              <a:rect l="l" t="t" r="r" b="b"/>
              <a:pathLst>
                <a:path w="1174115" h="188595">
                  <a:moveTo>
                    <a:pt x="132651" y="6121"/>
                  </a:moveTo>
                  <a:lnTo>
                    <a:pt x="126847" y="2057"/>
                  </a:lnTo>
                  <a:lnTo>
                    <a:pt x="0" y="183629"/>
                  </a:lnTo>
                  <a:lnTo>
                    <a:pt x="5791" y="187693"/>
                  </a:lnTo>
                  <a:lnTo>
                    <a:pt x="132651" y="6121"/>
                  </a:lnTo>
                  <a:close/>
                </a:path>
                <a:path w="1174115" h="188595">
                  <a:moveTo>
                    <a:pt x="358813" y="3987"/>
                  </a:moveTo>
                  <a:lnTo>
                    <a:pt x="352488" y="825"/>
                  </a:lnTo>
                  <a:lnTo>
                    <a:pt x="260565" y="184073"/>
                  </a:lnTo>
                  <a:lnTo>
                    <a:pt x="266890" y="187248"/>
                  </a:lnTo>
                  <a:lnTo>
                    <a:pt x="358813" y="3987"/>
                  </a:lnTo>
                  <a:close/>
                </a:path>
                <a:path w="1174115" h="188595">
                  <a:moveTo>
                    <a:pt x="589711" y="2679"/>
                  </a:moveTo>
                  <a:lnTo>
                    <a:pt x="582650" y="2133"/>
                  </a:lnTo>
                  <a:lnTo>
                    <a:pt x="568502" y="185394"/>
                  </a:lnTo>
                  <a:lnTo>
                    <a:pt x="575551" y="185928"/>
                  </a:lnTo>
                  <a:lnTo>
                    <a:pt x="589711" y="2679"/>
                  </a:lnTo>
                  <a:close/>
                </a:path>
                <a:path w="1174115" h="188595">
                  <a:moveTo>
                    <a:pt x="874064" y="184365"/>
                  </a:moveTo>
                  <a:lnTo>
                    <a:pt x="803262" y="4648"/>
                  </a:lnTo>
                  <a:lnTo>
                    <a:pt x="796671" y="7251"/>
                  </a:lnTo>
                  <a:lnTo>
                    <a:pt x="867473" y="186956"/>
                  </a:lnTo>
                  <a:lnTo>
                    <a:pt x="874064" y="184365"/>
                  </a:lnTo>
                  <a:close/>
                </a:path>
                <a:path w="1174115" h="188595">
                  <a:moveTo>
                    <a:pt x="1173670" y="183248"/>
                  </a:moveTo>
                  <a:lnTo>
                    <a:pt x="1003757" y="0"/>
                  </a:lnTo>
                  <a:lnTo>
                    <a:pt x="998550" y="4813"/>
                  </a:lnTo>
                  <a:lnTo>
                    <a:pt x="1168476" y="188061"/>
                  </a:lnTo>
                  <a:lnTo>
                    <a:pt x="1173670" y="183248"/>
                  </a:lnTo>
                  <a:close/>
                </a:path>
              </a:pathLst>
            </a:custGeom>
            <a:solidFill>
              <a:srgbClr val="EAEEF1">
                <a:alpha val="50000"/>
              </a:srgbClr>
            </a:solidFill>
          </p:spPr>
          <p:txBody>
            <a:bodyPr wrap="square" lIns="0" tIns="0" rIns="0" bIns="0" rtlCol="0"/>
            <a:lstStyle/>
            <a:p>
              <a:endParaRPr sz="1092"/>
            </a:p>
          </p:txBody>
        </p:sp>
        <p:sp>
          <p:nvSpPr>
            <p:cNvPr id="12" name="object 12"/>
            <p:cNvSpPr/>
            <p:nvPr/>
          </p:nvSpPr>
          <p:spPr>
            <a:xfrm>
              <a:off x="16962908" y="7579734"/>
              <a:ext cx="469900" cy="42545"/>
            </a:xfrm>
            <a:custGeom>
              <a:avLst/>
              <a:gdLst/>
              <a:ahLst/>
              <a:cxnLst/>
              <a:rect l="l" t="t" r="r" b="b"/>
              <a:pathLst>
                <a:path w="469900" h="42545">
                  <a:moveTo>
                    <a:pt x="212394" y="21234"/>
                  </a:moveTo>
                  <a:lnTo>
                    <a:pt x="210718" y="12992"/>
                  </a:lnTo>
                  <a:lnTo>
                    <a:pt x="206159" y="6235"/>
                  </a:lnTo>
                  <a:lnTo>
                    <a:pt x="199402" y="1676"/>
                  </a:lnTo>
                  <a:lnTo>
                    <a:pt x="191160" y="0"/>
                  </a:lnTo>
                  <a:lnTo>
                    <a:pt x="21234" y="0"/>
                  </a:lnTo>
                  <a:lnTo>
                    <a:pt x="12992" y="1676"/>
                  </a:lnTo>
                  <a:lnTo>
                    <a:pt x="6235" y="6235"/>
                  </a:lnTo>
                  <a:lnTo>
                    <a:pt x="1676" y="12992"/>
                  </a:lnTo>
                  <a:lnTo>
                    <a:pt x="0" y="21234"/>
                  </a:lnTo>
                  <a:lnTo>
                    <a:pt x="1676" y="29476"/>
                  </a:lnTo>
                  <a:lnTo>
                    <a:pt x="6235" y="36233"/>
                  </a:lnTo>
                  <a:lnTo>
                    <a:pt x="12992" y="40805"/>
                  </a:lnTo>
                  <a:lnTo>
                    <a:pt x="21234" y="42481"/>
                  </a:lnTo>
                  <a:lnTo>
                    <a:pt x="191160" y="42481"/>
                  </a:lnTo>
                  <a:lnTo>
                    <a:pt x="199402" y="40805"/>
                  </a:lnTo>
                  <a:lnTo>
                    <a:pt x="206159" y="36233"/>
                  </a:lnTo>
                  <a:lnTo>
                    <a:pt x="210718" y="29476"/>
                  </a:lnTo>
                  <a:lnTo>
                    <a:pt x="212394" y="21234"/>
                  </a:lnTo>
                  <a:close/>
                </a:path>
                <a:path w="469900" h="42545">
                  <a:moveTo>
                    <a:pt x="469620" y="21234"/>
                  </a:moveTo>
                  <a:lnTo>
                    <a:pt x="467944" y="12992"/>
                  </a:lnTo>
                  <a:lnTo>
                    <a:pt x="463384" y="6235"/>
                  </a:lnTo>
                  <a:lnTo>
                    <a:pt x="456628" y="1676"/>
                  </a:lnTo>
                  <a:lnTo>
                    <a:pt x="448386" y="0"/>
                  </a:lnTo>
                  <a:lnTo>
                    <a:pt x="278472" y="0"/>
                  </a:lnTo>
                  <a:lnTo>
                    <a:pt x="270217" y="1676"/>
                  </a:lnTo>
                  <a:lnTo>
                    <a:pt x="263474" y="6235"/>
                  </a:lnTo>
                  <a:lnTo>
                    <a:pt x="258914" y="12992"/>
                  </a:lnTo>
                  <a:lnTo>
                    <a:pt x="257238" y="21234"/>
                  </a:lnTo>
                  <a:lnTo>
                    <a:pt x="258914" y="29476"/>
                  </a:lnTo>
                  <a:lnTo>
                    <a:pt x="263474" y="36233"/>
                  </a:lnTo>
                  <a:lnTo>
                    <a:pt x="270217" y="40805"/>
                  </a:lnTo>
                  <a:lnTo>
                    <a:pt x="278472" y="42481"/>
                  </a:lnTo>
                  <a:lnTo>
                    <a:pt x="448386" y="42481"/>
                  </a:lnTo>
                  <a:lnTo>
                    <a:pt x="456628" y="40805"/>
                  </a:lnTo>
                  <a:lnTo>
                    <a:pt x="463384" y="36233"/>
                  </a:lnTo>
                  <a:lnTo>
                    <a:pt x="467944" y="29476"/>
                  </a:lnTo>
                  <a:lnTo>
                    <a:pt x="469620" y="21234"/>
                  </a:lnTo>
                  <a:close/>
                </a:path>
              </a:pathLst>
            </a:custGeom>
            <a:solidFill>
              <a:srgbClr val="61616C">
                <a:alpha val="50000"/>
              </a:srgbClr>
            </a:solidFill>
          </p:spPr>
          <p:txBody>
            <a:bodyPr wrap="square" lIns="0" tIns="0" rIns="0" bIns="0" rtlCol="0"/>
            <a:lstStyle/>
            <a:p>
              <a:endParaRPr sz="1092"/>
            </a:p>
          </p:txBody>
        </p:sp>
      </p:grpSp>
      <p:sp>
        <p:nvSpPr>
          <p:cNvPr id="245" name="object 245"/>
          <p:cNvSpPr/>
          <p:nvPr/>
        </p:nvSpPr>
        <p:spPr>
          <a:xfrm>
            <a:off x="596546" y="302973"/>
            <a:ext cx="374668" cy="384680"/>
          </a:xfrm>
          <a:custGeom>
            <a:avLst/>
            <a:gdLst/>
            <a:ahLst/>
            <a:cxnLst/>
            <a:rect l="l" t="t" r="r" b="b"/>
            <a:pathLst>
              <a:path w="617855" h="634365">
                <a:moveTo>
                  <a:pt x="308734" y="0"/>
                </a:moveTo>
                <a:lnTo>
                  <a:pt x="261502" y="3685"/>
                </a:lnTo>
                <a:lnTo>
                  <a:pt x="216520" y="14378"/>
                </a:lnTo>
                <a:lnTo>
                  <a:pt x="174320" y="31534"/>
                </a:lnTo>
                <a:lnTo>
                  <a:pt x="135432" y="54606"/>
                </a:lnTo>
                <a:lnTo>
                  <a:pt x="100388" y="83051"/>
                </a:lnTo>
                <a:lnTo>
                  <a:pt x="69717" y="116321"/>
                </a:lnTo>
                <a:lnTo>
                  <a:pt x="43950" y="153872"/>
                </a:lnTo>
                <a:lnTo>
                  <a:pt x="23620" y="195159"/>
                </a:lnTo>
                <a:lnTo>
                  <a:pt x="9256" y="239636"/>
                </a:lnTo>
                <a:lnTo>
                  <a:pt x="225647" y="239636"/>
                </a:lnTo>
                <a:lnTo>
                  <a:pt x="249886" y="244674"/>
                </a:lnTo>
                <a:lnTo>
                  <a:pt x="269706" y="258404"/>
                </a:lnTo>
                <a:lnTo>
                  <a:pt x="283082" y="278752"/>
                </a:lnTo>
                <a:lnTo>
                  <a:pt x="287991" y="303645"/>
                </a:lnTo>
                <a:lnTo>
                  <a:pt x="287991" y="633153"/>
                </a:lnTo>
                <a:lnTo>
                  <a:pt x="294430" y="633593"/>
                </a:lnTo>
                <a:lnTo>
                  <a:pt x="300933" y="633834"/>
                </a:lnTo>
                <a:lnTo>
                  <a:pt x="307488" y="633855"/>
                </a:lnTo>
                <a:lnTo>
                  <a:pt x="307444" y="217490"/>
                </a:lnTo>
                <a:lnTo>
                  <a:pt x="175848" y="217490"/>
                </a:lnTo>
                <a:lnTo>
                  <a:pt x="156989" y="213572"/>
                </a:lnTo>
                <a:lnTo>
                  <a:pt x="141574" y="202891"/>
                </a:lnTo>
                <a:lnTo>
                  <a:pt x="131173" y="187063"/>
                </a:lnTo>
                <a:lnTo>
                  <a:pt x="127357" y="167701"/>
                </a:lnTo>
                <a:lnTo>
                  <a:pt x="131191" y="148322"/>
                </a:lnTo>
                <a:lnTo>
                  <a:pt x="141574" y="132524"/>
                </a:lnTo>
                <a:lnTo>
                  <a:pt x="156989" y="121843"/>
                </a:lnTo>
                <a:lnTo>
                  <a:pt x="175848" y="117923"/>
                </a:lnTo>
                <a:lnTo>
                  <a:pt x="348879" y="117923"/>
                </a:lnTo>
                <a:lnTo>
                  <a:pt x="348879" y="2659"/>
                </a:lnTo>
                <a:lnTo>
                  <a:pt x="338971" y="1506"/>
                </a:lnTo>
                <a:lnTo>
                  <a:pt x="328975" y="674"/>
                </a:lnTo>
                <a:lnTo>
                  <a:pt x="318895" y="169"/>
                </a:lnTo>
                <a:lnTo>
                  <a:pt x="308734" y="0"/>
                </a:lnTo>
                <a:close/>
              </a:path>
              <a:path w="617855" h="634365">
                <a:moveTo>
                  <a:pt x="348879" y="117923"/>
                </a:moveTo>
                <a:lnTo>
                  <a:pt x="175848" y="117923"/>
                </a:lnTo>
                <a:lnTo>
                  <a:pt x="191567" y="120611"/>
                </a:lnTo>
                <a:lnTo>
                  <a:pt x="205144" y="128073"/>
                </a:lnTo>
                <a:lnTo>
                  <a:pt x="215703" y="139404"/>
                </a:lnTo>
                <a:lnTo>
                  <a:pt x="222370" y="153702"/>
                </a:lnTo>
                <a:lnTo>
                  <a:pt x="266923" y="153702"/>
                </a:lnTo>
                <a:lnTo>
                  <a:pt x="310986" y="172469"/>
                </a:lnTo>
                <a:lnTo>
                  <a:pt x="329224" y="217490"/>
                </a:lnTo>
                <a:lnTo>
                  <a:pt x="329267" y="633163"/>
                </a:lnTo>
                <a:lnTo>
                  <a:pt x="335874" y="632724"/>
                </a:lnTo>
                <a:lnTo>
                  <a:pt x="342397" y="632074"/>
                </a:lnTo>
                <a:lnTo>
                  <a:pt x="348879" y="631205"/>
                </a:lnTo>
                <a:lnTo>
                  <a:pt x="348922" y="416489"/>
                </a:lnTo>
                <a:lnTo>
                  <a:pt x="353786" y="391823"/>
                </a:lnTo>
                <a:lnTo>
                  <a:pt x="367160" y="371478"/>
                </a:lnTo>
                <a:lnTo>
                  <a:pt x="386979" y="357749"/>
                </a:lnTo>
                <a:lnTo>
                  <a:pt x="411223" y="352711"/>
                </a:lnTo>
                <a:lnTo>
                  <a:pt x="455776" y="352711"/>
                </a:lnTo>
                <a:lnTo>
                  <a:pt x="462442" y="338410"/>
                </a:lnTo>
                <a:lnTo>
                  <a:pt x="472998" y="327079"/>
                </a:lnTo>
                <a:lnTo>
                  <a:pt x="486574" y="319619"/>
                </a:lnTo>
                <a:lnTo>
                  <a:pt x="502298" y="316932"/>
                </a:lnTo>
                <a:lnTo>
                  <a:pt x="617457" y="316932"/>
                </a:lnTo>
                <a:lnTo>
                  <a:pt x="613630" y="266886"/>
                </a:lnTo>
                <a:lnTo>
                  <a:pt x="610620" y="253981"/>
                </a:lnTo>
                <a:lnTo>
                  <a:pt x="502298" y="253981"/>
                </a:lnTo>
                <a:lnTo>
                  <a:pt x="486574" y="251296"/>
                </a:lnTo>
                <a:lnTo>
                  <a:pt x="472998" y="243839"/>
                </a:lnTo>
                <a:lnTo>
                  <a:pt x="462442" y="232508"/>
                </a:lnTo>
                <a:lnTo>
                  <a:pt x="455776" y="218202"/>
                </a:lnTo>
                <a:lnTo>
                  <a:pt x="411223" y="218202"/>
                </a:lnTo>
                <a:lnTo>
                  <a:pt x="386979" y="213165"/>
                </a:lnTo>
                <a:lnTo>
                  <a:pt x="367160" y="199436"/>
                </a:lnTo>
                <a:lnTo>
                  <a:pt x="353786" y="179091"/>
                </a:lnTo>
                <a:lnTo>
                  <a:pt x="348922" y="154424"/>
                </a:lnTo>
                <a:lnTo>
                  <a:pt x="348879" y="117923"/>
                </a:lnTo>
                <a:close/>
              </a:path>
              <a:path w="617855" h="634365">
                <a:moveTo>
                  <a:pt x="262021" y="285949"/>
                </a:moveTo>
                <a:lnTo>
                  <a:pt x="92101" y="285949"/>
                </a:lnTo>
                <a:lnTo>
                  <a:pt x="107825" y="288634"/>
                </a:lnTo>
                <a:lnTo>
                  <a:pt x="121402" y="296091"/>
                </a:lnTo>
                <a:lnTo>
                  <a:pt x="131958" y="307422"/>
                </a:lnTo>
                <a:lnTo>
                  <a:pt x="138624" y="321728"/>
                </a:lnTo>
                <a:lnTo>
                  <a:pt x="183188" y="321728"/>
                </a:lnTo>
                <a:lnTo>
                  <a:pt x="227250" y="340494"/>
                </a:lnTo>
                <a:lnTo>
                  <a:pt x="245488" y="385506"/>
                </a:lnTo>
                <a:lnTo>
                  <a:pt x="245531" y="627206"/>
                </a:lnTo>
                <a:lnTo>
                  <a:pt x="252337" y="628661"/>
                </a:lnTo>
                <a:lnTo>
                  <a:pt x="259238" y="629897"/>
                </a:lnTo>
                <a:lnTo>
                  <a:pt x="266201" y="630870"/>
                </a:lnTo>
                <a:lnTo>
                  <a:pt x="266201" y="303645"/>
                </a:lnTo>
                <a:lnTo>
                  <a:pt x="263008" y="287451"/>
                </a:lnTo>
                <a:lnTo>
                  <a:pt x="262021" y="285949"/>
                </a:lnTo>
                <a:close/>
              </a:path>
              <a:path w="617855" h="634365">
                <a:moveTo>
                  <a:pt x="454499" y="375067"/>
                </a:moveTo>
                <a:lnTo>
                  <a:pt x="411223" y="375067"/>
                </a:lnTo>
                <a:lnTo>
                  <a:pt x="395449" y="378346"/>
                </a:lnTo>
                <a:lnTo>
                  <a:pt x="382553" y="387281"/>
                </a:lnTo>
                <a:lnTo>
                  <a:pt x="373851"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98" y="416489"/>
                </a:lnTo>
                <a:lnTo>
                  <a:pt x="485269" y="413320"/>
                </a:lnTo>
                <a:lnTo>
                  <a:pt x="470871" y="404585"/>
                </a:lnTo>
                <a:lnTo>
                  <a:pt x="460237" y="391447"/>
                </a:lnTo>
                <a:lnTo>
                  <a:pt x="454499" y="375067"/>
                </a:lnTo>
                <a:close/>
              </a:path>
              <a:path w="617855" h="634365">
                <a:moveTo>
                  <a:pt x="225647" y="262002"/>
                </a:moveTo>
                <a:lnTo>
                  <a:pt x="4628" y="262002"/>
                </a:lnTo>
                <a:lnTo>
                  <a:pt x="2623" y="275478"/>
                </a:lnTo>
                <a:lnTo>
                  <a:pt x="1228" y="288634"/>
                </a:lnTo>
                <a:lnTo>
                  <a:pt x="1128" y="289866"/>
                </a:lnTo>
                <a:lnTo>
                  <a:pt x="296" y="302956"/>
                </a:lnTo>
                <a:lnTo>
                  <a:pt x="0" y="316932"/>
                </a:lnTo>
                <a:lnTo>
                  <a:pt x="3420" y="364265"/>
                </a:lnTo>
                <a:lnTo>
                  <a:pt x="13351" y="409413"/>
                </a:lnTo>
                <a:lnTo>
                  <a:pt x="29301" y="451869"/>
                </a:lnTo>
                <a:lnTo>
                  <a:pt x="50775" y="491127"/>
                </a:lnTo>
                <a:lnTo>
                  <a:pt x="77280" y="526679"/>
                </a:lnTo>
                <a:lnTo>
                  <a:pt x="108324" y="558019"/>
                </a:lnTo>
                <a:lnTo>
                  <a:pt x="143413" y="584640"/>
                </a:lnTo>
                <a:lnTo>
                  <a:pt x="182053" y="606035"/>
                </a:lnTo>
                <a:lnTo>
                  <a:pt x="223752" y="621698"/>
                </a:lnTo>
                <a:lnTo>
                  <a:pt x="223708" y="385506"/>
                </a:lnTo>
                <a:lnTo>
                  <a:pt x="92101" y="385506"/>
                </a:lnTo>
                <a:lnTo>
                  <a:pt x="73243" y="381588"/>
                </a:lnTo>
                <a:lnTo>
                  <a:pt x="57828" y="370908"/>
                </a:lnTo>
                <a:lnTo>
                  <a:pt x="47427" y="355083"/>
                </a:lnTo>
                <a:lnTo>
                  <a:pt x="43611" y="335727"/>
                </a:lnTo>
                <a:lnTo>
                  <a:pt x="47427" y="316367"/>
                </a:lnTo>
                <a:lnTo>
                  <a:pt x="57828" y="300543"/>
                </a:lnTo>
                <a:lnTo>
                  <a:pt x="73243" y="289866"/>
                </a:lnTo>
                <a:lnTo>
                  <a:pt x="92101" y="285949"/>
                </a:lnTo>
                <a:lnTo>
                  <a:pt x="262021" y="285949"/>
                </a:lnTo>
                <a:lnTo>
                  <a:pt x="254307" y="274212"/>
                </a:lnTo>
                <a:lnTo>
                  <a:pt x="241415" y="265280"/>
                </a:lnTo>
                <a:lnTo>
                  <a:pt x="225647" y="262002"/>
                </a:lnTo>
                <a:close/>
              </a:path>
              <a:path w="617855" h="634365">
                <a:moveTo>
                  <a:pt x="617457" y="316932"/>
                </a:moveTo>
                <a:lnTo>
                  <a:pt x="502298" y="316932"/>
                </a:lnTo>
                <a:lnTo>
                  <a:pt x="521157" y="320851"/>
                </a:lnTo>
                <a:lnTo>
                  <a:pt x="536572" y="331530"/>
                </a:lnTo>
                <a:lnTo>
                  <a:pt x="546974" y="347361"/>
                </a:lnTo>
                <a:lnTo>
                  <a:pt x="550789" y="366711"/>
                </a:lnTo>
                <a:lnTo>
                  <a:pt x="547040" y="385726"/>
                </a:lnTo>
                <a:lnTo>
                  <a:pt x="546951" y="386100"/>
                </a:lnTo>
                <a:lnTo>
                  <a:pt x="536572" y="401892"/>
                </a:lnTo>
                <a:lnTo>
                  <a:pt x="521157" y="412571"/>
                </a:lnTo>
                <a:lnTo>
                  <a:pt x="502298" y="416489"/>
                </a:lnTo>
                <a:lnTo>
                  <a:pt x="601759" y="416489"/>
                </a:lnTo>
                <a:lnTo>
                  <a:pt x="602538" y="414541"/>
                </a:lnTo>
                <a:lnTo>
                  <a:pt x="613630" y="366978"/>
                </a:lnTo>
                <a:lnTo>
                  <a:pt x="617457" y="316932"/>
                </a:lnTo>
                <a:close/>
              </a:path>
              <a:path w="617855" h="634365">
                <a:moveTo>
                  <a:pt x="502832" y="339288"/>
                </a:moveTo>
                <a:lnTo>
                  <a:pt x="492435" y="341443"/>
                </a:lnTo>
                <a:lnTo>
                  <a:pt x="483944" y="347321"/>
                </a:lnTo>
                <a:lnTo>
                  <a:pt x="478220" y="356038"/>
                </a:lnTo>
                <a:lnTo>
                  <a:pt x="476121" y="366711"/>
                </a:lnTo>
                <a:lnTo>
                  <a:pt x="478220" y="377383"/>
                </a:lnTo>
                <a:lnTo>
                  <a:pt x="483944" y="386100"/>
                </a:lnTo>
                <a:lnTo>
                  <a:pt x="492435" y="391978"/>
                </a:lnTo>
                <a:lnTo>
                  <a:pt x="502832" y="394134"/>
                </a:lnTo>
                <a:lnTo>
                  <a:pt x="513230" y="391978"/>
                </a:lnTo>
                <a:lnTo>
                  <a:pt x="521721" y="386100"/>
                </a:lnTo>
                <a:lnTo>
                  <a:pt x="527445" y="377383"/>
                </a:lnTo>
                <a:lnTo>
                  <a:pt x="529544" y="366711"/>
                </a:lnTo>
                <a:lnTo>
                  <a:pt x="527445" y="356038"/>
                </a:lnTo>
                <a:lnTo>
                  <a:pt x="521721" y="347321"/>
                </a:lnTo>
                <a:lnTo>
                  <a:pt x="513230" y="341443"/>
                </a:lnTo>
                <a:lnTo>
                  <a:pt x="502832" y="339288"/>
                </a:lnTo>
                <a:close/>
              </a:path>
              <a:path w="617855" h="634365">
                <a:moveTo>
                  <a:pt x="183188" y="344083"/>
                </a:moveTo>
                <a:lnTo>
                  <a:pt x="139901" y="344083"/>
                </a:lnTo>
                <a:lnTo>
                  <a:pt x="134164" y="360464"/>
                </a:lnTo>
                <a:lnTo>
                  <a:pt x="123532" y="373602"/>
                </a:lnTo>
                <a:lnTo>
                  <a:pt x="109135" y="382337"/>
                </a:lnTo>
                <a:lnTo>
                  <a:pt x="92101" y="385506"/>
                </a:lnTo>
                <a:lnTo>
                  <a:pt x="223708" y="385506"/>
                </a:lnTo>
                <a:lnTo>
                  <a:pt x="220559" y="369532"/>
                </a:lnTo>
                <a:lnTo>
                  <a:pt x="211857" y="356294"/>
                </a:lnTo>
                <a:lnTo>
                  <a:pt x="198933" y="347355"/>
                </a:lnTo>
                <a:lnTo>
                  <a:pt x="183188" y="344083"/>
                </a:lnTo>
                <a:close/>
              </a:path>
              <a:path w="617855" h="634365">
                <a:moveTo>
                  <a:pt x="91567" y="308304"/>
                </a:moveTo>
                <a:lnTo>
                  <a:pt x="81170" y="310460"/>
                </a:lnTo>
                <a:lnTo>
                  <a:pt x="72679" y="316338"/>
                </a:lnTo>
                <a:lnTo>
                  <a:pt x="66955" y="325055"/>
                </a:lnTo>
                <a:lnTo>
                  <a:pt x="64856" y="335727"/>
                </a:lnTo>
                <a:lnTo>
                  <a:pt x="66955" y="346400"/>
                </a:lnTo>
                <a:lnTo>
                  <a:pt x="72679" y="355117"/>
                </a:lnTo>
                <a:lnTo>
                  <a:pt x="81170" y="360995"/>
                </a:lnTo>
                <a:lnTo>
                  <a:pt x="91567" y="363151"/>
                </a:lnTo>
                <a:lnTo>
                  <a:pt x="101965" y="360995"/>
                </a:lnTo>
                <a:lnTo>
                  <a:pt x="110456" y="355117"/>
                </a:lnTo>
                <a:lnTo>
                  <a:pt x="116180" y="346400"/>
                </a:lnTo>
                <a:lnTo>
                  <a:pt x="118279" y="335727"/>
                </a:lnTo>
                <a:lnTo>
                  <a:pt x="116180" y="325055"/>
                </a:lnTo>
                <a:lnTo>
                  <a:pt x="110456" y="316338"/>
                </a:lnTo>
                <a:lnTo>
                  <a:pt x="101965" y="310460"/>
                </a:lnTo>
                <a:lnTo>
                  <a:pt x="91567" y="308304"/>
                </a:lnTo>
                <a:close/>
              </a:path>
              <a:path w="617855" h="634365">
                <a:moveTo>
                  <a:pt x="572820" y="154424"/>
                </a:moveTo>
                <a:lnTo>
                  <a:pt x="502298" y="154424"/>
                </a:lnTo>
                <a:lnTo>
                  <a:pt x="521157" y="158343"/>
                </a:lnTo>
                <a:lnTo>
                  <a:pt x="536572" y="169022"/>
                </a:lnTo>
                <a:lnTo>
                  <a:pt x="546973" y="184847"/>
                </a:lnTo>
                <a:lnTo>
                  <a:pt x="550789" y="204203"/>
                </a:lnTo>
                <a:lnTo>
                  <a:pt x="546973" y="223563"/>
                </a:lnTo>
                <a:lnTo>
                  <a:pt x="536572" y="239387"/>
                </a:lnTo>
                <a:lnTo>
                  <a:pt x="521157" y="250064"/>
                </a:lnTo>
                <a:lnTo>
                  <a:pt x="502298" y="253981"/>
                </a:lnTo>
                <a:lnTo>
                  <a:pt x="610620" y="253981"/>
                </a:lnTo>
                <a:lnTo>
                  <a:pt x="602538" y="219323"/>
                </a:lnTo>
                <a:lnTo>
                  <a:pt x="584766" y="174845"/>
                </a:lnTo>
                <a:lnTo>
                  <a:pt x="572820" y="154424"/>
                </a:lnTo>
                <a:close/>
              </a:path>
              <a:path w="617855" h="634365">
                <a:moveTo>
                  <a:pt x="502832" y="176790"/>
                </a:moveTo>
                <a:lnTo>
                  <a:pt x="492435" y="178944"/>
                </a:lnTo>
                <a:lnTo>
                  <a:pt x="483926" y="184847"/>
                </a:lnTo>
                <a:lnTo>
                  <a:pt x="478220" y="193532"/>
                </a:lnTo>
                <a:lnTo>
                  <a:pt x="476121" y="204203"/>
                </a:lnTo>
                <a:lnTo>
                  <a:pt x="478220" y="214880"/>
                </a:lnTo>
                <a:lnTo>
                  <a:pt x="483944" y="223596"/>
                </a:lnTo>
                <a:lnTo>
                  <a:pt x="492435" y="229472"/>
                </a:lnTo>
                <a:lnTo>
                  <a:pt x="502832" y="231626"/>
                </a:lnTo>
                <a:lnTo>
                  <a:pt x="513230" y="229472"/>
                </a:lnTo>
                <a:lnTo>
                  <a:pt x="521721" y="223596"/>
                </a:lnTo>
                <a:lnTo>
                  <a:pt x="527445" y="214880"/>
                </a:lnTo>
                <a:lnTo>
                  <a:pt x="529544" y="204203"/>
                </a:lnTo>
                <a:lnTo>
                  <a:pt x="527445" y="193532"/>
                </a:lnTo>
                <a:lnTo>
                  <a:pt x="521721" y="184818"/>
                </a:lnTo>
                <a:lnTo>
                  <a:pt x="513230" y="178944"/>
                </a:lnTo>
                <a:lnTo>
                  <a:pt x="502832" y="176790"/>
                </a:lnTo>
                <a:close/>
              </a:path>
              <a:path w="617855" h="634365">
                <a:moveTo>
                  <a:pt x="266923" y="176067"/>
                </a:moveTo>
                <a:lnTo>
                  <a:pt x="223637" y="176067"/>
                </a:lnTo>
                <a:lnTo>
                  <a:pt x="217900" y="192448"/>
                </a:lnTo>
                <a:lnTo>
                  <a:pt x="207269" y="205586"/>
                </a:lnTo>
                <a:lnTo>
                  <a:pt x="192875" y="214321"/>
                </a:lnTo>
                <a:lnTo>
                  <a:pt x="175848" y="217490"/>
                </a:lnTo>
                <a:lnTo>
                  <a:pt x="307444" y="217490"/>
                </a:lnTo>
                <a:lnTo>
                  <a:pt x="304295" y="201516"/>
                </a:lnTo>
                <a:lnTo>
                  <a:pt x="295593" y="188278"/>
                </a:lnTo>
                <a:lnTo>
                  <a:pt x="282697" y="179345"/>
                </a:lnTo>
                <a:lnTo>
                  <a:pt x="266923" y="176067"/>
                </a:lnTo>
                <a:close/>
              </a:path>
              <a:path w="617855" h="634365">
                <a:moveTo>
                  <a:pt x="370658" y="6387"/>
                </a:moveTo>
                <a:lnTo>
                  <a:pt x="370702" y="154424"/>
                </a:lnTo>
                <a:lnTo>
                  <a:pt x="395449" y="192569"/>
                </a:lnTo>
                <a:lnTo>
                  <a:pt x="411223" y="195847"/>
                </a:lnTo>
                <a:lnTo>
                  <a:pt x="454499" y="195847"/>
                </a:lnTo>
                <a:lnTo>
                  <a:pt x="460237" y="179466"/>
                </a:lnTo>
                <a:lnTo>
                  <a:pt x="470871" y="166328"/>
                </a:lnTo>
                <a:lnTo>
                  <a:pt x="485269" y="157594"/>
                </a:lnTo>
                <a:lnTo>
                  <a:pt x="50229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303" y="140288"/>
                </a:moveTo>
                <a:lnTo>
                  <a:pt x="164905" y="142444"/>
                </a:lnTo>
                <a:lnTo>
                  <a:pt x="156397" y="148350"/>
                </a:lnTo>
                <a:lnTo>
                  <a:pt x="150691" y="157039"/>
                </a:lnTo>
                <a:lnTo>
                  <a:pt x="148592" y="167712"/>
                </a:lnTo>
                <a:lnTo>
                  <a:pt x="150691" y="178384"/>
                </a:lnTo>
                <a:lnTo>
                  <a:pt x="156415" y="187101"/>
                </a:lnTo>
                <a:lnTo>
                  <a:pt x="164905" y="192979"/>
                </a:lnTo>
                <a:lnTo>
                  <a:pt x="175303" y="195135"/>
                </a:lnTo>
                <a:lnTo>
                  <a:pt x="185701" y="192979"/>
                </a:lnTo>
                <a:lnTo>
                  <a:pt x="194191" y="187101"/>
                </a:lnTo>
                <a:lnTo>
                  <a:pt x="199915" y="178384"/>
                </a:lnTo>
                <a:lnTo>
                  <a:pt x="202012" y="167701"/>
                </a:lnTo>
                <a:lnTo>
                  <a:pt x="199915" y="157039"/>
                </a:lnTo>
                <a:lnTo>
                  <a:pt x="194191" y="148322"/>
                </a:lnTo>
                <a:lnTo>
                  <a:pt x="185701" y="142444"/>
                </a:lnTo>
                <a:lnTo>
                  <a:pt x="175303" y="140288"/>
                </a:lnTo>
                <a:close/>
              </a:path>
            </a:pathLst>
          </a:custGeom>
          <a:solidFill>
            <a:srgbClr val="E50022"/>
          </a:solidFill>
        </p:spPr>
        <p:txBody>
          <a:bodyPr wrap="square" lIns="0" tIns="0" rIns="0" bIns="0" rtlCol="0"/>
          <a:lstStyle/>
          <a:p>
            <a:endParaRPr sz="1092"/>
          </a:p>
        </p:txBody>
      </p:sp>
      <p:pic>
        <p:nvPicPr>
          <p:cNvPr id="246" name="object 246"/>
          <p:cNvPicPr/>
          <p:nvPr/>
        </p:nvPicPr>
        <p:blipFill>
          <a:blip r:embed="rId3" cstate="print"/>
          <a:stretch>
            <a:fillRect/>
          </a:stretch>
        </p:blipFill>
        <p:spPr>
          <a:xfrm>
            <a:off x="1540650" y="361956"/>
            <a:ext cx="104164" cy="104171"/>
          </a:xfrm>
          <a:prstGeom prst="rect">
            <a:avLst/>
          </a:prstGeom>
        </p:spPr>
      </p:pic>
      <p:sp>
        <p:nvSpPr>
          <p:cNvPr id="247" name="object 247"/>
          <p:cNvSpPr txBox="1"/>
          <p:nvPr/>
        </p:nvSpPr>
        <p:spPr>
          <a:xfrm>
            <a:off x="1065543" y="276777"/>
            <a:ext cx="1626965"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248" name="object 248"/>
          <p:cNvSpPr/>
          <p:nvPr/>
        </p:nvSpPr>
        <p:spPr>
          <a:xfrm>
            <a:off x="2788517" y="283624"/>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249" name="object 249"/>
          <p:cNvGrpSpPr/>
          <p:nvPr/>
        </p:nvGrpSpPr>
        <p:grpSpPr>
          <a:xfrm>
            <a:off x="2965337" y="349419"/>
            <a:ext cx="374668" cy="388145"/>
            <a:chOff x="4285962" y="574855"/>
            <a:chExt cx="617855" cy="640080"/>
          </a:xfrm>
        </p:grpSpPr>
        <p:pic>
          <p:nvPicPr>
            <p:cNvPr id="250" name="object 250"/>
            <p:cNvPicPr/>
            <p:nvPr/>
          </p:nvPicPr>
          <p:blipFill>
            <a:blip r:embed="rId4" cstate="print"/>
            <a:stretch>
              <a:fillRect/>
            </a:stretch>
          </p:blipFill>
          <p:spPr>
            <a:xfrm>
              <a:off x="4627303" y="574855"/>
              <a:ext cx="77306" cy="79369"/>
            </a:xfrm>
            <a:prstGeom prst="rect">
              <a:avLst/>
            </a:prstGeom>
          </p:spPr>
        </p:pic>
        <p:sp>
          <p:nvSpPr>
            <p:cNvPr id="251" name="object 251"/>
            <p:cNvSpPr/>
            <p:nvPr/>
          </p:nvSpPr>
          <p:spPr>
            <a:xfrm>
              <a:off x="4465597"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5" y="61684"/>
                  </a:lnTo>
                  <a:lnTo>
                    <a:pt x="72567" y="46972"/>
                  </a:lnTo>
                  <a:lnTo>
                    <a:pt x="94258" y="38946"/>
                  </a:lnTo>
                  <a:lnTo>
                    <a:pt x="118027" y="37605"/>
                  </a:lnTo>
                  <a:lnTo>
                    <a:pt x="130041" y="39246"/>
                  </a:lnTo>
                  <a:lnTo>
                    <a:pt x="180718" y="67902"/>
                  </a:lnTo>
                  <a:lnTo>
                    <a:pt x="201592" y="109714"/>
                  </a:lnTo>
                  <a:lnTo>
                    <a:pt x="202800" y="135141"/>
                  </a:lnTo>
                  <a:lnTo>
                    <a:pt x="201330" y="148224"/>
                  </a:lnTo>
                  <a:lnTo>
                    <a:pt x="198712" y="160553"/>
                  </a:lnTo>
                  <a:lnTo>
                    <a:pt x="194950" y="172125"/>
                  </a:lnTo>
                  <a:lnTo>
                    <a:pt x="190046" y="182941"/>
                  </a:lnTo>
                  <a:lnTo>
                    <a:pt x="191103" y="214644"/>
                  </a:lnTo>
                  <a:lnTo>
                    <a:pt x="204179" y="266506"/>
                  </a:lnTo>
                  <a:lnTo>
                    <a:pt x="229300" y="300847"/>
                  </a:lnTo>
                  <a:lnTo>
                    <a:pt x="244296" y="309733"/>
                  </a:lnTo>
                  <a:lnTo>
                    <a:pt x="251434" y="308407"/>
                  </a:lnTo>
                  <a:lnTo>
                    <a:pt x="260235" y="305733"/>
                  </a:lnTo>
                  <a:lnTo>
                    <a:pt x="270697" y="301708"/>
                  </a:lnTo>
                  <a:lnTo>
                    <a:pt x="282818" y="296330"/>
                  </a:lnTo>
                  <a:lnTo>
                    <a:pt x="283457" y="294393"/>
                  </a:lnTo>
                  <a:lnTo>
                    <a:pt x="265379" y="283403"/>
                  </a:lnTo>
                  <a:lnTo>
                    <a:pt x="250570" y="269752"/>
                  </a:lnTo>
                  <a:lnTo>
                    <a:pt x="230767" y="234478"/>
                  </a:lnTo>
                  <a:lnTo>
                    <a:pt x="225480" y="197757"/>
                  </a:lnTo>
                  <a:lnTo>
                    <a:pt x="240296" y="146219"/>
                  </a:lnTo>
                  <a:lnTo>
                    <a:pt x="240642" y="108610"/>
                  </a:lnTo>
                  <a:lnTo>
                    <a:pt x="216741"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252" name="object 252"/>
            <p:cNvPicPr/>
            <p:nvPr/>
          </p:nvPicPr>
          <p:blipFill>
            <a:blip r:embed="rId5" cstate="print"/>
            <a:stretch>
              <a:fillRect/>
            </a:stretch>
          </p:blipFill>
          <p:spPr>
            <a:xfrm>
              <a:off x="4824081" y="860898"/>
              <a:ext cx="79212" cy="77695"/>
            </a:xfrm>
            <a:prstGeom prst="rect">
              <a:avLst/>
            </a:prstGeom>
          </p:spPr>
        </p:pic>
        <p:sp>
          <p:nvSpPr>
            <p:cNvPr id="253" name="object 253"/>
            <p:cNvSpPr/>
            <p:nvPr/>
          </p:nvSpPr>
          <p:spPr>
            <a:xfrm>
              <a:off x="4576401" y="735783"/>
              <a:ext cx="259079" cy="340995"/>
            </a:xfrm>
            <a:custGeom>
              <a:avLst/>
              <a:gdLst/>
              <a:ahLst/>
              <a:cxnLst/>
              <a:rect l="l" t="t" r="r" b="b"/>
              <a:pathLst>
                <a:path w="259079" h="340994">
                  <a:moveTo>
                    <a:pt x="147409" y="0"/>
                  </a:moveTo>
                  <a:lnTo>
                    <a:pt x="147147" y="37496"/>
                  </a:lnTo>
                  <a:lnTo>
                    <a:pt x="173054" y="47167"/>
                  </a:lnTo>
                  <a:lnTo>
                    <a:pt x="193308" y="60978"/>
                  </a:lnTo>
                  <a:lnTo>
                    <a:pt x="207907" y="78930"/>
                  </a:lnTo>
                  <a:lnTo>
                    <a:pt x="216852" y="101023"/>
                  </a:lnTo>
                  <a:lnTo>
                    <a:pt x="219172" y="112932"/>
                  </a:lnTo>
                  <a:lnTo>
                    <a:pt x="220074" y="124439"/>
                  </a:lnTo>
                  <a:lnTo>
                    <a:pt x="219558" y="135545"/>
                  </a:lnTo>
                  <a:lnTo>
                    <a:pt x="194401" y="189149"/>
                  </a:lnTo>
                  <a:lnTo>
                    <a:pt x="151785" y="212726"/>
                  </a:lnTo>
                  <a:lnTo>
                    <a:pt x="114314" y="217174"/>
                  </a:lnTo>
                  <a:lnTo>
                    <a:pt x="102436" y="216077"/>
                  </a:lnTo>
                  <a:lnTo>
                    <a:pt x="72818" y="227295"/>
                  </a:lnTo>
                  <a:lnTo>
                    <a:pt x="27976" y="256352"/>
                  </a:lnTo>
                  <a:lnTo>
                    <a:pt x="3541" y="291197"/>
                  </a:lnTo>
                  <a:lnTo>
                    <a:pt x="0" y="308336"/>
                  </a:lnTo>
                  <a:lnTo>
                    <a:pt x="3549" y="314640"/>
                  </a:lnTo>
                  <a:lnTo>
                    <a:pt x="8921" y="322088"/>
                  </a:lnTo>
                  <a:lnTo>
                    <a:pt x="16114" y="330680"/>
                  </a:lnTo>
                  <a:lnTo>
                    <a:pt x="25130" y="340418"/>
                  </a:lnTo>
                  <a:lnTo>
                    <a:pt x="27067" y="340418"/>
                  </a:lnTo>
                  <a:lnTo>
                    <a:pt x="31676" y="319762"/>
                  </a:lnTo>
                  <a:lnTo>
                    <a:pt x="39849" y="301346"/>
                  </a:lnTo>
                  <a:lnTo>
                    <a:pt x="66877" y="271227"/>
                  </a:lnTo>
                  <a:lnTo>
                    <a:pt x="153461" y="251772"/>
                  </a:lnTo>
                  <a:lnTo>
                    <a:pt x="189179" y="239980"/>
                  </a:lnTo>
                  <a:lnTo>
                    <a:pt x="238721" y="197847"/>
                  </a:lnTo>
                  <a:lnTo>
                    <a:pt x="255292" y="156865"/>
                  </a:lnTo>
                  <a:lnTo>
                    <a:pt x="258599" y="123305"/>
                  </a:lnTo>
                  <a:lnTo>
                    <a:pt x="257049" y="104112"/>
                  </a:lnTo>
                  <a:lnTo>
                    <a:pt x="234375" y="51090"/>
                  </a:lnTo>
                  <a:lnTo>
                    <a:pt x="193920" y="15203"/>
                  </a:lnTo>
                  <a:lnTo>
                    <a:pt x="161450" y="2450"/>
                  </a:lnTo>
                  <a:lnTo>
                    <a:pt x="147409" y="0"/>
                  </a:lnTo>
                  <a:close/>
                </a:path>
              </a:pathLst>
            </a:custGeom>
            <a:solidFill>
              <a:srgbClr val="FC9B0E"/>
            </a:solidFill>
          </p:spPr>
          <p:txBody>
            <a:bodyPr wrap="square" lIns="0" tIns="0" rIns="0" bIns="0" rtlCol="0"/>
            <a:lstStyle/>
            <a:p>
              <a:endParaRPr sz="1092"/>
            </a:p>
          </p:txBody>
        </p:sp>
        <p:pic>
          <p:nvPicPr>
            <p:cNvPr id="254" name="object 254"/>
            <p:cNvPicPr/>
            <p:nvPr/>
          </p:nvPicPr>
          <p:blipFill>
            <a:blip r:embed="rId6" cstate="print"/>
            <a:stretch>
              <a:fillRect/>
            </a:stretch>
          </p:blipFill>
          <p:spPr>
            <a:xfrm>
              <a:off x="4296412" y="670975"/>
              <a:ext cx="79082" cy="77695"/>
            </a:xfrm>
            <a:prstGeom prst="rect">
              <a:avLst/>
            </a:prstGeom>
          </p:spPr>
        </p:pic>
        <p:sp>
          <p:nvSpPr>
            <p:cNvPr id="255" name="object 255"/>
            <p:cNvSpPr/>
            <p:nvPr/>
          </p:nvSpPr>
          <p:spPr>
            <a:xfrm>
              <a:off x="4310171"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62" y="189787"/>
                  </a:lnTo>
                  <a:lnTo>
                    <a:pt x="46505" y="166449"/>
                  </a:lnTo>
                  <a:lnTo>
                    <a:pt x="38655" y="143208"/>
                  </a:lnTo>
                  <a:lnTo>
                    <a:pt x="43969" y="97015"/>
                  </a:lnTo>
                  <a:lnTo>
                    <a:pt x="70639" y="60555"/>
                  </a:lnTo>
                  <a:lnTo>
                    <a:pt x="115124" y="40229"/>
                  </a:lnTo>
                  <a:lnTo>
                    <a:pt x="138743" y="40238"/>
                  </a:lnTo>
                  <a:lnTo>
                    <a:pt x="175193" y="52591"/>
                  </a:lnTo>
                  <a:lnTo>
                    <a:pt x="204645" y="74209"/>
                  </a:lnTo>
                  <a:lnTo>
                    <a:pt x="235076" y="83150"/>
                  </a:lnTo>
                  <a:lnTo>
                    <a:pt x="262980" y="87420"/>
                  </a:lnTo>
                  <a:lnTo>
                    <a:pt x="288356" y="87018"/>
                  </a:lnTo>
                  <a:lnTo>
                    <a:pt x="311207" y="81947"/>
                  </a:lnTo>
                  <a:lnTo>
                    <a:pt x="342970" y="55302"/>
                  </a:lnTo>
                  <a:lnTo>
                    <a:pt x="343188" y="46124"/>
                  </a:lnTo>
                  <a:lnTo>
                    <a:pt x="342648" y="34947"/>
                  </a:lnTo>
                  <a:lnTo>
                    <a:pt x="341353" y="21771"/>
                  </a:lnTo>
                  <a:lnTo>
                    <a:pt x="339678" y="20483"/>
                  </a:lnTo>
                  <a:lnTo>
                    <a:pt x="323594" y="34171"/>
                  </a:lnTo>
                  <a:lnTo>
                    <a:pt x="306015" y="43931"/>
                  </a:lnTo>
                  <a:lnTo>
                    <a:pt x="286938"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256" name="object 256"/>
            <p:cNvPicPr/>
            <p:nvPr/>
          </p:nvPicPr>
          <p:blipFill>
            <a:blip r:embed="rId7" cstate="print"/>
            <a:stretch>
              <a:fillRect/>
            </a:stretch>
          </p:blipFill>
          <p:spPr>
            <a:xfrm>
              <a:off x="4285962" y="1017755"/>
              <a:ext cx="78233" cy="78693"/>
            </a:xfrm>
            <a:prstGeom prst="rect">
              <a:avLst/>
            </a:prstGeom>
          </p:spPr>
        </p:pic>
        <p:sp>
          <p:nvSpPr>
            <p:cNvPr id="257" name="object 257"/>
            <p:cNvSpPr/>
            <p:nvPr/>
          </p:nvSpPr>
          <p:spPr>
            <a:xfrm>
              <a:off x="4345644" y="762586"/>
              <a:ext cx="188595" cy="363855"/>
            </a:xfrm>
            <a:custGeom>
              <a:avLst/>
              <a:gdLst/>
              <a:ahLst/>
              <a:cxnLst/>
              <a:rect l="l" t="t" r="r" b="b"/>
              <a:pathLst>
                <a:path w="188595" h="363855">
                  <a:moveTo>
                    <a:pt x="94180" y="0"/>
                  </a:moveTo>
                  <a:lnTo>
                    <a:pt x="92379" y="1162"/>
                  </a:lnTo>
                  <a:lnTo>
                    <a:pt x="100391" y="20720"/>
                  </a:lnTo>
                  <a:lnTo>
                    <a:pt x="104199" y="40489"/>
                  </a:lnTo>
                  <a:lnTo>
                    <a:pt x="99206"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9" y="220719"/>
                  </a:lnTo>
                  <a:lnTo>
                    <a:pt x="62746" y="177041"/>
                  </a:lnTo>
                  <a:lnTo>
                    <a:pt x="101520" y="146246"/>
                  </a:lnTo>
                  <a:lnTo>
                    <a:pt x="119462" y="120113"/>
                  </a:lnTo>
                  <a:lnTo>
                    <a:pt x="132186" y="94929"/>
                  </a:lnTo>
                  <a:lnTo>
                    <a:pt x="139692" y="70694"/>
                  </a:lnTo>
                  <a:lnTo>
                    <a:pt x="141979" y="47412"/>
                  </a:lnTo>
                  <a:lnTo>
                    <a:pt x="141347"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258" name="object 258"/>
            <p:cNvPicPr/>
            <p:nvPr/>
          </p:nvPicPr>
          <p:blipFill>
            <a:blip r:embed="rId8" cstate="print"/>
            <a:stretch>
              <a:fillRect/>
            </a:stretch>
          </p:blipFill>
          <p:spPr>
            <a:xfrm>
              <a:off x="4613561" y="1136111"/>
              <a:ext cx="78097" cy="78814"/>
            </a:xfrm>
            <a:prstGeom prst="rect">
              <a:avLst/>
            </a:prstGeom>
          </p:spPr>
        </p:pic>
        <p:sp>
          <p:nvSpPr>
            <p:cNvPr id="259" name="object 259"/>
            <p:cNvSpPr/>
            <p:nvPr/>
          </p:nvSpPr>
          <p:spPr>
            <a:xfrm>
              <a:off x="4410449" y="937870"/>
              <a:ext cx="362585" cy="205740"/>
            </a:xfrm>
            <a:custGeom>
              <a:avLst/>
              <a:gdLst/>
              <a:ahLst/>
              <a:cxnLst/>
              <a:rect l="l" t="t" r="r" b="b"/>
              <a:pathLst>
                <a:path w="362585" h="205740">
                  <a:moveTo>
                    <a:pt x="33089" y="0"/>
                  </a:moveTo>
                  <a:lnTo>
                    <a:pt x="0" y="34611"/>
                  </a:lnTo>
                  <a:lnTo>
                    <a:pt x="513" y="36412"/>
                  </a:lnTo>
                  <a:lnTo>
                    <a:pt x="21641" y="35094"/>
                  </a:lnTo>
                  <a:lnTo>
                    <a:pt x="41613" y="37833"/>
                  </a:lnTo>
                  <a:lnTo>
                    <a:pt x="78081" y="55479"/>
                  </a:lnTo>
                  <a:lnTo>
                    <a:pt x="120729" y="133309"/>
                  </a:lnTo>
                  <a:lnTo>
                    <a:pt x="141948" y="164378"/>
                  </a:lnTo>
                  <a:lnTo>
                    <a:pt x="167081" y="186717"/>
                  </a:lnTo>
                  <a:lnTo>
                    <a:pt x="196128" y="200326"/>
                  </a:lnTo>
                  <a:lnTo>
                    <a:pt x="229092" y="205203"/>
                  </a:lnTo>
                  <a:lnTo>
                    <a:pt x="240057" y="204900"/>
                  </a:lnTo>
                  <a:lnTo>
                    <a:pt x="291195" y="191936"/>
                  </a:lnTo>
                  <a:lnTo>
                    <a:pt x="335972" y="155567"/>
                  </a:lnTo>
                  <a:lnTo>
                    <a:pt x="359224" y="106766"/>
                  </a:lnTo>
                  <a:lnTo>
                    <a:pt x="362536" y="80671"/>
                  </a:lnTo>
                  <a:lnTo>
                    <a:pt x="362449" y="71971"/>
                  </a:lnTo>
                  <a:lnTo>
                    <a:pt x="361025" y="57930"/>
                  </a:lnTo>
                  <a:lnTo>
                    <a:pt x="324827" y="67982"/>
                  </a:lnTo>
                  <a:lnTo>
                    <a:pt x="322748" y="95540"/>
                  </a:lnTo>
                  <a:lnTo>
                    <a:pt x="315097" y="118814"/>
                  </a:lnTo>
                  <a:lnTo>
                    <a:pt x="283080" y="152503"/>
                  </a:lnTo>
                  <a:lnTo>
                    <a:pt x="239783" y="165780"/>
                  </a:lnTo>
                  <a:lnTo>
                    <a:pt x="214309" y="163547"/>
                  </a:lnTo>
                  <a:lnTo>
                    <a:pt x="173268" y="141063"/>
                  </a:lnTo>
                  <a:lnTo>
                    <a:pt x="151480" y="109308"/>
                  </a:lnTo>
                  <a:lnTo>
                    <a:pt x="140833" y="74421"/>
                  </a:lnTo>
                  <a:lnTo>
                    <a:pt x="121873" y="49064"/>
                  </a:lnTo>
                  <a:lnTo>
                    <a:pt x="81540" y="13953"/>
                  </a:lnTo>
                  <a:lnTo>
                    <a:pt x="41263" y="142"/>
                  </a:lnTo>
                  <a:lnTo>
                    <a:pt x="33089" y="0"/>
                  </a:lnTo>
                  <a:close/>
                </a:path>
              </a:pathLst>
            </a:custGeom>
            <a:solidFill>
              <a:srgbClr val="5DC4C1"/>
            </a:solidFill>
          </p:spPr>
          <p:txBody>
            <a:bodyPr wrap="square" lIns="0" tIns="0" rIns="0" bIns="0" rtlCol="0"/>
            <a:lstStyle/>
            <a:p>
              <a:endParaRPr sz="1092"/>
            </a:p>
          </p:txBody>
        </p:sp>
      </p:grpSp>
      <p:sp>
        <p:nvSpPr>
          <p:cNvPr id="260" name="object 260"/>
          <p:cNvSpPr txBox="1"/>
          <p:nvPr/>
        </p:nvSpPr>
        <p:spPr>
          <a:xfrm>
            <a:off x="3410946" y="435931"/>
            <a:ext cx="1506362"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261" name="object 261"/>
          <p:cNvGrpSpPr/>
          <p:nvPr/>
        </p:nvGrpSpPr>
        <p:grpSpPr>
          <a:xfrm>
            <a:off x="9680065" y="0"/>
            <a:ext cx="2511776" cy="1928018"/>
            <a:chOff x="15962439" y="0"/>
            <a:chExt cx="4142104" cy="3179445"/>
          </a:xfrm>
        </p:grpSpPr>
        <p:sp>
          <p:nvSpPr>
            <p:cNvPr id="262" name="object 262"/>
            <p:cNvSpPr/>
            <p:nvPr/>
          </p:nvSpPr>
          <p:spPr>
            <a:xfrm>
              <a:off x="15962439" y="0"/>
              <a:ext cx="3048000" cy="3061970"/>
            </a:xfrm>
            <a:custGeom>
              <a:avLst/>
              <a:gdLst/>
              <a:ahLst/>
              <a:cxnLst/>
              <a:rect l="l" t="t" r="r" b="b"/>
              <a:pathLst>
                <a:path w="3048000" h="3061970">
                  <a:moveTo>
                    <a:pt x="62576" y="0"/>
                  </a:moveTo>
                  <a:lnTo>
                    <a:pt x="0" y="0"/>
                  </a:lnTo>
                  <a:lnTo>
                    <a:pt x="832871" y="705145"/>
                  </a:lnTo>
                  <a:lnTo>
                    <a:pt x="877823" y="1246521"/>
                  </a:lnTo>
                  <a:lnTo>
                    <a:pt x="3021737" y="3061607"/>
                  </a:lnTo>
                  <a:lnTo>
                    <a:pt x="3047861" y="3030750"/>
                  </a:lnTo>
                  <a:lnTo>
                    <a:pt x="916754" y="1226501"/>
                  </a:lnTo>
                  <a:lnTo>
                    <a:pt x="871792" y="685114"/>
                  </a:lnTo>
                  <a:lnTo>
                    <a:pt x="62576" y="0"/>
                  </a:lnTo>
                  <a:close/>
                </a:path>
              </a:pathLst>
            </a:custGeom>
            <a:solidFill>
              <a:srgbClr val="5DC4C1">
                <a:alpha val="50000"/>
              </a:srgbClr>
            </a:solidFill>
          </p:spPr>
          <p:txBody>
            <a:bodyPr wrap="square" lIns="0" tIns="0" rIns="0" bIns="0" rtlCol="0"/>
            <a:lstStyle/>
            <a:p>
              <a:endParaRPr sz="1092"/>
            </a:p>
          </p:txBody>
        </p:sp>
        <p:pic>
          <p:nvPicPr>
            <p:cNvPr id="263" name="object 263"/>
            <p:cNvPicPr/>
            <p:nvPr/>
          </p:nvPicPr>
          <p:blipFill>
            <a:blip r:embed="rId9" cstate="print"/>
            <a:stretch>
              <a:fillRect/>
            </a:stretch>
          </p:blipFill>
          <p:spPr>
            <a:xfrm>
              <a:off x="18870773" y="2920537"/>
              <a:ext cx="242399" cy="242402"/>
            </a:xfrm>
            <a:prstGeom prst="rect">
              <a:avLst/>
            </a:prstGeom>
          </p:spPr>
        </p:pic>
        <p:sp>
          <p:nvSpPr>
            <p:cNvPr id="264" name="object 264"/>
            <p:cNvSpPr/>
            <p:nvPr/>
          </p:nvSpPr>
          <p:spPr>
            <a:xfrm>
              <a:off x="18274741" y="5"/>
              <a:ext cx="1829435" cy="3179445"/>
            </a:xfrm>
            <a:custGeom>
              <a:avLst/>
              <a:gdLst/>
              <a:ahLst/>
              <a:cxnLst/>
              <a:rect l="l" t="t" r="r" b="b"/>
              <a:pathLst>
                <a:path w="1829434" h="3179445">
                  <a:moveTo>
                    <a:pt x="854621" y="3051505"/>
                  </a:moveTo>
                  <a:lnTo>
                    <a:pt x="851128" y="3009442"/>
                  </a:lnTo>
                  <a:lnTo>
                    <a:pt x="835748" y="2972079"/>
                  </a:lnTo>
                  <a:lnTo>
                    <a:pt x="834910" y="2970047"/>
                  </a:lnTo>
                  <a:lnTo>
                    <a:pt x="822274" y="2955290"/>
                  </a:lnTo>
                  <a:lnTo>
                    <a:pt x="822274" y="3033014"/>
                  </a:lnTo>
                  <a:lnTo>
                    <a:pt x="817867" y="3073209"/>
                  </a:lnTo>
                  <a:lnTo>
                    <a:pt x="797699" y="3109874"/>
                  </a:lnTo>
                  <a:lnTo>
                    <a:pt x="764870" y="3135807"/>
                  </a:lnTo>
                  <a:lnTo>
                    <a:pt x="725944" y="3146780"/>
                  </a:lnTo>
                  <a:lnTo>
                    <a:pt x="685749" y="3142386"/>
                  </a:lnTo>
                  <a:lnTo>
                    <a:pt x="649084" y="3122218"/>
                  </a:lnTo>
                  <a:lnTo>
                    <a:pt x="623150" y="3089376"/>
                  </a:lnTo>
                  <a:lnTo>
                    <a:pt x="612178" y="3050463"/>
                  </a:lnTo>
                  <a:lnTo>
                    <a:pt x="616572" y="3010268"/>
                  </a:lnTo>
                  <a:lnTo>
                    <a:pt x="636739" y="2973603"/>
                  </a:lnTo>
                  <a:lnTo>
                    <a:pt x="669582" y="2947670"/>
                  </a:lnTo>
                  <a:lnTo>
                    <a:pt x="708494" y="2936697"/>
                  </a:lnTo>
                  <a:lnTo>
                    <a:pt x="748690" y="2941091"/>
                  </a:lnTo>
                  <a:lnTo>
                    <a:pt x="785355" y="2961259"/>
                  </a:lnTo>
                  <a:lnTo>
                    <a:pt x="811301" y="2994088"/>
                  </a:lnTo>
                  <a:lnTo>
                    <a:pt x="822274" y="3033014"/>
                  </a:lnTo>
                  <a:lnTo>
                    <a:pt x="822274" y="2955290"/>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94" y="3146780"/>
                  </a:lnTo>
                  <a:lnTo>
                    <a:pt x="822388" y="3130766"/>
                  </a:lnTo>
                  <a:lnTo>
                    <a:pt x="845134" y="3093021"/>
                  </a:lnTo>
                  <a:lnTo>
                    <a:pt x="854621" y="3051505"/>
                  </a:lnTo>
                  <a:close/>
                </a:path>
                <a:path w="1829434" h="3179445">
                  <a:moveTo>
                    <a:pt x="1829346" y="979258"/>
                  </a:moveTo>
                  <a:lnTo>
                    <a:pt x="995781" y="273519"/>
                  </a:lnTo>
                  <a:lnTo>
                    <a:pt x="946531" y="231825"/>
                  </a:lnTo>
                  <a:lnTo>
                    <a:pt x="390893" y="277977"/>
                  </a:lnTo>
                  <a:lnTo>
                    <a:pt x="62560"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65" name="object 265"/>
            <p:cNvSpPr/>
            <p:nvPr/>
          </p:nvSpPr>
          <p:spPr>
            <a:xfrm>
              <a:off x="19316034" y="638846"/>
              <a:ext cx="788670" cy="698500"/>
            </a:xfrm>
            <a:custGeom>
              <a:avLst/>
              <a:gdLst/>
              <a:ahLst/>
              <a:cxnLst/>
              <a:rect l="l" t="t" r="r" b="b"/>
              <a:pathLst>
                <a:path w="788669" h="698500">
                  <a:moveTo>
                    <a:pt x="26124" y="0"/>
                  </a:moveTo>
                  <a:lnTo>
                    <a:pt x="0" y="30857"/>
                  </a:lnTo>
                  <a:lnTo>
                    <a:pt x="788064" y="698058"/>
                  </a:lnTo>
                  <a:lnTo>
                    <a:pt x="788064" y="645085"/>
                  </a:lnTo>
                  <a:lnTo>
                    <a:pt x="26124" y="0"/>
                  </a:lnTo>
                  <a:close/>
                </a:path>
              </a:pathLst>
            </a:custGeom>
            <a:solidFill>
              <a:srgbClr val="FC9B0E">
                <a:alpha val="50000"/>
              </a:srgbClr>
            </a:solidFill>
          </p:spPr>
          <p:txBody>
            <a:bodyPr wrap="square" lIns="0" tIns="0" rIns="0" bIns="0" rtlCol="0"/>
            <a:lstStyle/>
            <a:p>
              <a:endParaRPr sz="1092"/>
            </a:p>
          </p:txBody>
        </p:sp>
        <p:pic>
          <p:nvPicPr>
            <p:cNvPr id="266" name="object 266"/>
            <p:cNvPicPr/>
            <p:nvPr/>
          </p:nvPicPr>
          <p:blipFill>
            <a:blip r:embed="rId10" cstate="print"/>
            <a:stretch>
              <a:fillRect/>
            </a:stretch>
          </p:blipFill>
          <p:spPr>
            <a:xfrm>
              <a:off x="19213150" y="537520"/>
              <a:ext cx="242404" cy="242397"/>
            </a:xfrm>
            <a:prstGeom prst="rect">
              <a:avLst/>
            </a:prstGeom>
          </p:spPr>
        </p:pic>
        <p:sp>
          <p:nvSpPr>
            <p:cNvPr id="267" name="object 267"/>
            <p:cNvSpPr/>
            <p:nvPr/>
          </p:nvSpPr>
          <p:spPr>
            <a:xfrm>
              <a:off x="19196960" y="521317"/>
              <a:ext cx="274955" cy="274955"/>
            </a:xfrm>
            <a:custGeom>
              <a:avLst/>
              <a:gdLst/>
              <a:ahLst/>
              <a:cxnLst/>
              <a:rect l="l" t="t" r="r" b="b"/>
              <a:pathLst>
                <a:path w="274955" h="274955">
                  <a:moveTo>
                    <a:pt x="147156" y="0"/>
                  </a:moveTo>
                  <a:lnTo>
                    <a:pt x="105091" y="3494"/>
                  </a:lnTo>
                  <a:lnTo>
                    <a:pt x="65706" y="19703"/>
                  </a:lnTo>
                  <a:lnTo>
                    <a:pt x="32226" y="48356"/>
                  </a:lnTo>
                  <a:lnTo>
                    <a:pt x="9488" y="86109"/>
                  </a:lnTo>
                  <a:lnTo>
                    <a:pt x="0" y="127630"/>
                  </a:lnTo>
                  <a:lnTo>
                    <a:pt x="3494" y="169697"/>
                  </a:lnTo>
                  <a:lnTo>
                    <a:pt x="19704" y="209085"/>
                  </a:lnTo>
                  <a:lnTo>
                    <a:pt x="48363" y="242571"/>
                  </a:lnTo>
                  <a:lnTo>
                    <a:pt x="86109" y="265309"/>
                  </a:lnTo>
                  <a:lnTo>
                    <a:pt x="127627" y="274797"/>
                  </a:lnTo>
                  <a:lnTo>
                    <a:pt x="169693" y="271302"/>
                  </a:lnTo>
                  <a:lnTo>
                    <a:pt x="209080" y="255093"/>
                  </a:lnTo>
                  <a:lnTo>
                    <a:pt x="223858" y="242445"/>
                  </a:lnTo>
                  <a:lnTo>
                    <a:pt x="146117" y="242445"/>
                  </a:lnTo>
                  <a:lnTo>
                    <a:pt x="105922" y="238047"/>
                  </a:lnTo>
                  <a:lnTo>
                    <a:pt x="69262" y="217880"/>
                  </a:lnTo>
                  <a:lnTo>
                    <a:pt x="43323" y="185047"/>
                  </a:lnTo>
                  <a:lnTo>
                    <a:pt x="32352" y="146124"/>
                  </a:lnTo>
                  <a:lnTo>
                    <a:pt x="36749" y="105924"/>
                  </a:lnTo>
                  <a:lnTo>
                    <a:pt x="56916" y="69256"/>
                  </a:lnTo>
                  <a:lnTo>
                    <a:pt x="89749" y="43323"/>
                  </a:lnTo>
                  <a:lnTo>
                    <a:pt x="128671" y="32356"/>
                  </a:lnTo>
                  <a:lnTo>
                    <a:pt x="226536" y="32356"/>
                  </a:lnTo>
                  <a:lnTo>
                    <a:pt x="188677" y="9489"/>
                  </a:lnTo>
                  <a:lnTo>
                    <a:pt x="147156" y="0"/>
                  </a:lnTo>
                  <a:close/>
                </a:path>
                <a:path w="274955" h="274955">
                  <a:moveTo>
                    <a:pt x="205530" y="56922"/>
                  </a:moveTo>
                  <a:lnTo>
                    <a:pt x="231469" y="89755"/>
                  </a:lnTo>
                  <a:lnTo>
                    <a:pt x="242440" y="128676"/>
                  </a:lnTo>
                  <a:lnTo>
                    <a:pt x="238042" y="168873"/>
                  </a:lnTo>
                  <a:lnTo>
                    <a:pt x="217875" y="205535"/>
                  </a:lnTo>
                  <a:lnTo>
                    <a:pt x="185037" y="231474"/>
                  </a:lnTo>
                  <a:lnTo>
                    <a:pt x="146117" y="242445"/>
                  </a:lnTo>
                  <a:lnTo>
                    <a:pt x="223858" y="242445"/>
                  </a:lnTo>
                  <a:lnTo>
                    <a:pt x="242565" y="226435"/>
                  </a:lnTo>
                  <a:lnTo>
                    <a:pt x="265304" y="188683"/>
                  </a:lnTo>
                  <a:lnTo>
                    <a:pt x="274792" y="147162"/>
                  </a:lnTo>
                  <a:lnTo>
                    <a:pt x="271297" y="105096"/>
                  </a:lnTo>
                  <a:lnTo>
                    <a:pt x="255924" y="67745"/>
                  </a:lnTo>
                  <a:lnTo>
                    <a:pt x="218313" y="67745"/>
                  </a:lnTo>
                  <a:lnTo>
                    <a:pt x="205530" y="56922"/>
                  </a:lnTo>
                  <a:close/>
                </a:path>
                <a:path w="274955" h="274955">
                  <a:moveTo>
                    <a:pt x="238300" y="46099"/>
                  </a:moveTo>
                  <a:lnTo>
                    <a:pt x="192746" y="46099"/>
                  </a:lnTo>
                  <a:lnTo>
                    <a:pt x="218313" y="67745"/>
                  </a:lnTo>
                  <a:lnTo>
                    <a:pt x="255924" y="67745"/>
                  </a:lnTo>
                  <a:lnTo>
                    <a:pt x="255087" y="65711"/>
                  </a:lnTo>
                  <a:lnTo>
                    <a:pt x="238300" y="46099"/>
                  </a:lnTo>
                  <a:close/>
                </a:path>
                <a:path w="274955" h="274955">
                  <a:moveTo>
                    <a:pt x="226536" y="32356"/>
                  </a:moveTo>
                  <a:lnTo>
                    <a:pt x="128671" y="32356"/>
                  </a:lnTo>
                  <a:lnTo>
                    <a:pt x="168868" y="36754"/>
                  </a:lnTo>
                  <a:lnTo>
                    <a:pt x="205530" y="56922"/>
                  </a:lnTo>
                  <a:lnTo>
                    <a:pt x="192746" y="46099"/>
                  </a:lnTo>
                  <a:lnTo>
                    <a:pt x="238300" y="46099"/>
                  </a:lnTo>
                  <a:lnTo>
                    <a:pt x="226536" y="32356"/>
                  </a:lnTo>
                  <a:close/>
                </a:path>
              </a:pathLst>
            </a:custGeom>
            <a:solidFill>
              <a:srgbClr val="FC9B0E">
                <a:alpha val="50000"/>
              </a:srgbClr>
            </a:solidFill>
          </p:spPr>
          <p:txBody>
            <a:bodyPr wrap="square" lIns="0" tIns="0" rIns="0" bIns="0" rtlCol="0"/>
            <a:lstStyle/>
            <a:p>
              <a:endParaRPr sz="1092"/>
            </a:p>
          </p:txBody>
        </p:sp>
        <p:sp>
          <p:nvSpPr>
            <p:cNvPr id="268" name="object 268"/>
            <p:cNvSpPr/>
            <p:nvPr/>
          </p:nvSpPr>
          <p:spPr>
            <a:xfrm>
              <a:off x="17532252" y="182734"/>
              <a:ext cx="2572385" cy="1990089"/>
            </a:xfrm>
            <a:custGeom>
              <a:avLst/>
              <a:gdLst/>
              <a:ahLst/>
              <a:cxnLst/>
              <a:rect l="l" t="t" r="r" b="b"/>
              <a:pathLst>
                <a:path w="2572384" h="1990089">
                  <a:moveTo>
                    <a:pt x="2546081" y="1914894"/>
                  </a:moveTo>
                  <a:lnTo>
                    <a:pt x="2483495" y="1914894"/>
                  </a:lnTo>
                  <a:lnTo>
                    <a:pt x="2571847" y="1989700"/>
                  </a:lnTo>
                  <a:lnTo>
                    <a:pt x="2571847" y="1936710"/>
                  </a:lnTo>
                  <a:lnTo>
                    <a:pt x="2546081" y="1914894"/>
                  </a:lnTo>
                  <a:close/>
                </a:path>
                <a:path w="2572384" h="1990089">
                  <a:moveTo>
                    <a:pt x="26135" y="0"/>
                  </a:moveTo>
                  <a:lnTo>
                    <a:pt x="0" y="30857"/>
                  </a:lnTo>
                  <a:lnTo>
                    <a:pt x="2248413" y="1934412"/>
                  </a:lnTo>
                  <a:lnTo>
                    <a:pt x="2483495" y="1914894"/>
                  </a:lnTo>
                  <a:lnTo>
                    <a:pt x="2546081" y="1914894"/>
                  </a:lnTo>
                  <a:lnTo>
                    <a:pt x="2519888" y="1892717"/>
                  </a:lnTo>
                  <a:lnTo>
                    <a:pt x="2261732" y="1892717"/>
                  </a:lnTo>
                  <a:lnTo>
                    <a:pt x="26135" y="0"/>
                  </a:lnTo>
                  <a:close/>
                </a:path>
                <a:path w="2572384" h="1990089">
                  <a:moveTo>
                    <a:pt x="2496824" y="1873189"/>
                  </a:moveTo>
                  <a:lnTo>
                    <a:pt x="2261732" y="1892717"/>
                  </a:lnTo>
                  <a:lnTo>
                    <a:pt x="2519888" y="1892717"/>
                  </a:lnTo>
                  <a:lnTo>
                    <a:pt x="2496824" y="1873189"/>
                  </a:lnTo>
                  <a:close/>
                </a:path>
              </a:pathLst>
            </a:custGeom>
            <a:solidFill>
              <a:srgbClr val="5B7BA1">
                <a:alpha val="50000"/>
              </a:srgbClr>
            </a:solidFill>
          </p:spPr>
          <p:txBody>
            <a:bodyPr wrap="square" lIns="0" tIns="0" rIns="0" bIns="0" rtlCol="0"/>
            <a:lstStyle/>
            <a:p>
              <a:endParaRPr sz="1092"/>
            </a:p>
          </p:txBody>
        </p:sp>
        <p:pic>
          <p:nvPicPr>
            <p:cNvPr id="269" name="object 269"/>
            <p:cNvPicPr/>
            <p:nvPr/>
          </p:nvPicPr>
          <p:blipFill>
            <a:blip r:embed="rId11" cstate="print"/>
            <a:stretch>
              <a:fillRect/>
            </a:stretch>
          </p:blipFill>
          <p:spPr>
            <a:xfrm>
              <a:off x="17429385" y="81409"/>
              <a:ext cx="242402" cy="242400"/>
            </a:xfrm>
            <a:prstGeom prst="rect">
              <a:avLst/>
            </a:prstGeom>
          </p:spPr>
        </p:pic>
        <p:sp>
          <p:nvSpPr>
            <p:cNvPr id="270" name="object 270"/>
            <p:cNvSpPr/>
            <p:nvPr/>
          </p:nvSpPr>
          <p:spPr>
            <a:xfrm>
              <a:off x="17413184" y="65211"/>
              <a:ext cx="274955" cy="274955"/>
            </a:xfrm>
            <a:custGeom>
              <a:avLst/>
              <a:gdLst/>
              <a:ahLst/>
              <a:cxnLst/>
              <a:rect l="l" t="t" r="r" b="b"/>
              <a:pathLst>
                <a:path w="274955" h="274955">
                  <a:moveTo>
                    <a:pt x="147165" y="0"/>
                  </a:moveTo>
                  <a:lnTo>
                    <a:pt x="105099" y="3494"/>
                  </a:lnTo>
                  <a:lnTo>
                    <a:pt x="65714" y="19704"/>
                  </a:lnTo>
                  <a:lnTo>
                    <a:pt x="32234" y="48362"/>
                  </a:lnTo>
                  <a:lnTo>
                    <a:pt x="9491" y="86110"/>
                  </a:lnTo>
                  <a:lnTo>
                    <a:pt x="0" y="127630"/>
                  </a:lnTo>
                  <a:lnTo>
                    <a:pt x="3492" y="169697"/>
                  </a:lnTo>
                  <a:lnTo>
                    <a:pt x="19702" y="209084"/>
                  </a:lnTo>
                  <a:lnTo>
                    <a:pt x="48359" y="242565"/>
                  </a:lnTo>
                  <a:lnTo>
                    <a:pt x="86111" y="265304"/>
                  </a:lnTo>
                  <a:lnTo>
                    <a:pt x="127633" y="274792"/>
                  </a:lnTo>
                  <a:lnTo>
                    <a:pt x="169698" y="271299"/>
                  </a:lnTo>
                  <a:lnTo>
                    <a:pt x="209083" y="255093"/>
                  </a:lnTo>
                  <a:lnTo>
                    <a:pt x="223868" y="242440"/>
                  </a:lnTo>
                  <a:lnTo>
                    <a:pt x="146122" y="242440"/>
                  </a:lnTo>
                  <a:lnTo>
                    <a:pt x="105925" y="238042"/>
                  </a:lnTo>
                  <a:lnTo>
                    <a:pt x="69259" y="217875"/>
                  </a:lnTo>
                  <a:lnTo>
                    <a:pt x="43320" y="185042"/>
                  </a:lnTo>
                  <a:lnTo>
                    <a:pt x="32351" y="146120"/>
                  </a:lnTo>
                  <a:lnTo>
                    <a:pt x="36752" y="105923"/>
                  </a:lnTo>
                  <a:lnTo>
                    <a:pt x="56925" y="69262"/>
                  </a:lnTo>
                  <a:lnTo>
                    <a:pt x="89758" y="43323"/>
                  </a:lnTo>
                  <a:lnTo>
                    <a:pt x="128679" y="32352"/>
                  </a:lnTo>
                  <a:lnTo>
                    <a:pt x="226545" y="32352"/>
                  </a:lnTo>
                  <a:lnTo>
                    <a:pt x="188686" y="9488"/>
                  </a:lnTo>
                  <a:lnTo>
                    <a:pt x="147165" y="0"/>
                  </a:lnTo>
                  <a:close/>
                </a:path>
                <a:path w="274955" h="274955">
                  <a:moveTo>
                    <a:pt x="205538" y="56916"/>
                  </a:moveTo>
                  <a:lnTo>
                    <a:pt x="231477" y="89749"/>
                  </a:lnTo>
                  <a:lnTo>
                    <a:pt x="242446" y="128671"/>
                  </a:lnTo>
                  <a:lnTo>
                    <a:pt x="238046" y="168868"/>
                  </a:lnTo>
                  <a:lnTo>
                    <a:pt x="217873" y="205530"/>
                  </a:lnTo>
                  <a:lnTo>
                    <a:pt x="185041" y="231469"/>
                  </a:lnTo>
                  <a:lnTo>
                    <a:pt x="146122" y="242440"/>
                  </a:lnTo>
                  <a:lnTo>
                    <a:pt x="223868" y="242440"/>
                  </a:lnTo>
                  <a:lnTo>
                    <a:pt x="242563" y="226440"/>
                  </a:lnTo>
                  <a:lnTo>
                    <a:pt x="265306" y="188688"/>
                  </a:lnTo>
                  <a:lnTo>
                    <a:pt x="274798" y="147166"/>
                  </a:lnTo>
                  <a:lnTo>
                    <a:pt x="271305" y="105099"/>
                  </a:lnTo>
                  <a:lnTo>
                    <a:pt x="255930" y="67739"/>
                  </a:lnTo>
                  <a:lnTo>
                    <a:pt x="218321" y="67739"/>
                  </a:lnTo>
                  <a:lnTo>
                    <a:pt x="205538" y="56916"/>
                  </a:lnTo>
                  <a:close/>
                </a:path>
                <a:path w="274955" h="274955">
                  <a:moveTo>
                    <a:pt x="238306" y="46093"/>
                  </a:moveTo>
                  <a:lnTo>
                    <a:pt x="192755" y="46093"/>
                  </a:lnTo>
                  <a:lnTo>
                    <a:pt x="218321" y="67739"/>
                  </a:lnTo>
                  <a:lnTo>
                    <a:pt x="255930" y="67739"/>
                  </a:lnTo>
                  <a:lnTo>
                    <a:pt x="255095" y="65711"/>
                  </a:lnTo>
                  <a:lnTo>
                    <a:pt x="238306" y="46093"/>
                  </a:lnTo>
                  <a:close/>
                </a:path>
                <a:path w="274955" h="274955">
                  <a:moveTo>
                    <a:pt x="226545" y="32352"/>
                  </a:moveTo>
                  <a:lnTo>
                    <a:pt x="128679" y="32352"/>
                  </a:lnTo>
                  <a:lnTo>
                    <a:pt x="168876" y="36749"/>
                  </a:lnTo>
                  <a:lnTo>
                    <a:pt x="205538" y="56916"/>
                  </a:lnTo>
                  <a:lnTo>
                    <a:pt x="192755" y="46093"/>
                  </a:lnTo>
                  <a:lnTo>
                    <a:pt x="238306" y="46093"/>
                  </a:lnTo>
                  <a:lnTo>
                    <a:pt x="226545" y="32352"/>
                  </a:lnTo>
                  <a:close/>
                </a:path>
              </a:pathLst>
            </a:custGeom>
            <a:solidFill>
              <a:srgbClr val="5B7BA1">
                <a:alpha val="50000"/>
              </a:srgbClr>
            </a:solidFill>
          </p:spPr>
          <p:txBody>
            <a:bodyPr wrap="square" lIns="0" tIns="0" rIns="0" bIns="0" rtlCol="0"/>
            <a:lstStyle/>
            <a:p>
              <a:endParaRPr sz="1092"/>
            </a:p>
          </p:txBody>
        </p:sp>
        <p:sp>
          <p:nvSpPr>
            <p:cNvPr id="271" name="object 271"/>
            <p:cNvSpPr/>
            <p:nvPr/>
          </p:nvSpPr>
          <p:spPr>
            <a:xfrm>
              <a:off x="17805403" y="0"/>
              <a:ext cx="2240915" cy="1649730"/>
            </a:xfrm>
            <a:custGeom>
              <a:avLst/>
              <a:gdLst/>
              <a:ahLst/>
              <a:cxnLst/>
              <a:rect l="l" t="t" r="r" b="b"/>
              <a:pathLst>
                <a:path w="2240915" h="1649730">
                  <a:moveTo>
                    <a:pt x="2012703" y="1425860"/>
                  </a:moveTo>
                  <a:lnTo>
                    <a:pt x="1950140" y="1425860"/>
                  </a:lnTo>
                  <a:lnTo>
                    <a:pt x="2214153" y="1649414"/>
                  </a:lnTo>
                  <a:lnTo>
                    <a:pt x="2240288" y="1618556"/>
                  </a:lnTo>
                  <a:lnTo>
                    <a:pt x="2012703" y="1425860"/>
                  </a:lnTo>
                  <a:close/>
                </a:path>
                <a:path w="2240915" h="1649730">
                  <a:moveTo>
                    <a:pt x="62580" y="0"/>
                  </a:moveTo>
                  <a:lnTo>
                    <a:pt x="0" y="0"/>
                  </a:lnTo>
                  <a:lnTo>
                    <a:pt x="1707927" y="1445975"/>
                  </a:lnTo>
                  <a:lnTo>
                    <a:pt x="1950140" y="1425860"/>
                  </a:lnTo>
                  <a:lnTo>
                    <a:pt x="2012703" y="1425860"/>
                  </a:lnTo>
                  <a:lnTo>
                    <a:pt x="1987215" y="1404280"/>
                  </a:lnTo>
                  <a:lnTo>
                    <a:pt x="1721257" y="1404280"/>
                  </a:lnTo>
                  <a:lnTo>
                    <a:pt x="62580" y="0"/>
                  </a:lnTo>
                  <a:close/>
                </a:path>
                <a:path w="2240915" h="1649730">
                  <a:moveTo>
                    <a:pt x="1963459" y="1384165"/>
                  </a:moveTo>
                  <a:lnTo>
                    <a:pt x="1721257" y="1404280"/>
                  </a:lnTo>
                  <a:lnTo>
                    <a:pt x="1987215" y="1404280"/>
                  </a:lnTo>
                  <a:lnTo>
                    <a:pt x="1963459" y="1384165"/>
                  </a:lnTo>
                  <a:close/>
                </a:path>
              </a:pathLst>
            </a:custGeom>
            <a:solidFill>
              <a:srgbClr val="6EC002">
                <a:alpha val="50000"/>
              </a:srgbClr>
            </a:solidFill>
          </p:spPr>
          <p:txBody>
            <a:bodyPr wrap="square" lIns="0" tIns="0" rIns="0" bIns="0" rtlCol="0"/>
            <a:lstStyle/>
            <a:p>
              <a:endParaRPr sz="1092"/>
            </a:p>
          </p:txBody>
        </p:sp>
        <p:pic>
          <p:nvPicPr>
            <p:cNvPr id="272" name="object 272"/>
            <p:cNvPicPr/>
            <p:nvPr/>
          </p:nvPicPr>
          <p:blipFill>
            <a:blip r:embed="rId12" cstate="print"/>
            <a:stretch>
              <a:fillRect/>
            </a:stretch>
          </p:blipFill>
          <p:spPr>
            <a:xfrm>
              <a:off x="19906149" y="1508322"/>
              <a:ext cx="197948" cy="242400"/>
            </a:xfrm>
            <a:prstGeom prst="rect">
              <a:avLst/>
            </a:prstGeom>
          </p:spPr>
        </p:pic>
        <p:sp>
          <p:nvSpPr>
            <p:cNvPr id="273" name="object 273"/>
            <p:cNvSpPr/>
            <p:nvPr/>
          </p:nvSpPr>
          <p:spPr>
            <a:xfrm>
              <a:off x="19889955" y="1492124"/>
              <a:ext cx="214629" cy="274955"/>
            </a:xfrm>
            <a:custGeom>
              <a:avLst/>
              <a:gdLst/>
              <a:ahLst/>
              <a:cxnLst/>
              <a:rect l="l" t="t" r="r" b="b"/>
              <a:pathLst>
                <a:path w="214630" h="274955">
                  <a:moveTo>
                    <a:pt x="147160" y="0"/>
                  </a:moveTo>
                  <a:lnTo>
                    <a:pt x="105096" y="3494"/>
                  </a:lnTo>
                  <a:lnTo>
                    <a:pt x="65711" y="19704"/>
                  </a:lnTo>
                  <a:lnTo>
                    <a:pt x="32227" y="48362"/>
                  </a:lnTo>
                  <a:lnTo>
                    <a:pt x="9488" y="86109"/>
                  </a:lnTo>
                  <a:lnTo>
                    <a:pt x="0" y="127627"/>
                  </a:lnTo>
                  <a:lnTo>
                    <a:pt x="3492" y="169693"/>
                  </a:lnTo>
                  <a:lnTo>
                    <a:pt x="19699" y="209080"/>
                  </a:lnTo>
                  <a:lnTo>
                    <a:pt x="48368" y="242575"/>
                  </a:lnTo>
                  <a:lnTo>
                    <a:pt x="86104" y="265304"/>
                  </a:lnTo>
                  <a:lnTo>
                    <a:pt x="127626" y="274792"/>
                  </a:lnTo>
                  <a:lnTo>
                    <a:pt x="169693" y="271297"/>
                  </a:lnTo>
                  <a:lnTo>
                    <a:pt x="209081" y="255087"/>
                  </a:lnTo>
                  <a:lnTo>
                    <a:pt x="214144" y="250754"/>
                  </a:lnTo>
                  <a:lnTo>
                    <a:pt x="214144" y="242440"/>
                  </a:lnTo>
                  <a:lnTo>
                    <a:pt x="146120" y="242440"/>
                  </a:lnTo>
                  <a:lnTo>
                    <a:pt x="105919" y="238042"/>
                  </a:lnTo>
                  <a:lnTo>
                    <a:pt x="69252" y="217875"/>
                  </a:lnTo>
                  <a:lnTo>
                    <a:pt x="43319" y="185042"/>
                  </a:lnTo>
                  <a:lnTo>
                    <a:pt x="32351" y="146120"/>
                  </a:lnTo>
                  <a:lnTo>
                    <a:pt x="36750" y="105923"/>
                  </a:lnTo>
                  <a:lnTo>
                    <a:pt x="56917" y="69262"/>
                  </a:lnTo>
                  <a:lnTo>
                    <a:pt x="89750" y="43323"/>
                  </a:lnTo>
                  <a:lnTo>
                    <a:pt x="128671" y="32352"/>
                  </a:lnTo>
                  <a:lnTo>
                    <a:pt x="214144" y="32352"/>
                  </a:lnTo>
                  <a:lnTo>
                    <a:pt x="214144" y="24826"/>
                  </a:lnTo>
                  <a:lnTo>
                    <a:pt x="188679" y="9488"/>
                  </a:lnTo>
                  <a:lnTo>
                    <a:pt x="147160" y="0"/>
                  </a:lnTo>
                  <a:close/>
                </a:path>
                <a:path w="214630" h="274955">
                  <a:moveTo>
                    <a:pt x="214144" y="208478"/>
                  </a:moveTo>
                  <a:lnTo>
                    <a:pt x="185042" y="231469"/>
                  </a:lnTo>
                  <a:lnTo>
                    <a:pt x="146120" y="242440"/>
                  </a:lnTo>
                  <a:lnTo>
                    <a:pt x="214144" y="242440"/>
                  </a:lnTo>
                  <a:lnTo>
                    <a:pt x="214144" y="208478"/>
                  </a:lnTo>
                  <a:close/>
                </a:path>
                <a:path w="214630" h="274955">
                  <a:moveTo>
                    <a:pt x="205530" y="56916"/>
                  </a:moveTo>
                  <a:lnTo>
                    <a:pt x="214144" y="67819"/>
                  </a:lnTo>
                  <a:lnTo>
                    <a:pt x="214144" y="64209"/>
                  </a:lnTo>
                  <a:lnTo>
                    <a:pt x="205530" y="56916"/>
                  </a:lnTo>
                  <a:close/>
                </a:path>
                <a:path w="214630" h="274955">
                  <a:moveTo>
                    <a:pt x="214144" y="46093"/>
                  </a:moveTo>
                  <a:lnTo>
                    <a:pt x="192747" y="46093"/>
                  </a:lnTo>
                  <a:lnTo>
                    <a:pt x="214144" y="64209"/>
                  </a:lnTo>
                  <a:lnTo>
                    <a:pt x="214144" y="46093"/>
                  </a:lnTo>
                  <a:close/>
                </a:path>
                <a:path w="214630" h="274955">
                  <a:moveTo>
                    <a:pt x="214144" y="32352"/>
                  </a:moveTo>
                  <a:lnTo>
                    <a:pt x="128671" y="32352"/>
                  </a:lnTo>
                  <a:lnTo>
                    <a:pt x="168869" y="36749"/>
                  </a:lnTo>
                  <a:lnTo>
                    <a:pt x="205530" y="56916"/>
                  </a:lnTo>
                  <a:lnTo>
                    <a:pt x="192747" y="46093"/>
                  </a:lnTo>
                  <a:lnTo>
                    <a:pt x="214144" y="46093"/>
                  </a:lnTo>
                  <a:lnTo>
                    <a:pt x="214144" y="32352"/>
                  </a:lnTo>
                  <a:close/>
                </a:path>
              </a:pathLst>
            </a:custGeom>
            <a:solidFill>
              <a:srgbClr val="6EC002">
                <a:alpha val="50000"/>
              </a:srgbClr>
            </a:solidFill>
          </p:spPr>
          <p:txBody>
            <a:bodyPr wrap="square" lIns="0" tIns="0" rIns="0" bIns="0" rtlCol="0"/>
            <a:lstStyle/>
            <a:p>
              <a:endParaRPr sz="1092"/>
            </a:p>
          </p:txBody>
        </p:sp>
        <p:sp>
          <p:nvSpPr>
            <p:cNvPr id="274" name="object 274"/>
            <p:cNvSpPr/>
            <p:nvPr/>
          </p:nvSpPr>
          <p:spPr>
            <a:xfrm>
              <a:off x="19334071" y="0"/>
              <a:ext cx="770255" cy="652145"/>
            </a:xfrm>
            <a:custGeom>
              <a:avLst/>
              <a:gdLst/>
              <a:ahLst/>
              <a:cxnLst/>
              <a:rect l="l" t="t" r="r" b="b"/>
              <a:pathLst>
                <a:path w="770255" h="652145">
                  <a:moveTo>
                    <a:pt x="62570" y="0"/>
                  </a:moveTo>
                  <a:lnTo>
                    <a:pt x="0" y="0"/>
                  </a:lnTo>
                  <a:lnTo>
                    <a:pt x="770026" y="651934"/>
                  </a:lnTo>
                  <a:lnTo>
                    <a:pt x="770026" y="598953"/>
                  </a:lnTo>
                  <a:lnTo>
                    <a:pt x="62570" y="0"/>
                  </a:lnTo>
                  <a:close/>
                </a:path>
              </a:pathLst>
            </a:custGeom>
            <a:solidFill>
              <a:srgbClr val="ED4039">
                <a:alpha val="50000"/>
              </a:srgbClr>
            </a:solidFill>
          </p:spPr>
          <p:txBody>
            <a:bodyPr wrap="square" lIns="0" tIns="0" rIns="0" bIns="0" rtlCol="0"/>
            <a:lstStyle/>
            <a:p>
              <a:endParaRPr sz="1092"/>
            </a:p>
          </p:txBody>
        </p:sp>
        <p:sp>
          <p:nvSpPr>
            <p:cNvPr id="275" name="object 275"/>
            <p:cNvSpPr/>
            <p:nvPr/>
          </p:nvSpPr>
          <p:spPr>
            <a:xfrm>
              <a:off x="19755791" y="0"/>
              <a:ext cx="348615" cy="295275"/>
            </a:xfrm>
            <a:custGeom>
              <a:avLst/>
              <a:gdLst/>
              <a:ahLst/>
              <a:cxnLst/>
              <a:rect l="l" t="t" r="r" b="b"/>
              <a:pathLst>
                <a:path w="348615" h="295275">
                  <a:moveTo>
                    <a:pt x="62583" y="0"/>
                  </a:moveTo>
                  <a:lnTo>
                    <a:pt x="0" y="0"/>
                  </a:lnTo>
                  <a:lnTo>
                    <a:pt x="348307" y="294888"/>
                  </a:lnTo>
                  <a:lnTo>
                    <a:pt x="348307" y="241904"/>
                  </a:lnTo>
                  <a:lnTo>
                    <a:pt x="62583" y="0"/>
                  </a:lnTo>
                  <a:close/>
                </a:path>
              </a:pathLst>
            </a:custGeom>
            <a:solidFill>
              <a:srgbClr val="5DC4C1">
                <a:alpha val="50000"/>
              </a:srgbClr>
            </a:solidFill>
          </p:spPr>
          <p:txBody>
            <a:bodyPr wrap="square" lIns="0" tIns="0" rIns="0" bIns="0" rtlCol="0"/>
            <a:lstStyle/>
            <a:p>
              <a:endParaRPr sz="1092"/>
            </a:p>
          </p:txBody>
        </p:sp>
        <p:sp>
          <p:nvSpPr>
            <p:cNvPr id="276" name="object 276"/>
            <p:cNvSpPr/>
            <p:nvPr/>
          </p:nvSpPr>
          <p:spPr>
            <a:xfrm>
              <a:off x="16455177"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277" name="object 277"/>
            <p:cNvPicPr/>
            <p:nvPr/>
          </p:nvPicPr>
          <p:blipFill>
            <a:blip r:embed="rId13" cstate="print"/>
            <a:stretch>
              <a:fillRect/>
            </a:stretch>
          </p:blipFill>
          <p:spPr>
            <a:xfrm>
              <a:off x="18259913" y="1866990"/>
              <a:ext cx="242400" cy="242402"/>
            </a:xfrm>
            <a:prstGeom prst="rect">
              <a:avLst/>
            </a:prstGeom>
          </p:spPr>
        </p:pic>
        <p:sp>
          <p:nvSpPr>
            <p:cNvPr id="278" name="object 278"/>
            <p:cNvSpPr/>
            <p:nvPr/>
          </p:nvSpPr>
          <p:spPr>
            <a:xfrm>
              <a:off x="18243713" y="1850791"/>
              <a:ext cx="274955" cy="274955"/>
            </a:xfrm>
            <a:custGeom>
              <a:avLst/>
              <a:gdLst/>
              <a:ahLst/>
              <a:cxnLst/>
              <a:rect l="l" t="t" r="r" b="b"/>
              <a:pathLst>
                <a:path w="274955" h="274955">
                  <a:moveTo>
                    <a:pt x="147165" y="0"/>
                  </a:moveTo>
                  <a:lnTo>
                    <a:pt x="105099" y="3494"/>
                  </a:lnTo>
                  <a:lnTo>
                    <a:pt x="65714" y="19704"/>
                  </a:lnTo>
                  <a:lnTo>
                    <a:pt x="32234" y="48362"/>
                  </a:lnTo>
                  <a:lnTo>
                    <a:pt x="9491" y="86110"/>
                  </a:lnTo>
                  <a:lnTo>
                    <a:pt x="0" y="127630"/>
                  </a:lnTo>
                  <a:lnTo>
                    <a:pt x="3492" y="169697"/>
                  </a:lnTo>
                  <a:lnTo>
                    <a:pt x="19702" y="209084"/>
                  </a:lnTo>
                  <a:lnTo>
                    <a:pt x="48359" y="242565"/>
                  </a:lnTo>
                  <a:lnTo>
                    <a:pt x="86112" y="265304"/>
                  </a:lnTo>
                  <a:lnTo>
                    <a:pt x="127633" y="274792"/>
                  </a:lnTo>
                  <a:lnTo>
                    <a:pt x="169700" y="271297"/>
                  </a:lnTo>
                  <a:lnTo>
                    <a:pt x="209088" y="255087"/>
                  </a:lnTo>
                  <a:lnTo>
                    <a:pt x="223867" y="242440"/>
                  </a:lnTo>
                  <a:lnTo>
                    <a:pt x="146123" y="242440"/>
                  </a:lnTo>
                  <a:lnTo>
                    <a:pt x="105925" y="238042"/>
                  </a:lnTo>
                  <a:lnTo>
                    <a:pt x="69259" y="217875"/>
                  </a:lnTo>
                  <a:lnTo>
                    <a:pt x="43322" y="185042"/>
                  </a:lnTo>
                  <a:lnTo>
                    <a:pt x="32355" y="146120"/>
                  </a:lnTo>
                  <a:lnTo>
                    <a:pt x="36756" y="105923"/>
                  </a:lnTo>
                  <a:lnTo>
                    <a:pt x="56925" y="69262"/>
                  </a:lnTo>
                  <a:lnTo>
                    <a:pt x="89758" y="43323"/>
                  </a:lnTo>
                  <a:lnTo>
                    <a:pt x="128679" y="32352"/>
                  </a:lnTo>
                  <a:lnTo>
                    <a:pt x="226545" y="32352"/>
                  </a:lnTo>
                  <a:lnTo>
                    <a:pt x="188686" y="9488"/>
                  </a:lnTo>
                  <a:lnTo>
                    <a:pt x="147165" y="0"/>
                  </a:lnTo>
                  <a:close/>
                </a:path>
                <a:path w="274955" h="274955">
                  <a:moveTo>
                    <a:pt x="205538" y="56916"/>
                  </a:moveTo>
                  <a:lnTo>
                    <a:pt x="231475" y="89749"/>
                  </a:lnTo>
                  <a:lnTo>
                    <a:pt x="242444" y="128671"/>
                  </a:lnTo>
                  <a:lnTo>
                    <a:pt x="238046" y="168868"/>
                  </a:lnTo>
                  <a:lnTo>
                    <a:pt x="217883" y="205530"/>
                  </a:lnTo>
                  <a:lnTo>
                    <a:pt x="185045" y="231469"/>
                  </a:lnTo>
                  <a:lnTo>
                    <a:pt x="146123" y="242440"/>
                  </a:lnTo>
                  <a:lnTo>
                    <a:pt x="223867" y="242440"/>
                  </a:lnTo>
                  <a:lnTo>
                    <a:pt x="242573" y="226430"/>
                  </a:lnTo>
                  <a:lnTo>
                    <a:pt x="265312" y="188683"/>
                  </a:lnTo>
                  <a:lnTo>
                    <a:pt x="274800" y="147164"/>
                  </a:lnTo>
                  <a:lnTo>
                    <a:pt x="271305" y="105099"/>
                  </a:lnTo>
                  <a:lnTo>
                    <a:pt x="255930" y="67739"/>
                  </a:lnTo>
                  <a:lnTo>
                    <a:pt x="218321" y="67739"/>
                  </a:lnTo>
                  <a:lnTo>
                    <a:pt x="205538" y="56916"/>
                  </a:lnTo>
                  <a:close/>
                </a:path>
                <a:path w="274955" h="274955">
                  <a:moveTo>
                    <a:pt x="238306" y="46093"/>
                  </a:moveTo>
                  <a:lnTo>
                    <a:pt x="192755" y="46093"/>
                  </a:lnTo>
                  <a:lnTo>
                    <a:pt x="218321" y="67739"/>
                  </a:lnTo>
                  <a:lnTo>
                    <a:pt x="255930" y="67739"/>
                  </a:lnTo>
                  <a:lnTo>
                    <a:pt x="255096" y="65711"/>
                  </a:lnTo>
                  <a:lnTo>
                    <a:pt x="238306" y="46093"/>
                  </a:lnTo>
                  <a:close/>
                </a:path>
                <a:path w="274955" h="274955">
                  <a:moveTo>
                    <a:pt x="226545" y="32352"/>
                  </a:moveTo>
                  <a:lnTo>
                    <a:pt x="128679" y="32352"/>
                  </a:lnTo>
                  <a:lnTo>
                    <a:pt x="168876" y="36749"/>
                  </a:lnTo>
                  <a:lnTo>
                    <a:pt x="205538" y="56916"/>
                  </a:lnTo>
                  <a:lnTo>
                    <a:pt x="192755" y="46093"/>
                  </a:lnTo>
                  <a:lnTo>
                    <a:pt x="238306" y="46093"/>
                  </a:lnTo>
                  <a:lnTo>
                    <a:pt x="226545" y="32352"/>
                  </a:lnTo>
                  <a:close/>
                </a:path>
              </a:pathLst>
            </a:custGeom>
            <a:solidFill>
              <a:srgbClr val="FC9B0E">
                <a:alpha val="50000"/>
              </a:srgbClr>
            </a:solidFill>
          </p:spPr>
          <p:txBody>
            <a:bodyPr wrap="square" lIns="0" tIns="0" rIns="0" bIns="0" rtlCol="0"/>
            <a:lstStyle/>
            <a:p>
              <a:endParaRPr sz="1092"/>
            </a:p>
          </p:txBody>
        </p:sp>
        <p:sp>
          <p:nvSpPr>
            <p:cNvPr id="279" name="object 279"/>
            <p:cNvSpPr/>
            <p:nvPr/>
          </p:nvSpPr>
          <p:spPr>
            <a:xfrm>
              <a:off x="16863337"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280" name="object 280"/>
            <p:cNvPicPr/>
            <p:nvPr/>
          </p:nvPicPr>
          <p:blipFill>
            <a:blip r:embed="rId14" cstate="print"/>
            <a:stretch>
              <a:fillRect/>
            </a:stretch>
          </p:blipFill>
          <p:spPr>
            <a:xfrm>
              <a:off x="18227685" y="1110025"/>
              <a:ext cx="242397" cy="242397"/>
            </a:xfrm>
            <a:prstGeom prst="rect">
              <a:avLst/>
            </a:prstGeom>
          </p:spPr>
        </p:pic>
        <p:sp>
          <p:nvSpPr>
            <p:cNvPr id="281" name="object 281"/>
            <p:cNvSpPr/>
            <p:nvPr/>
          </p:nvSpPr>
          <p:spPr>
            <a:xfrm>
              <a:off x="18211483" y="1093826"/>
              <a:ext cx="274955" cy="274955"/>
            </a:xfrm>
            <a:custGeom>
              <a:avLst/>
              <a:gdLst/>
              <a:ahLst/>
              <a:cxnLst/>
              <a:rect l="l" t="t" r="r" b="b"/>
              <a:pathLst>
                <a:path w="274955" h="274955">
                  <a:moveTo>
                    <a:pt x="147166" y="0"/>
                  </a:moveTo>
                  <a:lnTo>
                    <a:pt x="105099" y="3494"/>
                  </a:lnTo>
                  <a:lnTo>
                    <a:pt x="65711" y="19704"/>
                  </a:lnTo>
                  <a:lnTo>
                    <a:pt x="32226" y="48362"/>
                  </a:lnTo>
                  <a:lnTo>
                    <a:pt x="9488" y="86109"/>
                  </a:lnTo>
                  <a:lnTo>
                    <a:pt x="0" y="127627"/>
                  </a:lnTo>
                  <a:lnTo>
                    <a:pt x="3494" y="169693"/>
                  </a:lnTo>
                  <a:lnTo>
                    <a:pt x="19704" y="209080"/>
                  </a:lnTo>
                  <a:lnTo>
                    <a:pt x="48362" y="242565"/>
                  </a:lnTo>
                  <a:lnTo>
                    <a:pt x="86114" y="265304"/>
                  </a:lnTo>
                  <a:lnTo>
                    <a:pt x="127635" y="274792"/>
                  </a:lnTo>
                  <a:lnTo>
                    <a:pt x="169700" y="271299"/>
                  </a:lnTo>
                  <a:lnTo>
                    <a:pt x="209085" y="255093"/>
                  </a:lnTo>
                  <a:lnTo>
                    <a:pt x="223870" y="242440"/>
                  </a:lnTo>
                  <a:lnTo>
                    <a:pt x="146120" y="242440"/>
                  </a:lnTo>
                  <a:lnTo>
                    <a:pt x="105923" y="238042"/>
                  </a:lnTo>
                  <a:lnTo>
                    <a:pt x="88937" y="228698"/>
                  </a:lnTo>
                  <a:lnTo>
                    <a:pt x="82045" y="228698"/>
                  </a:lnTo>
                  <a:lnTo>
                    <a:pt x="56478" y="207052"/>
                  </a:lnTo>
                  <a:lnTo>
                    <a:pt x="60711" y="207052"/>
                  </a:lnTo>
                  <a:lnTo>
                    <a:pt x="43323" y="185042"/>
                  </a:lnTo>
                  <a:lnTo>
                    <a:pt x="32352" y="146120"/>
                  </a:lnTo>
                  <a:lnTo>
                    <a:pt x="36749" y="105923"/>
                  </a:lnTo>
                  <a:lnTo>
                    <a:pt x="56916" y="69262"/>
                  </a:lnTo>
                  <a:lnTo>
                    <a:pt x="89750" y="43323"/>
                  </a:lnTo>
                  <a:lnTo>
                    <a:pt x="128672" y="32352"/>
                  </a:lnTo>
                  <a:lnTo>
                    <a:pt x="226548" y="32352"/>
                  </a:lnTo>
                  <a:lnTo>
                    <a:pt x="226431" y="32221"/>
                  </a:lnTo>
                  <a:lnTo>
                    <a:pt x="188688" y="9488"/>
                  </a:lnTo>
                  <a:lnTo>
                    <a:pt x="147166" y="0"/>
                  </a:lnTo>
                  <a:close/>
                </a:path>
                <a:path w="274955" h="274955">
                  <a:moveTo>
                    <a:pt x="226548" y="32352"/>
                  </a:moveTo>
                  <a:lnTo>
                    <a:pt x="128672" y="32352"/>
                  </a:lnTo>
                  <a:lnTo>
                    <a:pt x="168873" y="36749"/>
                  </a:lnTo>
                  <a:lnTo>
                    <a:pt x="205540" y="56916"/>
                  </a:lnTo>
                  <a:lnTo>
                    <a:pt x="231473" y="89749"/>
                  </a:lnTo>
                  <a:lnTo>
                    <a:pt x="242441" y="128671"/>
                  </a:lnTo>
                  <a:lnTo>
                    <a:pt x="238042" y="168868"/>
                  </a:lnTo>
                  <a:lnTo>
                    <a:pt x="217875" y="205530"/>
                  </a:lnTo>
                  <a:lnTo>
                    <a:pt x="185042" y="231469"/>
                  </a:lnTo>
                  <a:lnTo>
                    <a:pt x="146120" y="242440"/>
                  </a:lnTo>
                  <a:lnTo>
                    <a:pt x="223870" y="242440"/>
                  </a:lnTo>
                  <a:lnTo>
                    <a:pt x="242565" y="226440"/>
                  </a:lnTo>
                  <a:lnTo>
                    <a:pt x="265305" y="188688"/>
                  </a:lnTo>
                  <a:lnTo>
                    <a:pt x="274795" y="147166"/>
                  </a:lnTo>
                  <a:lnTo>
                    <a:pt x="271304" y="105099"/>
                  </a:lnTo>
                  <a:lnTo>
                    <a:pt x="255097" y="65711"/>
                  </a:lnTo>
                  <a:lnTo>
                    <a:pt x="226548" y="32352"/>
                  </a:lnTo>
                  <a:close/>
                </a:path>
                <a:path w="274955" h="274955">
                  <a:moveTo>
                    <a:pt x="69262" y="217875"/>
                  </a:moveTo>
                  <a:lnTo>
                    <a:pt x="82045" y="228698"/>
                  </a:lnTo>
                  <a:lnTo>
                    <a:pt x="88937" y="228698"/>
                  </a:lnTo>
                  <a:lnTo>
                    <a:pt x="69262" y="217875"/>
                  </a:lnTo>
                  <a:close/>
                </a:path>
                <a:path w="274955" h="274955">
                  <a:moveTo>
                    <a:pt x="60711" y="207052"/>
                  </a:moveTo>
                  <a:lnTo>
                    <a:pt x="56478" y="207052"/>
                  </a:lnTo>
                  <a:lnTo>
                    <a:pt x="69262" y="217875"/>
                  </a:lnTo>
                  <a:lnTo>
                    <a:pt x="60711" y="207052"/>
                  </a:lnTo>
                  <a:close/>
                </a:path>
              </a:pathLst>
            </a:custGeom>
            <a:solidFill>
              <a:srgbClr val="ED4039">
                <a:alpha val="50000"/>
              </a:srgbClr>
            </a:solidFill>
          </p:spPr>
          <p:txBody>
            <a:bodyPr wrap="square" lIns="0" tIns="0" rIns="0" bIns="0" rtlCol="0"/>
            <a:lstStyle/>
            <a:p>
              <a:endParaRPr sz="1092"/>
            </a:p>
          </p:txBody>
        </p:sp>
      </p:grpSp>
      <p:pic>
        <p:nvPicPr>
          <p:cNvPr id="282" name="object 282"/>
          <p:cNvPicPr/>
          <p:nvPr/>
        </p:nvPicPr>
        <p:blipFill>
          <a:blip r:embed="rId15" cstate="print"/>
          <a:stretch>
            <a:fillRect/>
          </a:stretch>
        </p:blipFill>
        <p:spPr>
          <a:xfrm>
            <a:off x="1123058" y="5045349"/>
            <a:ext cx="146992" cy="146993"/>
          </a:xfrm>
          <a:prstGeom prst="rect">
            <a:avLst/>
          </a:prstGeom>
        </p:spPr>
      </p:pic>
      <p:pic>
        <p:nvPicPr>
          <p:cNvPr id="283" name="object 283"/>
          <p:cNvPicPr/>
          <p:nvPr/>
        </p:nvPicPr>
        <p:blipFill>
          <a:blip r:embed="rId16" cstate="print"/>
          <a:stretch>
            <a:fillRect/>
          </a:stretch>
        </p:blipFill>
        <p:spPr>
          <a:xfrm>
            <a:off x="334685" y="6142028"/>
            <a:ext cx="146994" cy="146994"/>
          </a:xfrm>
          <a:prstGeom prst="rect">
            <a:avLst/>
          </a:prstGeom>
        </p:spPr>
      </p:pic>
      <p:pic>
        <p:nvPicPr>
          <p:cNvPr id="284" name="object 284"/>
          <p:cNvPicPr/>
          <p:nvPr/>
        </p:nvPicPr>
        <p:blipFill>
          <a:blip r:embed="rId17" cstate="print"/>
          <a:stretch>
            <a:fillRect/>
          </a:stretch>
        </p:blipFill>
        <p:spPr>
          <a:xfrm>
            <a:off x="1475385" y="6661160"/>
            <a:ext cx="146992" cy="146992"/>
          </a:xfrm>
          <a:prstGeom prst="rect">
            <a:avLst/>
          </a:prstGeom>
        </p:spPr>
      </p:pic>
      <p:pic>
        <p:nvPicPr>
          <p:cNvPr id="285" name="object 285"/>
          <p:cNvPicPr/>
          <p:nvPr/>
        </p:nvPicPr>
        <p:blipFill>
          <a:blip r:embed="rId18" cstate="print"/>
          <a:stretch>
            <a:fillRect/>
          </a:stretch>
        </p:blipFill>
        <p:spPr>
          <a:xfrm>
            <a:off x="428" y="5795878"/>
            <a:ext cx="120037" cy="146992"/>
          </a:xfrm>
          <a:prstGeom prst="rect">
            <a:avLst/>
          </a:prstGeom>
        </p:spPr>
      </p:pic>
      <p:pic>
        <p:nvPicPr>
          <p:cNvPr id="287" name="object 287"/>
          <p:cNvPicPr/>
          <p:nvPr/>
        </p:nvPicPr>
        <p:blipFill>
          <a:blip r:embed="rId19" cstate="print"/>
          <a:stretch>
            <a:fillRect/>
          </a:stretch>
        </p:blipFill>
        <p:spPr>
          <a:xfrm>
            <a:off x="932276" y="5794865"/>
            <a:ext cx="146995" cy="146990"/>
          </a:xfrm>
          <a:prstGeom prst="rect">
            <a:avLst/>
          </a:prstGeom>
        </p:spPr>
      </p:pic>
      <p:grpSp>
        <p:nvGrpSpPr>
          <p:cNvPr id="288" name="object 288"/>
          <p:cNvGrpSpPr/>
          <p:nvPr/>
        </p:nvGrpSpPr>
        <p:grpSpPr>
          <a:xfrm>
            <a:off x="428" y="4929689"/>
            <a:ext cx="2511776" cy="1928018"/>
            <a:chOff x="0" y="8129422"/>
            <a:chExt cx="4142104" cy="3179445"/>
          </a:xfrm>
        </p:grpSpPr>
        <p:sp>
          <p:nvSpPr>
            <p:cNvPr id="289" name="object 289"/>
            <p:cNvSpPr/>
            <p:nvPr/>
          </p:nvSpPr>
          <p:spPr>
            <a:xfrm>
              <a:off x="0" y="8129428"/>
              <a:ext cx="4142104" cy="3179445"/>
            </a:xfrm>
            <a:custGeom>
              <a:avLst/>
              <a:gdLst/>
              <a:ahLst/>
              <a:cxnLst/>
              <a:rect l="l" t="t" r="r" b="b"/>
              <a:pathLst>
                <a:path w="4142104" h="3179445">
                  <a:moveTo>
                    <a:pt x="1829346" y="3179127"/>
                  </a:moveTo>
                  <a:lnTo>
                    <a:pt x="1501025" y="2901162"/>
                  </a:lnTo>
                  <a:lnTo>
                    <a:pt x="1451775" y="2859468"/>
                  </a:lnTo>
                  <a:lnTo>
                    <a:pt x="896150" y="2905607"/>
                  </a:lnTo>
                  <a:lnTo>
                    <a:pt x="0" y="2146897"/>
                  </a:lnTo>
                  <a:lnTo>
                    <a:pt x="0" y="2199868"/>
                  </a:lnTo>
                  <a:lnTo>
                    <a:pt x="882815" y="2947301"/>
                  </a:lnTo>
                  <a:lnTo>
                    <a:pt x="1384858" y="2905607"/>
                  </a:lnTo>
                  <a:lnTo>
                    <a:pt x="1438440" y="2901162"/>
                  </a:lnTo>
                  <a:lnTo>
                    <a:pt x="1766773" y="3179127"/>
                  </a:lnTo>
                  <a:lnTo>
                    <a:pt x="1829346" y="3179127"/>
                  </a:lnTo>
                  <a:close/>
                </a:path>
                <a:path w="4142104" h="3179445">
                  <a:moveTo>
                    <a:pt x="4141660" y="3179127"/>
                  </a:moveTo>
                  <a:lnTo>
                    <a:pt x="3308781" y="2473985"/>
                  </a:lnTo>
                  <a:lnTo>
                    <a:pt x="3263836" y="1932609"/>
                  </a:lnTo>
                  <a:lnTo>
                    <a:pt x="1227848" y="208915"/>
                  </a:lnTo>
                  <a:lnTo>
                    <a:pt x="1240028" y="188683"/>
                  </a:lnTo>
                  <a:lnTo>
                    <a:pt x="1249514" y="147167"/>
                  </a:lnTo>
                  <a:lnTo>
                    <a:pt x="1246022" y="105105"/>
                  </a:lnTo>
                  <a:lnTo>
                    <a:pt x="1229817" y="65709"/>
                  </a:lnTo>
                  <a:lnTo>
                    <a:pt x="1217168" y="50939"/>
                  </a:lnTo>
                  <a:lnTo>
                    <a:pt x="1217168" y="128676"/>
                  </a:lnTo>
                  <a:lnTo>
                    <a:pt x="1212773" y="168871"/>
                  </a:lnTo>
                  <a:lnTo>
                    <a:pt x="1202537" y="187477"/>
                  </a:lnTo>
                  <a:lnTo>
                    <a:pt x="1119924" y="117525"/>
                  </a:lnTo>
                  <a:lnTo>
                    <a:pt x="1093800" y="148386"/>
                  </a:lnTo>
                  <a:lnTo>
                    <a:pt x="1176401" y="218325"/>
                  </a:lnTo>
                  <a:lnTo>
                    <a:pt x="1159764" y="231470"/>
                  </a:lnTo>
                  <a:lnTo>
                    <a:pt x="1120851" y="242443"/>
                  </a:lnTo>
                  <a:lnTo>
                    <a:pt x="1080643" y="238036"/>
                  </a:lnTo>
                  <a:lnTo>
                    <a:pt x="1063663" y="228701"/>
                  </a:lnTo>
                  <a:lnTo>
                    <a:pt x="1043990" y="217893"/>
                  </a:lnTo>
                  <a:lnTo>
                    <a:pt x="1035443" y="207048"/>
                  </a:lnTo>
                  <a:lnTo>
                    <a:pt x="1018057" y="185039"/>
                  </a:lnTo>
                  <a:lnTo>
                    <a:pt x="1007084" y="146126"/>
                  </a:lnTo>
                  <a:lnTo>
                    <a:pt x="1011478" y="105918"/>
                  </a:lnTo>
                  <a:lnTo>
                    <a:pt x="1031646" y="69265"/>
                  </a:lnTo>
                  <a:lnTo>
                    <a:pt x="1064475" y="43319"/>
                  </a:lnTo>
                  <a:lnTo>
                    <a:pt x="1103401" y="32346"/>
                  </a:lnTo>
                  <a:lnTo>
                    <a:pt x="1143596" y="36753"/>
                  </a:lnTo>
                  <a:lnTo>
                    <a:pt x="1180261" y="56921"/>
                  </a:lnTo>
                  <a:lnTo>
                    <a:pt x="1206195" y="89750"/>
                  </a:lnTo>
                  <a:lnTo>
                    <a:pt x="1217168" y="128676"/>
                  </a:lnTo>
                  <a:lnTo>
                    <a:pt x="1217168" y="50939"/>
                  </a:lnTo>
                  <a:lnTo>
                    <a:pt x="1201267" y="32346"/>
                  </a:lnTo>
                  <a:lnTo>
                    <a:pt x="1201153" y="32219"/>
                  </a:lnTo>
                  <a:lnTo>
                    <a:pt x="1163408" y="9486"/>
                  </a:lnTo>
                  <a:lnTo>
                    <a:pt x="1121892" y="0"/>
                  </a:lnTo>
                  <a:lnTo>
                    <a:pt x="1079817" y="3492"/>
                  </a:lnTo>
                  <a:lnTo>
                    <a:pt x="1040434" y="19710"/>
                  </a:lnTo>
                  <a:lnTo>
                    <a:pt x="1006957" y="48361"/>
                  </a:lnTo>
                  <a:lnTo>
                    <a:pt x="984211" y="86106"/>
                  </a:lnTo>
                  <a:lnTo>
                    <a:pt x="974725" y="127622"/>
                  </a:lnTo>
                  <a:lnTo>
                    <a:pt x="978217" y="169697"/>
                  </a:lnTo>
                  <a:lnTo>
                    <a:pt x="994422" y="209080"/>
                  </a:lnTo>
                  <a:lnTo>
                    <a:pt x="1023073" y="242570"/>
                  </a:lnTo>
                  <a:lnTo>
                    <a:pt x="1060831" y="265303"/>
                  </a:lnTo>
                  <a:lnTo>
                    <a:pt x="1102347" y="274789"/>
                  </a:lnTo>
                  <a:lnTo>
                    <a:pt x="1144422" y="271297"/>
                  </a:lnTo>
                  <a:lnTo>
                    <a:pt x="1183805" y="255092"/>
                  </a:lnTo>
                  <a:lnTo>
                    <a:pt x="1198600" y="242443"/>
                  </a:lnTo>
                  <a:lnTo>
                    <a:pt x="1201724" y="239776"/>
                  </a:lnTo>
                  <a:lnTo>
                    <a:pt x="3224898" y="1952637"/>
                  </a:lnTo>
                  <a:lnTo>
                    <a:pt x="3269869" y="2494013"/>
                  </a:lnTo>
                  <a:lnTo>
                    <a:pt x="4079075" y="3179127"/>
                  </a:lnTo>
                  <a:lnTo>
                    <a:pt x="4141660" y="3179127"/>
                  </a:lnTo>
                  <a:close/>
                </a:path>
              </a:pathLst>
            </a:custGeom>
            <a:solidFill>
              <a:srgbClr val="5DC4C1">
                <a:alpha val="50000"/>
              </a:srgbClr>
            </a:solidFill>
          </p:spPr>
          <p:txBody>
            <a:bodyPr wrap="square" lIns="0" tIns="0" rIns="0" bIns="0" rtlCol="0"/>
            <a:lstStyle/>
            <a:p>
              <a:endParaRPr sz="1092"/>
            </a:p>
          </p:txBody>
        </p:sp>
        <p:sp>
          <p:nvSpPr>
            <p:cNvPr id="290" name="object 290"/>
            <p:cNvSpPr/>
            <p:nvPr/>
          </p:nvSpPr>
          <p:spPr>
            <a:xfrm>
              <a:off x="0" y="9971652"/>
              <a:ext cx="907415" cy="815975"/>
            </a:xfrm>
            <a:custGeom>
              <a:avLst/>
              <a:gdLst/>
              <a:ahLst/>
              <a:cxnLst/>
              <a:rect l="l" t="t" r="r" b="b"/>
              <a:pathLst>
                <a:path w="907415" h="815975">
                  <a:moveTo>
                    <a:pt x="907135" y="687959"/>
                  </a:moveTo>
                  <a:lnTo>
                    <a:pt x="903643" y="645896"/>
                  </a:lnTo>
                  <a:lnTo>
                    <a:pt x="887437" y="606501"/>
                  </a:lnTo>
                  <a:lnTo>
                    <a:pt x="874788" y="591731"/>
                  </a:lnTo>
                  <a:lnTo>
                    <a:pt x="874788" y="669467"/>
                  </a:lnTo>
                  <a:lnTo>
                    <a:pt x="870381" y="709663"/>
                  </a:lnTo>
                  <a:lnTo>
                    <a:pt x="850214" y="746340"/>
                  </a:lnTo>
                  <a:lnTo>
                    <a:pt x="817384" y="772274"/>
                  </a:lnTo>
                  <a:lnTo>
                    <a:pt x="778459" y="783234"/>
                  </a:lnTo>
                  <a:lnTo>
                    <a:pt x="738263" y="778840"/>
                  </a:lnTo>
                  <a:lnTo>
                    <a:pt x="721283" y="769493"/>
                  </a:lnTo>
                  <a:lnTo>
                    <a:pt x="701611" y="758672"/>
                  </a:lnTo>
                  <a:lnTo>
                    <a:pt x="714387" y="769493"/>
                  </a:lnTo>
                  <a:lnTo>
                    <a:pt x="688822" y="747852"/>
                  </a:lnTo>
                  <a:lnTo>
                    <a:pt x="701611" y="758672"/>
                  </a:lnTo>
                  <a:lnTo>
                    <a:pt x="693051" y="747852"/>
                  </a:lnTo>
                  <a:lnTo>
                    <a:pt x="675665" y="725843"/>
                  </a:lnTo>
                  <a:lnTo>
                    <a:pt x="664692" y="686917"/>
                  </a:lnTo>
                  <a:lnTo>
                    <a:pt x="669099" y="646722"/>
                  </a:lnTo>
                  <a:lnTo>
                    <a:pt x="679310" y="628129"/>
                  </a:lnTo>
                  <a:lnTo>
                    <a:pt x="761936" y="698068"/>
                  </a:lnTo>
                  <a:lnTo>
                    <a:pt x="788060" y="667207"/>
                  </a:lnTo>
                  <a:lnTo>
                    <a:pt x="705446" y="597268"/>
                  </a:lnTo>
                  <a:lnTo>
                    <a:pt x="722096" y="584123"/>
                  </a:lnTo>
                  <a:lnTo>
                    <a:pt x="761009" y="573151"/>
                  </a:lnTo>
                  <a:lnTo>
                    <a:pt x="801217" y="577545"/>
                  </a:lnTo>
                  <a:lnTo>
                    <a:pt x="837869" y="597712"/>
                  </a:lnTo>
                  <a:lnTo>
                    <a:pt x="863815" y="630542"/>
                  </a:lnTo>
                  <a:lnTo>
                    <a:pt x="874788" y="669467"/>
                  </a:lnTo>
                  <a:lnTo>
                    <a:pt x="874788" y="591731"/>
                  </a:lnTo>
                  <a:lnTo>
                    <a:pt x="858888" y="573151"/>
                  </a:lnTo>
                  <a:lnTo>
                    <a:pt x="858774" y="573024"/>
                  </a:lnTo>
                  <a:lnTo>
                    <a:pt x="821029" y="550278"/>
                  </a:lnTo>
                  <a:lnTo>
                    <a:pt x="779513" y="540791"/>
                  </a:lnTo>
                  <a:lnTo>
                    <a:pt x="737438" y="544283"/>
                  </a:lnTo>
                  <a:lnTo>
                    <a:pt x="698055" y="560501"/>
                  </a:lnTo>
                  <a:lnTo>
                    <a:pt x="680123" y="575843"/>
                  </a:lnTo>
                  <a:lnTo>
                    <a:pt x="0" y="0"/>
                  </a:lnTo>
                  <a:lnTo>
                    <a:pt x="0" y="52984"/>
                  </a:lnTo>
                  <a:lnTo>
                    <a:pt x="653999" y="606691"/>
                  </a:lnTo>
                  <a:lnTo>
                    <a:pt x="641832" y="626910"/>
                  </a:lnTo>
                  <a:lnTo>
                    <a:pt x="632345" y="668426"/>
                  </a:lnTo>
                  <a:lnTo>
                    <a:pt x="635838" y="710501"/>
                  </a:lnTo>
                  <a:lnTo>
                    <a:pt x="652043" y="749884"/>
                  </a:lnTo>
                  <a:lnTo>
                    <a:pt x="680694" y="783361"/>
                  </a:lnTo>
                  <a:lnTo>
                    <a:pt x="718451" y="806094"/>
                  </a:lnTo>
                  <a:lnTo>
                    <a:pt x="759980" y="815581"/>
                  </a:lnTo>
                  <a:lnTo>
                    <a:pt x="802043" y="812088"/>
                  </a:lnTo>
                  <a:lnTo>
                    <a:pt x="841425" y="795883"/>
                  </a:lnTo>
                  <a:lnTo>
                    <a:pt x="856195" y="783234"/>
                  </a:lnTo>
                  <a:lnTo>
                    <a:pt x="874915" y="767219"/>
                  </a:lnTo>
                  <a:lnTo>
                    <a:pt x="897648" y="729475"/>
                  </a:lnTo>
                  <a:lnTo>
                    <a:pt x="907135" y="687959"/>
                  </a:lnTo>
                  <a:close/>
                </a:path>
              </a:pathLst>
            </a:custGeom>
            <a:solidFill>
              <a:srgbClr val="FC9B0E">
                <a:alpha val="50000"/>
              </a:srgbClr>
            </a:solidFill>
          </p:spPr>
          <p:txBody>
            <a:bodyPr wrap="square" lIns="0" tIns="0" rIns="0" bIns="0" rtlCol="0"/>
            <a:lstStyle/>
            <a:p>
              <a:endParaRPr sz="1092"/>
            </a:p>
          </p:txBody>
        </p:sp>
        <p:sp>
          <p:nvSpPr>
            <p:cNvPr id="291" name="object 291"/>
            <p:cNvSpPr/>
            <p:nvPr/>
          </p:nvSpPr>
          <p:spPr>
            <a:xfrm>
              <a:off x="0" y="9136132"/>
              <a:ext cx="2691130" cy="2107565"/>
            </a:xfrm>
            <a:custGeom>
              <a:avLst/>
              <a:gdLst/>
              <a:ahLst/>
              <a:cxnLst/>
              <a:rect l="l" t="t" r="r" b="b"/>
              <a:pathLst>
                <a:path w="2691130" h="2107565">
                  <a:moveTo>
                    <a:pt x="2690914" y="1979587"/>
                  </a:moveTo>
                  <a:lnTo>
                    <a:pt x="2687409" y="1937524"/>
                  </a:lnTo>
                  <a:lnTo>
                    <a:pt x="2671203" y="1898129"/>
                  </a:lnTo>
                  <a:lnTo>
                    <a:pt x="2658554" y="1883359"/>
                  </a:lnTo>
                  <a:lnTo>
                    <a:pt x="2658554" y="1961095"/>
                  </a:lnTo>
                  <a:lnTo>
                    <a:pt x="2654160" y="2001291"/>
                  </a:lnTo>
                  <a:lnTo>
                    <a:pt x="2633980" y="2037956"/>
                  </a:lnTo>
                  <a:lnTo>
                    <a:pt x="2601150" y="2063902"/>
                  </a:lnTo>
                  <a:lnTo>
                    <a:pt x="2562237" y="2074862"/>
                  </a:lnTo>
                  <a:lnTo>
                    <a:pt x="2522029" y="2070468"/>
                  </a:lnTo>
                  <a:lnTo>
                    <a:pt x="2505049" y="2061121"/>
                  </a:lnTo>
                  <a:lnTo>
                    <a:pt x="2485377" y="2050300"/>
                  </a:lnTo>
                  <a:lnTo>
                    <a:pt x="2498153" y="2061121"/>
                  </a:lnTo>
                  <a:lnTo>
                    <a:pt x="2472588" y="2039480"/>
                  </a:lnTo>
                  <a:lnTo>
                    <a:pt x="2485377" y="2050300"/>
                  </a:lnTo>
                  <a:lnTo>
                    <a:pt x="2476817" y="2039480"/>
                  </a:lnTo>
                  <a:lnTo>
                    <a:pt x="2459431" y="2017471"/>
                  </a:lnTo>
                  <a:lnTo>
                    <a:pt x="2448458" y="1978545"/>
                  </a:lnTo>
                  <a:lnTo>
                    <a:pt x="2452865" y="1938350"/>
                  </a:lnTo>
                  <a:lnTo>
                    <a:pt x="2463088" y="1919757"/>
                  </a:lnTo>
                  <a:lnTo>
                    <a:pt x="2545715" y="1989696"/>
                  </a:lnTo>
                  <a:lnTo>
                    <a:pt x="2571839" y="1958835"/>
                  </a:lnTo>
                  <a:lnTo>
                    <a:pt x="2489225" y="1888896"/>
                  </a:lnTo>
                  <a:lnTo>
                    <a:pt x="2505862" y="1875751"/>
                  </a:lnTo>
                  <a:lnTo>
                    <a:pt x="2544788" y="1864779"/>
                  </a:lnTo>
                  <a:lnTo>
                    <a:pt x="2584983" y="1869173"/>
                  </a:lnTo>
                  <a:lnTo>
                    <a:pt x="2621648" y="1889340"/>
                  </a:lnTo>
                  <a:lnTo>
                    <a:pt x="2647594" y="1922183"/>
                  </a:lnTo>
                  <a:lnTo>
                    <a:pt x="2658554" y="1961095"/>
                  </a:lnTo>
                  <a:lnTo>
                    <a:pt x="2658554" y="1883359"/>
                  </a:lnTo>
                  <a:lnTo>
                    <a:pt x="2642654" y="1864779"/>
                  </a:lnTo>
                  <a:lnTo>
                    <a:pt x="2642539" y="1864652"/>
                  </a:lnTo>
                  <a:lnTo>
                    <a:pt x="2604795" y="1841919"/>
                  </a:lnTo>
                  <a:lnTo>
                    <a:pt x="2563279" y="1832432"/>
                  </a:lnTo>
                  <a:lnTo>
                    <a:pt x="2521216" y="1835924"/>
                  </a:lnTo>
                  <a:lnTo>
                    <a:pt x="2481821" y="1852129"/>
                  </a:lnTo>
                  <a:lnTo>
                    <a:pt x="2463901" y="1867471"/>
                  </a:lnTo>
                  <a:lnTo>
                    <a:pt x="372681" y="96977"/>
                  </a:lnTo>
                  <a:lnTo>
                    <a:pt x="346494" y="74815"/>
                  </a:lnTo>
                  <a:lnTo>
                    <a:pt x="323430" y="55283"/>
                  </a:lnTo>
                  <a:lnTo>
                    <a:pt x="88353" y="74815"/>
                  </a:lnTo>
                  <a:lnTo>
                    <a:pt x="0" y="0"/>
                  </a:lnTo>
                  <a:lnTo>
                    <a:pt x="0" y="52984"/>
                  </a:lnTo>
                  <a:lnTo>
                    <a:pt x="75018" y="116509"/>
                  </a:lnTo>
                  <a:lnTo>
                    <a:pt x="310108" y="96977"/>
                  </a:lnTo>
                  <a:lnTo>
                    <a:pt x="2437777" y="1898319"/>
                  </a:lnTo>
                  <a:lnTo>
                    <a:pt x="2425598" y="1918538"/>
                  </a:lnTo>
                  <a:lnTo>
                    <a:pt x="2416111" y="1960054"/>
                  </a:lnTo>
                  <a:lnTo>
                    <a:pt x="2419604" y="2002116"/>
                  </a:lnTo>
                  <a:lnTo>
                    <a:pt x="2435809" y="2041512"/>
                  </a:lnTo>
                  <a:lnTo>
                    <a:pt x="2464460" y="2074989"/>
                  </a:lnTo>
                  <a:lnTo>
                    <a:pt x="2502217" y="2097735"/>
                  </a:lnTo>
                  <a:lnTo>
                    <a:pt x="2543746" y="2107222"/>
                  </a:lnTo>
                  <a:lnTo>
                    <a:pt x="2585809" y="2103729"/>
                  </a:lnTo>
                  <a:lnTo>
                    <a:pt x="2625191" y="2087511"/>
                  </a:lnTo>
                  <a:lnTo>
                    <a:pt x="2639974" y="2074862"/>
                  </a:lnTo>
                  <a:lnTo>
                    <a:pt x="2658681" y="2058860"/>
                  </a:lnTo>
                  <a:lnTo>
                    <a:pt x="2681414" y="2021103"/>
                  </a:lnTo>
                  <a:lnTo>
                    <a:pt x="2690914" y="1979587"/>
                  </a:lnTo>
                  <a:close/>
                </a:path>
              </a:pathLst>
            </a:custGeom>
            <a:solidFill>
              <a:srgbClr val="5B7BA1">
                <a:alpha val="50000"/>
              </a:srgbClr>
            </a:solidFill>
          </p:spPr>
          <p:txBody>
            <a:bodyPr wrap="square" lIns="0" tIns="0" rIns="0" bIns="0" rtlCol="0"/>
            <a:lstStyle/>
            <a:p>
              <a:endParaRPr sz="1092"/>
            </a:p>
          </p:txBody>
        </p:sp>
        <p:sp>
          <p:nvSpPr>
            <p:cNvPr id="292" name="object 292"/>
            <p:cNvSpPr/>
            <p:nvPr/>
          </p:nvSpPr>
          <p:spPr>
            <a:xfrm>
              <a:off x="0" y="9541643"/>
              <a:ext cx="2298700" cy="1767205"/>
            </a:xfrm>
            <a:custGeom>
              <a:avLst/>
              <a:gdLst/>
              <a:ahLst/>
              <a:cxnLst/>
              <a:rect l="l" t="t" r="r" b="b"/>
              <a:pathLst>
                <a:path w="2298700" h="1767204">
                  <a:moveTo>
                    <a:pt x="2298700" y="1766912"/>
                  </a:moveTo>
                  <a:lnTo>
                    <a:pt x="640016" y="362635"/>
                  </a:lnTo>
                  <a:lnTo>
                    <a:pt x="614527" y="341058"/>
                  </a:lnTo>
                  <a:lnTo>
                    <a:pt x="590765" y="320929"/>
                  </a:lnTo>
                  <a:lnTo>
                    <a:pt x="348564" y="341058"/>
                  </a:lnTo>
                  <a:lnTo>
                    <a:pt x="192468" y="208902"/>
                  </a:lnTo>
                  <a:lnTo>
                    <a:pt x="204647" y="188683"/>
                  </a:lnTo>
                  <a:lnTo>
                    <a:pt x="214134" y="147167"/>
                  </a:lnTo>
                  <a:lnTo>
                    <a:pt x="210642" y="105092"/>
                  </a:lnTo>
                  <a:lnTo>
                    <a:pt x="194437" y="65709"/>
                  </a:lnTo>
                  <a:lnTo>
                    <a:pt x="165887" y="32359"/>
                  </a:lnTo>
                  <a:lnTo>
                    <a:pt x="128028" y="9486"/>
                  </a:lnTo>
                  <a:lnTo>
                    <a:pt x="86512" y="0"/>
                  </a:lnTo>
                  <a:lnTo>
                    <a:pt x="44437" y="3492"/>
                  </a:lnTo>
                  <a:lnTo>
                    <a:pt x="5054" y="19710"/>
                  </a:lnTo>
                  <a:lnTo>
                    <a:pt x="0" y="24041"/>
                  </a:lnTo>
                  <a:lnTo>
                    <a:pt x="0" y="66319"/>
                  </a:lnTo>
                  <a:lnTo>
                    <a:pt x="29095" y="43332"/>
                  </a:lnTo>
                  <a:lnTo>
                    <a:pt x="68021" y="32359"/>
                  </a:lnTo>
                  <a:lnTo>
                    <a:pt x="108216" y="36753"/>
                  </a:lnTo>
                  <a:lnTo>
                    <a:pt x="144881" y="56921"/>
                  </a:lnTo>
                  <a:lnTo>
                    <a:pt x="170815" y="89750"/>
                  </a:lnTo>
                  <a:lnTo>
                    <a:pt x="181787" y="128676"/>
                  </a:lnTo>
                  <a:lnTo>
                    <a:pt x="177393" y="168871"/>
                  </a:lnTo>
                  <a:lnTo>
                    <a:pt x="167157" y="187477"/>
                  </a:lnTo>
                  <a:lnTo>
                    <a:pt x="84531" y="117500"/>
                  </a:lnTo>
                  <a:lnTo>
                    <a:pt x="58407" y="148361"/>
                  </a:lnTo>
                  <a:lnTo>
                    <a:pt x="141033" y="218325"/>
                  </a:lnTo>
                  <a:lnTo>
                    <a:pt x="124383" y="231470"/>
                  </a:lnTo>
                  <a:lnTo>
                    <a:pt x="85471" y="242443"/>
                  </a:lnTo>
                  <a:lnTo>
                    <a:pt x="45275" y="238048"/>
                  </a:lnTo>
                  <a:lnTo>
                    <a:pt x="28282" y="228701"/>
                  </a:lnTo>
                  <a:lnTo>
                    <a:pt x="8623" y="217893"/>
                  </a:lnTo>
                  <a:lnTo>
                    <a:pt x="0" y="206971"/>
                  </a:lnTo>
                  <a:lnTo>
                    <a:pt x="0" y="210578"/>
                  </a:lnTo>
                  <a:lnTo>
                    <a:pt x="0" y="249974"/>
                  </a:lnTo>
                  <a:lnTo>
                    <a:pt x="25463" y="265303"/>
                  </a:lnTo>
                  <a:lnTo>
                    <a:pt x="66979" y="274789"/>
                  </a:lnTo>
                  <a:lnTo>
                    <a:pt x="109042" y="271297"/>
                  </a:lnTo>
                  <a:lnTo>
                    <a:pt x="148424" y="255092"/>
                  </a:lnTo>
                  <a:lnTo>
                    <a:pt x="163207" y="242443"/>
                  </a:lnTo>
                  <a:lnTo>
                    <a:pt x="166344" y="239763"/>
                  </a:lnTo>
                  <a:lnTo>
                    <a:pt x="335229" y="382752"/>
                  </a:lnTo>
                  <a:lnTo>
                    <a:pt x="577430" y="362635"/>
                  </a:lnTo>
                  <a:lnTo>
                    <a:pt x="2236114" y="1766912"/>
                  </a:lnTo>
                  <a:lnTo>
                    <a:pt x="2298700" y="1766912"/>
                  </a:lnTo>
                  <a:close/>
                </a:path>
              </a:pathLst>
            </a:custGeom>
            <a:solidFill>
              <a:srgbClr val="6EC002">
                <a:alpha val="50000"/>
              </a:srgbClr>
            </a:solidFill>
          </p:spPr>
          <p:txBody>
            <a:bodyPr wrap="square" lIns="0" tIns="0" rIns="0" bIns="0" rtlCol="0"/>
            <a:lstStyle/>
            <a:p>
              <a:endParaRPr sz="1092"/>
            </a:p>
          </p:txBody>
        </p:sp>
        <p:sp>
          <p:nvSpPr>
            <p:cNvPr id="293" name="object 293"/>
            <p:cNvSpPr/>
            <p:nvPr/>
          </p:nvSpPr>
          <p:spPr>
            <a:xfrm>
              <a:off x="0" y="10656620"/>
              <a:ext cx="770255" cy="652145"/>
            </a:xfrm>
            <a:custGeom>
              <a:avLst/>
              <a:gdLst/>
              <a:ahLst/>
              <a:cxnLst/>
              <a:rect l="l" t="t" r="r" b="b"/>
              <a:pathLst>
                <a:path w="770255" h="652145">
                  <a:moveTo>
                    <a:pt x="0" y="0"/>
                  </a:moveTo>
                  <a:lnTo>
                    <a:pt x="0" y="52984"/>
                  </a:lnTo>
                  <a:lnTo>
                    <a:pt x="707455" y="651936"/>
                  </a:lnTo>
                  <a:lnTo>
                    <a:pt x="770034" y="651936"/>
                  </a:lnTo>
                  <a:lnTo>
                    <a:pt x="0" y="0"/>
                  </a:lnTo>
                  <a:close/>
                </a:path>
              </a:pathLst>
            </a:custGeom>
            <a:solidFill>
              <a:srgbClr val="ED4039">
                <a:alpha val="50000"/>
              </a:srgbClr>
            </a:solidFill>
          </p:spPr>
          <p:txBody>
            <a:bodyPr wrap="square" lIns="0" tIns="0" rIns="0" bIns="0" rtlCol="0"/>
            <a:lstStyle/>
            <a:p>
              <a:endParaRPr sz="1092"/>
            </a:p>
          </p:txBody>
        </p:sp>
        <p:sp>
          <p:nvSpPr>
            <p:cNvPr id="294" name="object 294"/>
            <p:cNvSpPr/>
            <p:nvPr/>
          </p:nvSpPr>
          <p:spPr>
            <a:xfrm>
              <a:off x="0" y="11013664"/>
              <a:ext cx="348615" cy="295275"/>
            </a:xfrm>
            <a:custGeom>
              <a:avLst/>
              <a:gdLst/>
              <a:ahLst/>
              <a:cxnLst/>
              <a:rect l="l" t="t" r="r" b="b"/>
              <a:pathLst>
                <a:path w="348615" h="295275">
                  <a:moveTo>
                    <a:pt x="0" y="0"/>
                  </a:moveTo>
                  <a:lnTo>
                    <a:pt x="0" y="52984"/>
                  </a:lnTo>
                  <a:lnTo>
                    <a:pt x="285729" y="294891"/>
                  </a:lnTo>
                  <a:lnTo>
                    <a:pt x="348312" y="294891"/>
                  </a:lnTo>
                  <a:lnTo>
                    <a:pt x="0" y="0"/>
                  </a:lnTo>
                  <a:close/>
                </a:path>
              </a:pathLst>
            </a:custGeom>
            <a:solidFill>
              <a:srgbClr val="5DC4C1">
                <a:alpha val="50000"/>
              </a:srgbClr>
            </a:solidFill>
          </p:spPr>
          <p:txBody>
            <a:bodyPr wrap="square" lIns="0" tIns="0" rIns="0" bIns="0" rtlCol="0"/>
            <a:lstStyle/>
            <a:p>
              <a:endParaRPr sz="1092"/>
            </a:p>
          </p:txBody>
        </p:sp>
        <p:sp>
          <p:nvSpPr>
            <p:cNvPr id="295" name="object 295"/>
            <p:cNvSpPr/>
            <p:nvPr/>
          </p:nvSpPr>
          <p:spPr>
            <a:xfrm>
              <a:off x="1585582" y="9182982"/>
              <a:ext cx="2063750" cy="2125980"/>
            </a:xfrm>
            <a:custGeom>
              <a:avLst/>
              <a:gdLst/>
              <a:ahLst/>
              <a:cxnLst/>
              <a:rect l="l" t="t" r="r" b="b"/>
              <a:pathLst>
                <a:path w="2063750" h="2125979">
                  <a:moveTo>
                    <a:pt x="2063330" y="2125573"/>
                  </a:moveTo>
                  <a:lnTo>
                    <a:pt x="1325575" y="1500962"/>
                  </a:lnTo>
                  <a:lnTo>
                    <a:pt x="1291272" y="1087818"/>
                  </a:lnTo>
                  <a:lnTo>
                    <a:pt x="253123" y="208902"/>
                  </a:lnTo>
                  <a:lnTo>
                    <a:pt x="265303" y="188671"/>
                  </a:lnTo>
                  <a:lnTo>
                    <a:pt x="274802" y="147154"/>
                  </a:lnTo>
                  <a:lnTo>
                    <a:pt x="271310" y="105092"/>
                  </a:lnTo>
                  <a:lnTo>
                    <a:pt x="255092" y="65697"/>
                  </a:lnTo>
                  <a:lnTo>
                    <a:pt x="242443" y="50927"/>
                  </a:lnTo>
                  <a:lnTo>
                    <a:pt x="242443" y="128663"/>
                  </a:lnTo>
                  <a:lnTo>
                    <a:pt x="238036" y="168859"/>
                  </a:lnTo>
                  <a:lnTo>
                    <a:pt x="227799" y="187464"/>
                  </a:lnTo>
                  <a:lnTo>
                    <a:pt x="145199" y="117513"/>
                  </a:lnTo>
                  <a:lnTo>
                    <a:pt x="119062" y="148361"/>
                  </a:lnTo>
                  <a:lnTo>
                    <a:pt x="201676" y="218325"/>
                  </a:lnTo>
                  <a:lnTo>
                    <a:pt x="185039" y="231470"/>
                  </a:lnTo>
                  <a:lnTo>
                    <a:pt x="146126" y="242430"/>
                  </a:lnTo>
                  <a:lnTo>
                    <a:pt x="105918" y="238036"/>
                  </a:lnTo>
                  <a:lnTo>
                    <a:pt x="88938" y="228688"/>
                  </a:lnTo>
                  <a:lnTo>
                    <a:pt x="69265" y="217868"/>
                  </a:lnTo>
                  <a:lnTo>
                    <a:pt x="82042" y="228688"/>
                  </a:lnTo>
                  <a:lnTo>
                    <a:pt x="56476" y="207048"/>
                  </a:lnTo>
                  <a:lnTo>
                    <a:pt x="69265" y="217868"/>
                  </a:lnTo>
                  <a:lnTo>
                    <a:pt x="60706" y="207048"/>
                  </a:lnTo>
                  <a:lnTo>
                    <a:pt x="43319" y="185039"/>
                  </a:lnTo>
                  <a:lnTo>
                    <a:pt x="32346" y="146113"/>
                  </a:lnTo>
                  <a:lnTo>
                    <a:pt x="36753" y="105918"/>
                  </a:lnTo>
                  <a:lnTo>
                    <a:pt x="56921" y="69253"/>
                  </a:lnTo>
                  <a:lnTo>
                    <a:pt x="89750" y="43319"/>
                  </a:lnTo>
                  <a:lnTo>
                    <a:pt x="128676" y="32346"/>
                  </a:lnTo>
                  <a:lnTo>
                    <a:pt x="168871" y="36741"/>
                  </a:lnTo>
                  <a:lnTo>
                    <a:pt x="205536" y="56908"/>
                  </a:lnTo>
                  <a:lnTo>
                    <a:pt x="231470" y="89750"/>
                  </a:lnTo>
                  <a:lnTo>
                    <a:pt x="242443" y="128663"/>
                  </a:lnTo>
                  <a:lnTo>
                    <a:pt x="242443" y="50927"/>
                  </a:lnTo>
                  <a:lnTo>
                    <a:pt x="226542" y="32346"/>
                  </a:lnTo>
                  <a:lnTo>
                    <a:pt x="226441" y="32219"/>
                  </a:lnTo>
                  <a:lnTo>
                    <a:pt x="188683" y="9486"/>
                  </a:lnTo>
                  <a:lnTo>
                    <a:pt x="147167" y="0"/>
                  </a:lnTo>
                  <a:lnTo>
                    <a:pt x="105092" y="3492"/>
                  </a:lnTo>
                  <a:lnTo>
                    <a:pt x="65709" y="19697"/>
                  </a:lnTo>
                  <a:lnTo>
                    <a:pt x="32219" y="48361"/>
                  </a:lnTo>
                  <a:lnTo>
                    <a:pt x="9486" y="86106"/>
                  </a:lnTo>
                  <a:lnTo>
                    <a:pt x="0" y="127622"/>
                  </a:lnTo>
                  <a:lnTo>
                    <a:pt x="3492" y="169684"/>
                  </a:lnTo>
                  <a:lnTo>
                    <a:pt x="19697" y="209080"/>
                  </a:lnTo>
                  <a:lnTo>
                    <a:pt x="48361" y="242557"/>
                  </a:lnTo>
                  <a:lnTo>
                    <a:pt x="86106" y="265303"/>
                  </a:lnTo>
                  <a:lnTo>
                    <a:pt x="127635" y="274789"/>
                  </a:lnTo>
                  <a:lnTo>
                    <a:pt x="169697" y="271297"/>
                  </a:lnTo>
                  <a:lnTo>
                    <a:pt x="209080" y="255079"/>
                  </a:lnTo>
                  <a:lnTo>
                    <a:pt x="223862" y="242430"/>
                  </a:lnTo>
                  <a:lnTo>
                    <a:pt x="226999" y="239750"/>
                  </a:lnTo>
                  <a:lnTo>
                    <a:pt x="1252334" y="1107833"/>
                  </a:lnTo>
                  <a:lnTo>
                    <a:pt x="1286649" y="1520990"/>
                  </a:lnTo>
                  <a:lnTo>
                    <a:pt x="2000745" y="2125573"/>
                  </a:lnTo>
                  <a:lnTo>
                    <a:pt x="2063330" y="2125573"/>
                  </a:lnTo>
                  <a:close/>
                </a:path>
              </a:pathLst>
            </a:custGeom>
            <a:solidFill>
              <a:srgbClr val="FC9B0E">
                <a:alpha val="50000"/>
              </a:srgbClr>
            </a:solidFill>
          </p:spPr>
          <p:txBody>
            <a:bodyPr wrap="square" lIns="0" tIns="0" rIns="0" bIns="0" rtlCol="0"/>
            <a:lstStyle/>
            <a:p>
              <a:endParaRPr sz="1092"/>
            </a:p>
          </p:txBody>
        </p:sp>
        <p:sp>
          <p:nvSpPr>
            <p:cNvPr id="296" name="object 296"/>
            <p:cNvSpPr/>
            <p:nvPr/>
          </p:nvSpPr>
          <p:spPr>
            <a:xfrm>
              <a:off x="1617814" y="9939940"/>
              <a:ext cx="1623060" cy="1369060"/>
            </a:xfrm>
            <a:custGeom>
              <a:avLst/>
              <a:gdLst/>
              <a:ahLst/>
              <a:cxnLst/>
              <a:rect l="l" t="t" r="r" b="b"/>
              <a:pathLst>
                <a:path w="1623060" h="1369059">
                  <a:moveTo>
                    <a:pt x="1622945" y="1368615"/>
                  </a:moveTo>
                  <a:lnTo>
                    <a:pt x="253123" y="208889"/>
                  </a:lnTo>
                  <a:lnTo>
                    <a:pt x="265303" y="188683"/>
                  </a:lnTo>
                  <a:lnTo>
                    <a:pt x="274789" y="147167"/>
                  </a:lnTo>
                  <a:lnTo>
                    <a:pt x="271297" y="105105"/>
                  </a:lnTo>
                  <a:lnTo>
                    <a:pt x="255930" y="67741"/>
                  </a:lnTo>
                  <a:lnTo>
                    <a:pt x="255092" y="65709"/>
                  </a:lnTo>
                  <a:lnTo>
                    <a:pt x="242443" y="50939"/>
                  </a:lnTo>
                  <a:lnTo>
                    <a:pt x="242443" y="128676"/>
                  </a:lnTo>
                  <a:lnTo>
                    <a:pt x="238036" y="168871"/>
                  </a:lnTo>
                  <a:lnTo>
                    <a:pt x="227812" y="187452"/>
                  </a:lnTo>
                  <a:lnTo>
                    <a:pt x="145211" y="117513"/>
                  </a:lnTo>
                  <a:lnTo>
                    <a:pt x="119075" y="148386"/>
                  </a:lnTo>
                  <a:lnTo>
                    <a:pt x="201676" y="218325"/>
                  </a:lnTo>
                  <a:lnTo>
                    <a:pt x="185039" y="231470"/>
                  </a:lnTo>
                  <a:lnTo>
                    <a:pt x="146113" y="242443"/>
                  </a:lnTo>
                  <a:lnTo>
                    <a:pt x="105918" y="238048"/>
                  </a:lnTo>
                  <a:lnTo>
                    <a:pt x="69253" y="217881"/>
                  </a:lnTo>
                  <a:lnTo>
                    <a:pt x="43319" y="185039"/>
                  </a:lnTo>
                  <a:lnTo>
                    <a:pt x="32346" y="146126"/>
                  </a:lnTo>
                  <a:lnTo>
                    <a:pt x="36753" y="105930"/>
                  </a:lnTo>
                  <a:lnTo>
                    <a:pt x="56921" y="69265"/>
                  </a:lnTo>
                  <a:lnTo>
                    <a:pt x="89750" y="43319"/>
                  </a:lnTo>
                  <a:lnTo>
                    <a:pt x="128676" y="32359"/>
                  </a:lnTo>
                  <a:lnTo>
                    <a:pt x="168871" y="36753"/>
                  </a:lnTo>
                  <a:lnTo>
                    <a:pt x="205524" y="56921"/>
                  </a:lnTo>
                  <a:lnTo>
                    <a:pt x="231470" y="89750"/>
                  </a:lnTo>
                  <a:lnTo>
                    <a:pt x="242443" y="128676"/>
                  </a:lnTo>
                  <a:lnTo>
                    <a:pt x="242443" y="50939"/>
                  </a:lnTo>
                  <a:lnTo>
                    <a:pt x="238302" y="46101"/>
                  </a:lnTo>
                  <a:lnTo>
                    <a:pt x="226542" y="32359"/>
                  </a:lnTo>
                  <a:lnTo>
                    <a:pt x="226441" y="32232"/>
                  </a:lnTo>
                  <a:lnTo>
                    <a:pt x="188683" y="9486"/>
                  </a:lnTo>
                  <a:lnTo>
                    <a:pt x="147154" y="0"/>
                  </a:lnTo>
                  <a:lnTo>
                    <a:pt x="105092" y="3492"/>
                  </a:lnTo>
                  <a:lnTo>
                    <a:pt x="65709" y="19710"/>
                  </a:lnTo>
                  <a:lnTo>
                    <a:pt x="32219" y="48361"/>
                  </a:lnTo>
                  <a:lnTo>
                    <a:pt x="9486" y="86118"/>
                  </a:lnTo>
                  <a:lnTo>
                    <a:pt x="0" y="127635"/>
                  </a:lnTo>
                  <a:lnTo>
                    <a:pt x="3492" y="169697"/>
                  </a:lnTo>
                  <a:lnTo>
                    <a:pt x="19697" y="209092"/>
                  </a:lnTo>
                  <a:lnTo>
                    <a:pt x="48361" y="242570"/>
                  </a:lnTo>
                  <a:lnTo>
                    <a:pt x="86106" y="265303"/>
                  </a:lnTo>
                  <a:lnTo>
                    <a:pt x="127635" y="274789"/>
                  </a:lnTo>
                  <a:lnTo>
                    <a:pt x="169697" y="271297"/>
                  </a:lnTo>
                  <a:lnTo>
                    <a:pt x="209080" y="255092"/>
                  </a:lnTo>
                  <a:lnTo>
                    <a:pt x="223862" y="242443"/>
                  </a:lnTo>
                  <a:lnTo>
                    <a:pt x="226987" y="239763"/>
                  </a:lnTo>
                  <a:lnTo>
                    <a:pt x="1560347" y="1368615"/>
                  </a:lnTo>
                  <a:lnTo>
                    <a:pt x="1622945" y="1368615"/>
                  </a:lnTo>
                  <a:close/>
                </a:path>
              </a:pathLst>
            </a:custGeom>
            <a:solidFill>
              <a:srgbClr val="ED4039">
                <a:alpha val="50000"/>
              </a:srgbClr>
            </a:solidFill>
          </p:spPr>
          <p:txBody>
            <a:bodyPr wrap="square" lIns="0" tIns="0" rIns="0" bIns="0" rtlCol="0"/>
            <a:lstStyle/>
            <a:p>
              <a:endParaRPr sz="1092"/>
            </a:p>
          </p:txBody>
        </p:sp>
      </p:grpSp>
      <p:sp>
        <p:nvSpPr>
          <p:cNvPr id="501" name="object 243">
            <a:extLst>
              <a:ext uri="{FF2B5EF4-FFF2-40B4-BE49-F238E27FC236}">
                <a16:creationId xmlns:a16="http://schemas.microsoft.com/office/drawing/2014/main" id="{4C071A6B-78D2-457B-A77F-4728BEBC052D}"/>
              </a:ext>
            </a:extLst>
          </p:cNvPr>
          <p:cNvSpPr txBox="1"/>
          <p:nvPr/>
        </p:nvSpPr>
        <p:spPr>
          <a:xfrm>
            <a:off x="2176513" y="5740162"/>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8</a:t>
            </a:r>
            <a:endParaRPr sz="1273" dirty="0">
              <a:latin typeface="Tahoma"/>
              <a:cs typeface="Tahoma"/>
            </a:endParaRPr>
          </a:p>
        </p:txBody>
      </p:sp>
      <p:sp>
        <p:nvSpPr>
          <p:cNvPr id="533" name="object 214">
            <a:extLst>
              <a:ext uri="{FF2B5EF4-FFF2-40B4-BE49-F238E27FC236}">
                <a16:creationId xmlns:a16="http://schemas.microsoft.com/office/drawing/2014/main" id="{D5541ECC-91CC-4CA9-837D-873CDF9B8BFB}"/>
              </a:ext>
            </a:extLst>
          </p:cNvPr>
          <p:cNvSpPr txBox="1"/>
          <p:nvPr/>
        </p:nvSpPr>
        <p:spPr>
          <a:xfrm>
            <a:off x="2167818" y="5770472"/>
            <a:ext cx="104352" cy="203664"/>
          </a:xfrm>
          <a:prstGeom prst="rect">
            <a:avLst/>
          </a:prstGeom>
        </p:spPr>
        <p:txBody>
          <a:bodyPr vert="horz" wrap="square" lIns="0" tIns="7701" rIns="0" bIns="0" rtlCol="0">
            <a:spAutoFit/>
          </a:bodyPr>
          <a:lstStyle/>
          <a:p>
            <a:pPr marL="7701">
              <a:spcBef>
                <a:spcPts val="61"/>
              </a:spcBef>
            </a:pPr>
            <a:r>
              <a:rPr lang="en-US" sz="1273" spc="3" dirty="0">
                <a:solidFill>
                  <a:srgbClr val="FFFFFF"/>
                </a:solidFill>
                <a:latin typeface="Tahoma"/>
                <a:cs typeface="Tahoma"/>
              </a:rPr>
              <a:t>8</a:t>
            </a:r>
            <a:endParaRPr sz="1273" dirty="0">
              <a:latin typeface="Tahoma"/>
              <a:cs typeface="Tahoma"/>
            </a:endParaRPr>
          </a:p>
        </p:txBody>
      </p:sp>
      <p:sp>
        <p:nvSpPr>
          <p:cNvPr id="562" name="object 214">
            <a:extLst>
              <a:ext uri="{FF2B5EF4-FFF2-40B4-BE49-F238E27FC236}">
                <a16:creationId xmlns:a16="http://schemas.microsoft.com/office/drawing/2014/main" id="{31ED1643-9635-48FB-ADA0-78F3920536C9}"/>
              </a:ext>
            </a:extLst>
          </p:cNvPr>
          <p:cNvSpPr txBox="1"/>
          <p:nvPr/>
        </p:nvSpPr>
        <p:spPr>
          <a:xfrm>
            <a:off x="1597893" y="6044739"/>
            <a:ext cx="104352" cy="203664"/>
          </a:xfrm>
          <a:prstGeom prst="rect">
            <a:avLst/>
          </a:prstGeom>
        </p:spPr>
        <p:txBody>
          <a:bodyPr vert="horz" wrap="square" lIns="0" tIns="7701" rIns="0" bIns="0" rtlCol="0">
            <a:spAutoFit/>
          </a:bodyPr>
          <a:lstStyle/>
          <a:p>
            <a:pPr marL="7701">
              <a:spcBef>
                <a:spcPts val="61"/>
              </a:spcBef>
            </a:pPr>
            <a:r>
              <a:rPr lang="en-US" sz="1273" spc="3" dirty="0">
                <a:solidFill>
                  <a:srgbClr val="FFFFFF"/>
                </a:solidFill>
                <a:latin typeface="Tahoma"/>
                <a:cs typeface="Tahoma"/>
              </a:rPr>
              <a:t>9</a:t>
            </a:r>
            <a:endParaRPr sz="1273" dirty="0">
              <a:latin typeface="Tahoma"/>
              <a:cs typeface="Tahoma"/>
            </a:endParaRPr>
          </a:p>
        </p:txBody>
      </p:sp>
      <p:pic>
        <p:nvPicPr>
          <p:cNvPr id="187" name="Picture 186">
            <a:extLst>
              <a:ext uri="{FF2B5EF4-FFF2-40B4-BE49-F238E27FC236}">
                <a16:creationId xmlns:a16="http://schemas.microsoft.com/office/drawing/2014/main" id="{E2BB12BE-D5A2-4FD1-BCEC-540E7073813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880849" y="3123823"/>
            <a:ext cx="1523256" cy="1489704"/>
          </a:xfrm>
          <a:prstGeom prst="rect">
            <a:avLst/>
          </a:prstGeom>
        </p:spPr>
      </p:pic>
      <p:pic>
        <p:nvPicPr>
          <p:cNvPr id="2334" name="object 13">
            <a:extLst>
              <a:ext uri="{FF2B5EF4-FFF2-40B4-BE49-F238E27FC236}">
                <a16:creationId xmlns:a16="http://schemas.microsoft.com/office/drawing/2014/main" id="{8D8845A8-3E7D-4F38-AA28-4455E8A1D7F7}"/>
              </a:ext>
            </a:extLst>
          </p:cNvPr>
          <p:cNvPicPr/>
          <p:nvPr/>
        </p:nvPicPr>
        <p:blipFill>
          <a:blip r:embed="rId21" cstate="print"/>
          <a:stretch>
            <a:fillRect/>
          </a:stretch>
        </p:blipFill>
        <p:spPr>
          <a:xfrm>
            <a:off x="1892958" y="1322319"/>
            <a:ext cx="5692837" cy="447367"/>
          </a:xfrm>
          <a:prstGeom prst="rect">
            <a:avLst/>
          </a:prstGeom>
        </p:spPr>
      </p:pic>
      <p:sp>
        <p:nvSpPr>
          <p:cNvPr id="2335" name="object 14">
            <a:extLst>
              <a:ext uri="{FF2B5EF4-FFF2-40B4-BE49-F238E27FC236}">
                <a16:creationId xmlns:a16="http://schemas.microsoft.com/office/drawing/2014/main" id="{7ADFB5BB-617F-4671-9BC6-6D496B7B0649}"/>
              </a:ext>
            </a:extLst>
          </p:cNvPr>
          <p:cNvSpPr/>
          <p:nvPr/>
        </p:nvSpPr>
        <p:spPr>
          <a:xfrm>
            <a:off x="1892409" y="1253211"/>
            <a:ext cx="5704732" cy="39662"/>
          </a:xfrm>
          <a:custGeom>
            <a:avLst/>
            <a:gdLst/>
            <a:ahLst/>
            <a:cxnLst/>
            <a:rect l="l" t="t" r="r" b="b"/>
            <a:pathLst>
              <a:path w="9407525" h="65405">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grpSp>
        <p:nvGrpSpPr>
          <p:cNvPr id="2336" name="object 15">
            <a:extLst>
              <a:ext uri="{FF2B5EF4-FFF2-40B4-BE49-F238E27FC236}">
                <a16:creationId xmlns:a16="http://schemas.microsoft.com/office/drawing/2014/main" id="{7394A33D-EE15-4CD0-8AEC-B9D82E009066}"/>
              </a:ext>
            </a:extLst>
          </p:cNvPr>
          <p:cNvGrpSpPr/>
          <p:nvPr/>
        </p:nvGrpSpPr>
        <p:grpSpPr>
          <a:xfrm>
            <a:off x="1892406" y="1253211"/>
            <a:ext cx="5704732" cy="398542"/>
            <a:chOff x="2201386" y="1764563"/>
            <a:chExt cx="9407525" cy="657225"/>
          </a:xfrm>
        </p:grpSpPr>
        <p:sp>
          <p:nvSpPr>
            <p:cNvPr id="2337" name="object 16">
              <a:extLst>
                <a:ext uri="{FF2B5EF4-FFF2-40B4-BE49-F238E27FC236}">
                  <a16:creationId xmlns:a16="http://schemas.microsoft.com/office/drawing/2014/main" id="{6A9BDADD-BD93-4954-8694-581787BF0349}"/>
                </a:ext>
              </a:extLst>
            </p:cNvPr>
            <p:cNvSpPr/>
            <p:nvPr/>
          </p:nvSpPr>
          <p:spPr>
            <a:xfrm>
              <a:off x="2201386" y="2356958"/>
              <a:ext cx="9407525" cy="65405"/>
            </a:xfrm>
            <a:custGeom>
              <a:avLst/>
              <a:gdLst/>
              <a:ahLst/>
              <a:cxnLst/>
              <a:rect l="l" t="t" r="r" b="b"/>
              <a:pathLst>
                <a:path w="9407525" h="65405">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2338" name="object 17">
              <a:extLst>
                <a:ext uri="{FF2B5EF4-FFF2-40B4-BE49-F238E27FC236}">
                  <a16:creationId xmlns:a16="http://schemas.microsoft.com/office/drawing/2014/main" id="{032456CC-16CE-422E-B152-284C85F80ADF}"/>
                </a:ext>
              </a:extLst>
            </p:cNvPr>
            <p:cNvSpPr/>
            <p:nvPr/>
          </p:nvSpPr>
          <p:spPr>
            <a:xfrm>
              <a:off x="2201388" y="1829357"/>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2339" name="object 18">
              <a:extLst>
                <a:ext uri="{FF2B5EF4-FFF2-40B4-BE49-F238E27FC236}">
                  <a16:creationId xmlns:a16="http://schemas.microsoft.com/office/drawing/2014/main" id="{A0D6C926-E93B-48A2-9E92-34D3EA53F6DA}"/>
                </a:ext>
              </a:extLst>
            </p:cNvPr>
            <p:cNvSpPr/>
            <p:nvPr/>
          </p:nvSpPr>
          <p:spPr>
            <a:xfrm>
              <a:off x="2409666" y="1767755"/>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2340" name="object 19">
              <a:extLst>
                <a:ext uri="{FF2B5EF4-FFF2-40B4-BE49-F238E27FC236}">
                  <a16:creationId xmlns:a16="http://schemas.microsoft.com/office/drawing/2014/main" id="{B37265A3-927B-47EA-AF9E-EC4AA7E4E9C2}"/>
                </a:ext>
              </a:extLst>
            </p:cNvPr>
            <p:cNvSpPr/>
            <p:nvPr/>
          </p:nvSpPr>
          <p:spPr>
            <a:xfrm>
              <a:off x="2409669" y="1767760"/>
              <a:ext cx="614045" cy="594995"/>
            </a:xfrm>
            <a:custGeom>
              <a:avLst/>
              <a:gdLst/>
              <a:ahLst/>
              <a:cxnLst/>
              <a:rect l="l" t="t" r="r" b="b"/>
              <a:pathLst>
                <a:path w="614044" h="594994">
                  <a:moveTo>
                    <a:pt x="555449" y="0"/>
                  </a:moveTo>
                  <a:lnTo>
                    <a:pt x="0" y="0"/>
                  </a:lnTo>
                  <a:lnTo>
                    <a:pt x="0" y="245039"/>
                  </a:lnTo>
                  <a:lnTo>
                    <a:pt x="3075" y="289940"/>
                  </a:lnTo>
                  <a:lnTo>
                    <a:pt x="12039" y="333707"/>
                  </a:lnTo>
                  <a:lnTo>
                    <a:pt x="26492" y="375821"/>
                  </a:lnTo>
                  <a:lnTo>
                    <a:pt x="46039" y="415763"/>
                  </a:lnTo>
                  <a:lnTo>
                    <a:pt x="70282" y="453015"/>
                  </a:lnTo>
                  <a:lnTo>
                    <a:pt x="98825" y="487057"/>
                  </a:lnTo>
                  <a:lnTo>
                    <a:pt x="131270" y="517370"/>
                  </a:lnTo>
                  <a:lnTo>
                    <a:pt x="167220" y="543435"/>
                  </a:lnTo>
                  <a:lnTo>
                    <a:pt x="206279" y="564734"/>
                  </a:lnTo>
                  <a:lnTo>
                    <a:pt x="248049" y="580747"/>
                  </a:lnTo>
                  <a:lnTo>
                    <a:pt x="292134" y="590955"/>
                  </a:lnTo>
                  <a:lnTo>
                    <a:pt x="338136" y="594840"/>
                  </a:lnTo>
                  <a:lnTo>
                    <a:pt x="387799" y="591398"/>
                  </a:lnTo>
                  <a:lnTo>
                    <a:pt x="433591" y="580318"/>
                  </a:lnTo>
                  <a:lnTo>
                    <a:pt x="475119" y="562271"/>
                  </a:lnTo>
                  <a:lnTo>
                    <a:pt x="511992" y="537932"/>
                  </a:lnTo>
                  <a:lnTo>
                    <a:pt x="543817" y="507973"/>
                  </a:lnTo>
                  <a:lnTo>
                    <a:pt x="570202" y="473069"/>
                  </a:lnTo>
                  <a:lnTo>
                    <a:pt x="590756" y="433892"/>
                  </a:lnTo>
                  <a:lnTo>
                    <a:pt x="605085" y="391117"/>
                  </a:lnTo>
                  <a:lnTo>
                    <a:pt x="612798" y="345415"/>
                  </a:lnTo>
                  <a:lnTo>
                    <a:pt x="613503" y="297462"/>
                  </a:lnTo>
                  <a:lnTo>
                    <a:pt x="606808" y="247929"/>
                  </a:lnTo>
                  <a:lnTo>
                    <a:pt x="555449" y="0"/>
                  </a:lnTo>
                  <a:close/>
                </a:path>
              </a:pathLst>
            </a:custGeom>
            <a:solidFill>
              <a:srgbClr val="F8F9F9">
                <a:alpha val="9524"/>
              </a:srgbClr>
            </a:solidFill>
          </p:spPr>
          <p:txBody>
            <a:bodyPr wrap="square" lIns="0" tIns="0" rIns="0" bIns="0" rtlCol="0"/>
            <a:lstStyle/>
            <a:p>
              <a:endParaRPr sz="1092"/>
            </a:p>
          </p:txBody>
        </p:sp>
        <p:sp>
          <p:nvSpPr>
            <p:cNvPr id="2341" name="object 20">
              <a:extLst>
                <a:ext uri="{FF2B5EF4-FFF2-40B4-BE49-F238E27FC236}">
                  <a16:creationId xmlns:a16="http://schemas.microsoft.com/office/drawing/2014/main" id="{005D68DB-9723-4BBC-817A-917B4503FF58}"/>
                </a:ext>
              </a:extLst>
            </p:cNvPr>
            <p:cNvSpPr/>
            <p:nvPr/>
          </p:nvSpPr>
          <p:spPr>
            <a:xfrm>
              <a:off x="2409666" y="1767757"/>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2342" name="object 21">
              <a:extLst>
                <a:ext uri="{FF2B5EF4-FFF2-40B4-BE49-F238E27FC236}">
                  <a16:creationId xmlns:a16="http://schemas.microsoft.com/office/drawing/2014/main" id="{6E0AF1B3-C7E5-4B68-979D-33908EE8613A}"/>
                </a:ext>
              </a:extLst>
            </p:cNvPr>
            <p:cNvSpPr/>
            <p:nvPr/>
          </p:nvSpPr>
          <p:spPr>
            <a:xfrm>
              <a:off x="2409670" y="1767754"/>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2343" name="object 22">
              <a:extLst>
                <a:ext uri="{FF2B5EF4-FFF2-40B4-BE49-F238E27FC236}">
                  <a16:creationId xmlns:a16="http://schemas.microsoft.com/office/drawing/2014/main" id="{266AFBC3-6015-4A78-9ACB-4765ED683E6C}"/>
                </a:ext>
              </a:extLst>
            </p:cNvPr>
            <p:cNvSpPr/>
            <p:nvPr/>
          </p:nvSpPr>
          <p:spPr>
            <a:xfrm>
              <a:off x="2409672" y="1767759"/>
              <a:ext cx="604520" cy="582930"/>
            </a:xfrm>
            <a:custGeom>
              <a:avLst/>
              <a:gdLst/>
              <a:ahLst/>
              <a:cxnLst/>
              <a:rect l="l" t="t" r="r" b="b"/>
              <a:pathLst>
                <a:path w="604519" h="582930">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2344" name="object 23">
              <a:extLst>
                <a:ext uri="{FF2B5EF4-FFF2-40B4-BE49-F238E27FC236}">
                  <a16:creationId xmlns:a16="http://schemas.microsoft.com/office/drawing/2014/main" id="{C7289440-0FD7-4DD1-AD5A-C4A95CD08AAC}"/>
                </a:ext>
              </a:extLst>
            </p:cNvPr>
            <p:cNvSpPr/>
            <p:nvPr/>
          </p:nvSpPr>
          <p:spPr>
            <a:xfrm>
              <a:off x="2409664" y="1767756"/>
              <a:ext cx="601345" cy="579120"/>
            </a:xfrm>
            <a:custGeom>
              <a:avLst/>
              <a:gdLst/>
              <a:ahLst/>
              <a:cxnLst/>
              <a:rect l="l" t="t" r="r" b="b"/>
              <a:pathLst>
                <a:path w="601344" h="579119">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2345" name="object 24">
              <a:extLst>
                <a:ext uri="{FF2B5EF4-FFF2-40B4-BE49-F238E27FC236}">
                  <a16:creationId xmlns:a16="http://schemas.microsoft.com/office/drawing/2014/main" id="{2270439D-9840-467A-A90B-B219ED755588}"/>
                </a:ext>
              </a:extLst>
            </p:cNvPr>
            <p:cNvSpPr/>
            <p:nvPr/>
          </p:nvSpPr>
          <p:spPr>
            <a:xfrm>
              <a:off x="2409672" y="1767751"/>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2346" name="object 25">
              <a:extLst>
                <a:ext uri="{FF2B5EF4-FFF2-40B4-BE49-F238E27FC236}">
                  <a16:creationId xmlns:a16="http://schemas.microsoft.com/office/drawing/2014/main" id="{CFCD9E0E-8849-41AC-8F35-4DA0EBEF49E0}"/>
                </a:ext>
              </a:extLst>
            </p:cNvPr>
            <p:cNvSpPr/>
            <p:nvPr/>
          </p:nvSpPr>
          <p:spPr>
            <a:xfrm>
              <a:off x="2409664" y="1767758"/>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2347" name="object 26">
              <a:extLst>
                <a:ext uri="{FF2B5EF4-FFF2-40B4-BE49-F238E27FC236}">
                  <a16:creationId xmlns:a16="http://schemas.microsoft.com/office/drawing/2014/main" id="{E65D0DC3-CFD4-4D08-AA2B-D2E94E8FDAB4}"/>
                </a:ext>
              </a:extLst>
            </p:cNvPr>
            <p:cNvSpPr/>
            <p:nvPr/>
          </p:nvSpPr>
          <p:spPr>
            <a:xfrm>
              <a:off x="2409667" y="1767755"/>
              <a:ext cx="591185" cy="567055"/>
            </a:xfrm>
            <a:custGeom>
              <a:avLst/>
              <a:gdLst/>
              <a:ahLst/>
              <a:cxnLst/>
              <a:rect l="l" t="t" r="r" b="b"/>
              <a:pathLst>
                <a:path w="591185" h="567055">
                  <a:moveTo>
                    <a:pt x="555606" y="0"/>
                  </a:moveTo>
                  <a:lnTo>
                    <a:pt x="0" y="0"/>
                  </a:lnTo>
                  <a:lnTo>
                    <a:pt x="0" y="243489"/>
                  </a:lnTo>
                  <a:lnTo>
                    <a:pt x="3417" y="289526"/>
                  </a:lnTo>
                  <a:lnTo>
                    <a:pt x="13348" y="333987"/>
                  </a:lnTo>
                  <a:lnTo>
                    <a:pt x="29308" y="376286"/>
                  </a:lnTo>
                  <a:lnTo>
                    <a:pt x="50813" y="415841"/>
                  </a:lnTo>
                  <a:lnTo>
                    <a:pt x="77379" y="452067"/>
                  </a:lnTo>
                  <a:lnTo>
                    <a:pt x="108523" y="484381"/>
                  </a:lnTo>
                  <a:lnTo>
                    <a:pt x="143759" y="512198"/>
                  </a:lnTo>
                  <a:lnTo>
                    <a:pt x="182605" y="534934"/>
                  </a:lnTo>
                  <a:lnTo>
                    <a:pt x="224576" y="552006"/>
                  </a:lnTo>
                  <a:lnTo>
                    <a:pt x="269189" y="562829"/>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2348" name="object 27">
              <a:extLst>
                <a:ext uri="{FF2B5EF4-FFF2-40B4-BE49-F238E27FC236}">
                  <a16:creationId xmlns:a16="http://schemas.microsoft.com/office/drawing/2014/main" id="{A2BF73BD-2B60-47CF-B50C-AF3CABB5F331}"/>
                </a:ext>
              </a:extLst>
            </p:cNvPr>
            <p:cNvSpPr/>
            <p:nvPr/>
          </p:nvSpPr>
          <p:spPr>
            <a:xfrm>
              <a:off x="2409664" y="1767761"/>
              <a:ext cx="588010" cy="563245"/>
            </a:xfrm>
            <a:custGeom>
              <a:avLst/>
              <a:gdLst/>
              <a:ahLst/>
              <a:cxnLst/>
              <a:rect l="l" t="t" r="r" b="b"/>
              <a:pathLst>
                <a:path w="588010" h="563244">
                  <a:moveTo>
                    <a:pt x="555637" y="0"/>
                  </a:moveTo>
                  <a:lnTo>
                    <a:pt x="0" y="0"/>
                  </a:lnTo>
                  <a:lnTo>
                    <a:pt x="0" y="243270"/>
                  </a:lnTo>
                  <a:lnTo>
                    <a:pt x="3384" y="288893"/>
                  </a:lnTo>
                  <a:lnTo>
                    <a:pt x="13217" y="332915"/>
                  </a:lnTo>
                  <a:lnTo>
                    <a:pt x="29020" y="374765"/>
                  </a:lnTo>
                  <a:lnTo>
                    <a:pt x="50312" y="413871"/>
                  </a:lnTo>
                  <a:lnTo>
                    <a:pt x="76615" y="449662"/>
                  </a:lnTo>
                  <a:lnTo>
                    <a:pt x="107449" y="481567"/>
                  </a:lnTo>
                  <a:lnTo>
                    <a:pt x="142334" y="509015"/>
                  </a:lnTo>
                  <a:lnTo>
                    <a:pt x="180790" y="531434"/>
                  </a:lnTo>
                  <a:lnTo>
                    <a:pt x="222339" y="548254"/>
                  </a:lnTo>
                  <a:lnTo>
                    <a:pt x="266501" y="558903"/>
                  </a:lnTo>
                  <a:lnTo>
                    <a:pt x="312796" y="562810"/>
                  </a:lnTo>
                  <a:lnTo>
                    <a:pt x="358840" y="559548"/>
                  </a:lnTo>
                  <a:lnTo>
                    <a:pt x="401855" y="549447"/>
                  </a:lnTo>
                  <a:lnTo>
                    <a:pt x="441435" y="533077"/>
                  </a:lnTo>
                  <a:lnTo>
                    <a:pt x="477169" y="511010"/>
                  </a:lnTo>
                  <a:lnTo>
                    <a:pt x="508651" y="483815"/>
                  </a:lnTo>
                  <a:lnTo>
                    <a:pt x="535472" y="452064"/>
                  </a:lnTo>
                  <a:lnTo>
                    <a:pt x="557223" y="416328"/>
                  </a:lnTo>
                  <a:lnTo>
                    <a:pt x="573498" y="377177"/>
                  </a:lnTo>
                  <a:lnTo>
                    <a:pt x="583886" y="335182"/>
                  </a:lnTo>
                  <a:lnTo>
                    <a:pt x="587981" y="290915"/>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2349" name="object 28">
              <a:extLst>
                <a:ext uri="{FF2B5EF4-FFF2-40B4-BE49-F238E27FC236}">
                  <a16:creationId xmlns:a16="http://schemas.microsoft.com/office/drawing/2014/main" id="{382628C0-1FE8-4395-9F0A-BEF013DB92AA}"/>
                </a:ext>
              </a:extLst>
            </p:cNvPr>
            <p:cNvSpPr/>
            <p:nvPr/>
          </p:nvSpPr>
          <p:spPr>
            <a:xfrm>
              <a:off x="2409667" y="1767757"/>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2350" name="object 29">
              <a:extLst>
                <a:ext uri="{FF2B5EF4-FFF2-40B4-BE49-F238E27FC236}">
                  <a16:creationId xmlns:a16="http://schemas.microsoft.com/office/drawing/2014/main" id="{ABAA01EB-7D8E-47EF-8E3D-0479A42573E8}"/>
                </a:ext>
              </a:extLst>
            </p:cNvPr>
            <p:cNvSpPr/>
            <p:nvPr/>
          </p:nvSpPr>
          <p:spPr>
            <a:xfrm>
              <a:off x="2409671" y="1767754"/>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2351" name="object 30">
              <a:extLst>
                <a:ext uri="{FF2B5EF4-FFF2-40B4-BE49-F238E27FC236}">
                  <a16:creationId xmlns:a16="http://schemas.microsoft.com/office/drawing/2014/main" id="{4A1F891F-3CE0-40F1-8337-B0BADE330D1D}"/>
                </a:ext>
              </a:extLst>
            </p:cNvPr>
            <p:cNvSpPr/>
            <p:nvPr/>
          </p:nvSpPr>
          <p:spPr>
            <a:xfrm>
              <a:off x="2409673" y="1767760"/>
              <a:ext cx="578485" cy="551180"/>
            </a:xfrm>
            <a:custGeom>
              <a:avLst/>
              <a:gdLst/>
              <a:ahLst/>
              <a:cxnLst/>
              <a:rect l="l" t="t" r="r" b="b"/>
              <a:pathLst>
                <a:path w="578485" h="551180">
                  <a:moveTo>
                    <a:pt x="555689" y="0"/>
                  </a:moveTo>
                  <a:lnTo>
                    <a:pt x="0" y="0"/>
                  </a:lnTo>
                  <a:lnTo>
                    <a:pt x="0" y="242599"/>
                  </a:lnTo>
                  <a:lnTo>
                    <a:pt x="3963" y="291337"/>
                  </a:lnTo>
                  <a:lnTo>
                    <a:pt x="15438" y="337984"/>
                  </a:lnTo>
                  <a:lnTo>
                    <a:pt x="33806" y="381831"/>
                  </a:lnTo>
                  <a:lnTo>
                    <a:pt x="58446" y="422168"/>
                  </a:lnTo>
                  <a:lnTo>
                    <a:pt x="88739" y="458288"/>
                  </a:lnTo>
                  <a:lnTo>
                    <a:pt x="124063" y="489480"/>
                  </a:lnTo>
                  <a:lnTo>
                    <a:pt x="163800" y="515037"/>
                  </a:lnTo>
                  <a:lnTo>
                    <a:pt x="207328" y="534248"/>
                  </a:lnTo>
                  <a:lnTo>
                    <a:pt x="254027" y="546405"/>
                  </a:lnTo>
                  <a:lnTo>
                    <a:pt x="303278" y="550799"/>
                  </a:lnTo>
                  <a:lnTo>
                    <a:pt x="352294" y="546918"/>
                  </a:lnTo>
                  <a:lnTo>
                    <a:pt x="397977" y="535189"/>
                  </a:lnTo>
                  <a:lnTo>
                    <a:pt x="439776" y="516318"/>
                  </a:lnTo>
                  <a:lnTo>
                    <a:pt x="477140" y="491017"/>
                  </a:lnTo>
                  <a:lnTo>
                    <a:pt x="509517" y="459992"/>
                  </a:lnTo>
                  <a:lnTo>
                    <a:pt x="536356" y="423953"/>
                  </a:lnTo>
                  <a:lnTo>
                    <a:pt x="557106" y="383608"/>
                  </a:lnTo>
                  <a:lnTo>
                    <a:pt x="571216" y="339666"/>
                  </a:lnTo>
                  <a:lnTo>
                    <a:pt x="578135" y="292835"/>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2352" name="object 31">
              <a:extLst>
                <a:ext uri="{FF2B5EF4-FFF2-40B4-BE49-F238E27FC236}">
                  <a16:creationId xmlns:a16="http://schemas.microsoft.com/office/drawing/2014/main" id="{06E25263-F69B-49BD-9281-38993BABC1AE}"/>
                </a:ext>
              </a:extLst>
            </p:cNvPr>
            <p:cNvSpPr/>
            <p:nvPr/>
          </p:nvSpPr>
          <p:spPr>
            <a:xfrm>
              <a:off x="2409671" y="1767756"/>
              <a:ext cx="575310" cy="547370"/>
            </a:xfrm>
            <a:custGeom>
              <a:avLst/>
              <a:gdLst/>
              <a:ahLst/>
              <a:cxnLst/>
              <a:rect l="l" t="t" r="r" b="b"/>
              <a:pathLst>
                <a:path w="575310" h="547369">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2353" name="object 32">
              <a:extLst>
                <a:ext uri="{FF2B5EF4-FFF2-40B4-BE49-F238E27FC236}">
                  <a16:creationId xmlns:a16="http://schemas.microsoft.com/office/drawing/2014/main" id="{550F1085-706A-46E9-9FCF-E2159E60EDF2}"/>
                </a:ext>
              </a:extLst>
            </p:cNvPr>
            <p:cNvSpPr/>
            <p:nvPr/>
          </p:nvSpPr>
          <p:spPr>
            <a:xfrm>
              <a:off x="2409673" y="1767753"/>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2354" name="object 33">
              <a:extLst>
                <a:ext uri="{FF2B5EF4-FFF2-40B4-BE49-F238E27FC236}">
                  <a16:creationId xmlns:a16="http://schemas.microsoft.com/office/drawing/2014/main" id="{88F8B029-F738-486D-8E8A-DC54EC8B75BD}"/>
                </a:ext>
              </a:extLst>
            </p:cNvPr>
            <p:cNvSpPr/>
            <p:nvPr/>
          </p:nvSpPr>
          <p:spPr>
            <a:xfrm>
              <a:off x="2409665" y="1767759"/>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2355" name="object 34">
              <a:extLst>
                <a:ext uri="{FF2B5EF4-FFF2-40B4-BE49-F238E27FC236}">
                  <a16:creationId xmlns:a16="http://schemas.microsoft.com/office/drawing/2014/main" id="{F22A4194-0701-44A6-8E0F-19D778DC092A}"/>
                </a:ext>
              </a:extLst>
            </p:cNvPr>
            <p:cNvSpPr/>
            <p:nvPr/>
          </p:nvSpPr>
          <p:spPr>
            <a:xfrm>
              <a:off x="2409674" y="1767755"/>
              <a:ext cx="567055" cy="535305"/>
            </a:xfrm>
            <a:custGeom>
              <a:avLst/>
              <a:gdLst/>
              <a:ahLst/>
              <a:cxnLst/>
              <a:rect l="l" t="t" r="r" b="b"/>
              <a:pathLst>
                <a:path w="567055" h="535305">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31"/>
                  </a:lnTo>
                  <a:lnTo>
                    <a:pt x="381882" y="519901"/>
                  </a:lnTo>
                  <a:lnTo>
                    <a:pt x="422720" y="502039"/>
                  </a:lnTo>
                  <a:lnTo>
                    <a:pt x="459610" y="478086"/>
                  </a:lnTo>
                  <a:lnTo>
                    <a:pt x="491990" y="448682"/>
                  </a:lnTo>
                  <a:lnTo>
                    <a:pt x="519298" y="414469"/>
                  </a:lnTo>
                  <a:lnTo>
                    <a:pt x="540974" y="376086"/>
                  </a:lnTo>
                  <a:lnTo>
                    <a:pt x="556456" y="334174"/>
                  </a:lnTo>
                  <a:lnTo>
                    <a:pt x="565181" y="289375"/>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2356" name="object 35">
              <a:extLst>
                <a:ext uri="{FF2B5EF4-FFF2-40B4-BE49-F238E27FC236}">
                  <a16:creationId xmlns:a16="http://schemas.microsoft.com/office/drawing/2014/main" id="{B0BBF00F-7BE9-4437-BDB7-D5FCFD74E530}"/>
                </a:ext>
              </a:extLst>
            </p:cNvPr>
            <p:cNvSpPr/>
            <p:nvPr/>
          </p:nvSpPr>
          <p:spPr>
            <a:xfrm>
              <a:off x="2409665" y="1767752"/>
              <a:ext cx="564515" cy="530860"/>
            </a:xfrm>
            <a:custGeom>
              <a:avLst/>
              <a:gdLst/>
              <a:ahLst/>
              <a:cxnLst/>
              <a:rect l="l" t="t" r="r" b="b"/>
              <a:pathLst>
                <a:path w="564514" h="530860">
                  <a:moveTo>
                    <a:pt x="555815" y="0"/>
                  </a:moveTo>
                  <a:lnTo>
                    <a:pt x="0" y="0"/>
                  </a:lnTo>
                  <a:lnTo>
                    <a:pt x="0" y="241500"/>
                  </a:lnTo>
                  <a:lnTo>
                    <a:pt x="3759" y="287953"/>
                  </a:lnTo>
                  <a:lnTo>
                    <a:pt x="14645" y="332175"/>
                  </a:lnTo>
                  <a:lnTo>
                    <a:pt x="32067" y="373542"/>
                  </a:lnTo>
                  <a:lnTo>
                    <a:pt x="55434" y="411430"/>
                  </a:lnTo>
                  <a:lnTo>
                    <a:pt x="84157" y="445216"/>
                  </a:lnTo>
                  <a:lnTo>
                    <a:pt x="117645" y="474277"/>
                  </a:lnTo>
                  <a:lnTo>
                    <a:pt x="155308" y="497988"/>
                  </a:lnTo>
                  <a:lnTo>
                    <a:pt x="196556" y="515726"/>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2357" name="object 36">
              <a:extLst>
                <a:ext uri="{FF2B5EF4-FFF2-40B4-BE49-F238E27FC236}">
                  <a16:creationId xmlns:a16="http://schemas.microsoft.com/office/drawing/2014/main" id="{18956E67-19A5-453E-A4F0-2EA263F50590}"/>
                </a:ext>
              </a:extLst>
            </p:cNvPr>
            <p:cNvSpPr/>
            <p:nvPr/>
          </p:nvSpPr>
          <p:spPr>
            <a:xfrm>
              <a:off x="2409669" y="1767758"/>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2358" name="object 37">
              <a:extLst>
                <a:ext uri="{FF2B5EF4-FFF2-40B4-BE49-F238E27FC236}">
                  <a16:creationId xmlns:a16="http://schemas.microsoft.com/office/drawing/2014/main" id="{9EFF3394-7CF8-4698-84B0-E123E8743D5C}"/>
                </a:ext>
              </a:extLst>
            </p:cNvPr>
            <p:cNvSpPr/>
            <p:nvPr/>
          </p:nvSpPr>
          <p:spPr>
            <a:xfrm>
              <a:off x="2409672" y="1767754"/>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2359" name="object 38">
              <a:extLst>
                <a:ext uri="{FF2B5EF4-FFF2-40B4-BE49-F238E27FC236}">
                  <a16:creationId xmlns:a16="http://schemas.microsoft.com/office/drawing/2014/main" id="{BBD41395-8E70-4264-918A-5108A7B92740}"/>
                </a:ext>
              </a:extLst>
            </p:cNvPr>
            <p:cNvSpPr/>
            <p:nvPr/>
          </p:nvSpPr>
          <p:spPr>
            <a:xfrm>
              <a:off x="2409669" y="1767751"/>
              <a:ext cx="556260" cy="518795"/>
            </a:xfrm>
            <a:custGeom>
              <a:avLst/>
              <a:gdLst/>
              <a:ahLst/>
              <a:cxnLst/>
              <a:rect l="l" t="t" r="r" b="b"/>
              <a:pathLst>
                <a:path w="556260" h="518794">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2360" name="object 39">
              <a:extLst>
                <a:ext uri="{FF2B5EF4-FFF2-40B4-BE49-F238E27FC236}">
                  <a16:creationId xmlns:a16="http://schemas.microsoft.com/office/drawing/2014/main" id="{7B286639-5F32-4616-971D-18319A9E01E3}"/>
                </a:ext>
              </a:extLst>
            </p:cNvPr>
            <p:cNvSpPr/>
            <p:nvPr/>
          </p:nvSpPr>
          <p:spPr>
            <a:xfrm>
              <a:off x="2406751" y="1764563"/>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dirty="0"/>
            </a:p>
          </p:txBody>
        </p:sp>
      </p:grpSp>
      <p:sp>
        <p:nvSpPr>
          <p:cNvPr id="2361" name="object 40">
            <a:extLst>
              <a:ext uri="{FF2B5EF4-FFF2-40B4-BE49-F238E27FC236}">
                <a16:creationId xmlns:a16="http://schemas.microsoft.com/office/drawing/2014/main" id="{9B3A393E-74FA-4AFC-8010-063F6222504B}"/>
              </a:ext>
            </a:extLst>
          </p:cNvPr>
          <p:cNvSpPr txBox="1"/>
          <p:nvPr/>
        </p:nvSpPr>
        <p:spPr>
          <a:xfrm>
            <a:off x="2136189" y="1275344"/>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1</a:t>
            </a:r>
            <a:endParaRPr sz="1273" dirty="0">
              <a:latin typeface="Tahoma"/>
              <a:cs typeface="Tahoma"/>
            </a:endParaRPr>
          </a:p>
        </p:txBody>
      </p:sp>
      <p:sp>
        <p:nvSpPr>
          <p:cNvPr id="2362" name="object 41">
            <a:extLst>
              <a:ext uri="{FF2B5EF4-FFF2-40B4-BE49-F238E27FC236}">
                <a16:creationId xmlns:a16="http://schemas.microsoft.com/office/drawing/2014/main" id="{D1E27ABA-530C-4292-BD51-48879D6D19D1}"/>
              </a:ext>
            </a:extLst>
          </p:cNvPr>
          <p:cNvSpPr txBox="1"/>
          <p:nvPr/>
        </p:nvSpPr>
        <p:spPr>
          <a:xfrm>
            <a:off x="2468196" y="1336342"/>
            <a:ext cx="1770527"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What is Angular? </a:t>
            </a:r>
          </a:p>
        </p:txBody>
      </p:sp>
      <p:grpSp>
        <p:nvGrpSpPr>
          <p:cNvPr id="2363" name="object 42">
            <a:extLst>
              <a:ext uri="{FF2B5EF4-FFF2-40B4-BE49-F238E27FC236}">
                <a16:creationId xmlns:a16="http://schemas.microsoft.com/office/drawing/2014/main" id="{66127029-0EE6-43D5-AD5C-AD97C61B057D}"/>
              </a:ext>
            </a:extLst>
          </p:cNvPr>
          <p:cNvGrpSpPr/>
          <p:nvPr/>
        </p:nvGrpSpPr>
        <p:grpSpPr>
          <a:xfrm>
            <a:off x="1892406" y="1827846"/>
            <a:ext cx="5704732" cy="516756"/>
            <a:chOff x="2201386" y="2712178"/>
            <a:chExt cx="9407525" cy="852169"/>
          </a:xfrm>
        </p:grpSpPr>
        <p:pic>
          <p:nvPicPr>
            <p:cNvPr id="2364" name="object 43">
              <a:extLst>
                <a:ext uri="{FF2B5EF4-FFF2-40B4-BE49-F238E27FC236}">
                  <a16:creationId xmlns:a16="http://schemas.microsoft.com/office/drawing/2014/main" id="{3C5FE4EE-0A7C-427C-B242-ED467E550DE4}"/>
                </a:ext>
              </a:extLst>
            </p:cNvPr>
            <p:cNvPicPr/>
            <p:nvPr/>
          </p:nvPicPr>
          <p:blipFill>
            <a:blip r:embed="rId22" cstate="print"/>
            <a:stretch>
              <a:fillRect/>
            </a:stretch>
          </p:blipFill>
          <p:spPr>
            <a:xfrm>
              <a:off x="2202296" y="2826144"/>
              <a:ext cx="9387910" cy="737741"/>
            </a:xfrm>
            <a:prstGeom prst="rect">
              <a:avLst/>
            </a:prstGeom>
          </p:spPr>
        </p:pic>
        <p:sp>
          <p:nvSpPr>
            <p:cNvPr id="2365" name="object 44">
              <a:extLst>
                <a:ext uri="{FF2B5EF4-FFF2-40B4-BE49-F238E27FC236}">
                  <a16:creationId xmlns:a16="http://schemas.microsoft.com/office/drawing/2014/main" id="{CA9886C8-9444-4891-A63E-966DA677043C}"/>
                </a:ext>
              </a:extLst>
            </p:cNvPr>
            <p:cNvSpPr/>
            <p:nvPr/>
          </p:nvSpPr>
          <p:spPr>
            <a:xfrm>
              <a:off x="2201386" y="3304573"/>
              <a:ext cx="9407525" cy="65405"/>
            </a:xfrm>
            <a:custGeom>
              <a:avLst/>
              <a:gdLst/>
              <a:ahLst/>
              <a:cxnLst/>
              <a:rect l="l" t="t" r="r" b="b"/>
              <a:pathLst>
                <a:path w="9407525" h="65404">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2366" name="object 45">
              <a:extLst>
                <a:ext uri="{FF2B5EF4-FFF2-40B4-BE49-F238E27FC236}">
                  <a16:creationId xmlns:a16="http://schemas.microsoft.com/office/drawing/2014/main" id="{7BFE091B-AFF3-456B-AFA6-BC723D82A8D2}"/>
                </a:ext>
              </a:extLst>
            </p:cNvPr>
            <p:cNvSpPr/>
            <p:nvPr/>
          </p:nvSpPr>
          <p:spPr>
            <a:xfrm>
              <a:off x="2201391" y="2712181"/>
              <a:ext cx="9407525" cy="65405"/>
            </a:xfrm>
            <a:custGeom>
              <a:avLst/>
              <a:gdLst/>
              <a:ahLst/>
              <a:cxnLst/>
              <a:rect l="l" t="t" r="r" b="b"/>
              <a:pathLst>
                <a:path w="9407525" h="65405">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2367" name="object 46">
              <a:extLst>
                <a:ext uri="{FF2B5EF4-FFF2-40B4-BE49-F238E27FC236}">
                  <a16:creationId xmlns:a16="http://schemas.microsoft.com/office/drawing/2014/main" id="{7CDDB021-6FF6-4080-BC47-95A62692C837}"/>
                </a:ext>
              </a:extLst>
            </p:cNvPr>
            <p:cNvSpPr/>
            <p:nvPr/>
          </p:nvSpPr>
          <p:spPr>
            <a:xfrm>
              <a:off x="2201388" y="2776973"/>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2368" name="object 47">
              <a:extLst>
                <a:ext uri="{FF2B5EF4-FFF2-40B4-BE49-F238E27FC236}">
                  <a16:creationId xmlns:a16="http://schemas.microsoft.com/office/drawing/2014/main" id="{67008DD2-0A4C-4E5C-849F-1A16CEF841C8}"/>
                </a:ext>
              </a:extLst>
            </p:cNvPr>
            <p:cNvSpPr/>
            <p:nvPr/>
          </p:nvSpPr>
          <p:spPr>
            <a:xfrm>
              <a:off x="2409666" y="2715370"/>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2369" name="object 48">
              <a:extLst>
                <a:ext uri="{FF2B5EF4-FFF2-40B4-BE49-F238E27FC236}">
                  <a16:creationId xmlns:a16="http://schemas.microsoft.com/office/drawing/2014/main" id="{33A93DEC-A9AA-4BB7-BC56-12D011C1F2AF}"/>
                </a:ext>
              </a:extLst>
            </p:cNvPr>
            <p:cNvSpPr/>
            <p:nvPr/>
          </p:nvSpPr>
          <p:spPr>
            <a:xfrm>
              <a:off x="2409669" y="2715376"/>
              <a:ext cx="614045" cy="594995"/>
            </a:xfrm>
            <a:custGeom>
              <a:avLst/>
              <a:gdLst/>
              <a:ahLst/>
              <a:cxnLst/>
              <a:rect l="l" t="t" r="r" b="b"/>
              <a:pathLst>
                <a:path w="614044" h="594995">
                  <a:moveTo>
                    <a:pt x="555449" y="0"/>
                  </a:moveTo>
                  <a:lnTo>
                    <a:pt x="0" y="0"/>
                  </a:lnTo>
                  <a:lnTo>
                    <a:pt x="0" y="245039"/>
                  </a:lnTo>
                  <a:lnTo>
                    <a:pt x="3075" y="289940"/>
                  </a:lnTo>
                  <a:lnTo>
                    <a:pt x="12039" y="333707"/>
                  </a:lnTo>
                  <a:lnTo>
                    <a:pt x="26492" y="375821"/>
                  </a:lnTo>
                  <a:lnTo>
                    <a:pt x="46039" y="415763"/>
                  </a:lnTo>
                  <a:lnTo>
                    <a:pt x="70282" y="453015"/>
                  </a:lnTo>
                  <a:lnTo>
                    <a:pt x="98825" y="487057"/>
                  </a:lnTo>
                  <a:lnTo>
                    <a:pt x="131270" y="517370"/>
                  </a:lnTo>
                  <a:lnTo>
                    <a:pt x="167220" y="543435"/>
                  </a:lnTo>
                  <a:lnTo>
                    <a:pt x="206279" y="564734"/>
                  </a:lnTo>
                  <a:lnTo>
                    <a:pt x="248049" y="580747"/>
                  </a:lnTo>
                  <a:lnTo>
                    <a:pt x="292134" y="590955"/>
                  </a:lnTo>
                  <a:lnTo>
                    <a:pt x="338136" y="594840"/>
                  </a:lnTo>
                  <a:lnTo>
                    <a:pt x="387799" y="591401"/>
                  </a:lnTo>
                  <a:lnTo>
                    <a:pt x="433591" y="580321"/>
                  </a:lnTo>
                  <a:lnTo>
                    <a:pt x="475119" y="562275"/>
                  </a:lnTo>
                  <a:lnTo>
                    <a:pt x="511992" y="537936"/>
                  </a:lnTo>
                  <a:lnTo>
                    <a:pt x="543817" y="507977"/>
                  </a:lnTo>
                  <a:lnTo>
                    <a:pt x="570202" y="473072"/>
                  </a:lnTo>
                  <a:lnTo>
                    <a:pt x="590756" y="433895"/>
                  </a:lnTo>
                  <a:lnTo>
                    <a:pt x="605085" y="391118"/>
                  </a:lnTo>
                  <a:lnTo>
                    <a:pt x="612798" y="345416"/>
                  </a:lnTo>
                  <a:lnTo>
                    <a:pt x="613503" y="297462"/>
                  </a:lnTo>
                  <a:lnTo>
                    <a:pt x="606808" y="247929"/>
                  </a:lnTo>
                  <a:lnTo>
                    <a:pt x="555449" y="0"/>
                  </a:lnTo>
                  <a:close/>
                </a:path>
              </a:pathLst>
            </a:custGeom>
            <a:solidFill>
              <a:srgbClr val="F8F9F9">
                <a:alpha val="9524"/>
              </a:srgbClr>
            </a:solidFill>
          </p:spPr>
          <p:txBody>
            <a:bodyPr wrap="square" lIns="0" tIns="0" rIns="0" bIns="0" rtlCol="0"/>
            <a:lstStyle/>
            <a:p>
              <a:endParaRPr sz="1092"/>
            </a:p>
          </p:txBody>
        </p:sp>
        <p:sp>
          <p:nvSpPr>
            <p:cNvPr id="2370" name="object 49">
              <a:extLst>
                <a:ext uri="{FF2B5EF4-FFF2-40B4-BE49-F238E27FC236}">
                  <a16:creationId xmlns:a16="http://schemas.microsoft.com/office/drawing/2014/main" id="{3B6E9171-F01F-4A03-ACC6-6D8F0E2A46DD}"/>
                </a:ext>
              </a:extLst>
            </p:cNvPr>
            <p:cNvSpPr/>
            <p:nvPr/>
          </p:nvSpPr>
          <p:spPr>
            <a:xfrm>
              <a:off x="2409666" y="2715372"/>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2371" name="object 50">
              <a:extLst>
                <a:ext uri="{FF2B5EF4-FFF2-40B4-BE49-F238E27FC236}">
                  <a16:creationId xmlns:a16="http://schemas.microsoft.com/office/drawing/2014/main" id="{20B9EA29-7A44-4128-9FBB-84F6C175B3D0}"/>
                </a:ext>
              </a:extLst>
            </p:cNvPr>
            <p:cNvSpPr/>
            <p:nvPr/>
          </p:nvSpPr>
          <p:spPr>
            <a:xfrm>
              <a:off x="2409670" y="2715369"/>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2372" name="object 51">
              <a:extLst>
                <a:ext uri="{FF2B5EF4-FFF2-40B4-BE49-F238E27FC236}">
                  <a16:creationId xmlns:a16="http://schemas.microsoft.com/office/drawing/2014/main" id="{C4B3DFD3-6CD2-42FD-9BB5-3A697373418F}"/>
                </a:ext>
              </a:extLst>
            </p:cNvPr>
            <p:cNvSpPr/>
            <p:nvPr/>
          </p:nvSpPr>
          <p:spPr>
            <a:xfrm>
              <a:off x="2409672" y="2715375"/>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2373" name="object 52">
              <a:extLst>
                <a:ext uri="{FF2B5EF4-FFF2-40B4-BE49-F238E27FC236}">
                  <a16:creationId xmlns:a16="http://schemas.microsoft.com/office/drawing/2014/main" id="{CD231DBB-36DB-4132-BAD3-2242BCE92395}"/>
                </a:ext>
              </a:extLst>
            </p:cNvPr>
            <p:cNvSpPr/>
            <p:nvPr/>
          </p:nvSpPr>
          <p:spPr>
            <a:xfrm>
              <a:off x="2409664" y="2715371"/>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2374" name="object 53">
              <a:extLst>
                <a:ext uri="{FF2B5EF4-FFF2-40B4-BE49-F238E27FC236}">
                  <a16:creationId xmlns:a16="http://schemas.microsoft.com/office/drawing/2014/main" id="{2E3D1DA1-0229-49E1-92EB-06094A322ED4}"/>
                </a:ext>
              </a:extLst>
            </p:cNvPr>
            <p:cNvSpPr/>
            <p:nvPr/>
          </p:nvSpPr>
          <p:spPr>
            <a:xfrm>
              <a:off x="2409672" y="2715368"/>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2375" name="object 54">
              <a:extLst>
                <a:ext uri="{FF2B5EF4-FFF2-40B4-BE49-F238E27FC236}">
                  <a16:creationId xmlns:a16="http://schemas.microsoft.com/office/drawing/2014/main" id="{445987CB-AD2E-4885-BC0C-378B8ADFFEC3}"/>
                </a:ext>
              </a:extLst>
            </p:cNvPr>
            <p:cNvSpPr/>
            <p:nvPr/>
          </p:nvSpPr>
          <p:spPr>
            <a:xfrm>
              <a:off x="2409664" y="2715373"/>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2376" name="object 55">
              <a:extLst>
                <a:ext uri="{FF2B5EF4-FFF2-40B4-BE49-F238E27FC236}">
                  <a16:creationId xmlns:a16="http://schemas.microsoft.com/office/drawing/2014/main" id="{08044436-D46F-4A04-8679-D72521DDB2DB}"/>
                </a:ext>
              </a:extLst>
            </p:cNvPr>
            <p:cNvSpPr/>
            <p:nvPr/>
          </p:nvSpPr>
          <p:spPr>
            <a:xfrm>
              <a:off x="2409667" y="2715370"/>
              <a:ext cx="591185" cy="567055"/>
            </a:xfrm>
            <a:custGeom>
              <a:avLst/>
              <a:gdLst/>
              <a:ahLst/>
              <a:cxnLst/>
              <a:rect l="l" t="t" r="r" b="b"/>
              <a:pathLst>
                <a:path w="591185" h="567054">
                  <a:moveTo>
                    <a:pt x="555606" y="0"/>
                  </a:moveTo>
                  <a:lnTo>
                    <a:pt x="0" y="0"/>
                  </a:lnTo>
                  <a:lnTo>
                    <a:pt x="0" y="243489"/>
                  </a:lnTo>
                  <a:lnTo>
                    <a:pt x="3417" y="289526"/>
                  </a:lnTo>
                  <a:lnTo>
                    <a:pt x="13348" y="333987"/>
                  </a:lnTo>
                  <a:lnTo>
                    <a:pt x="29308" y="376286"/>
                  </a:lnTo>
                  <a:lnTo>
                    <a:pt x="50813" y="415841"/>
                  </a:lnTo>
                  <a:lnTo>
                    <a:pt x="77379" y="452067"/>
                  </a:lnTo>
                  <a:lnTo>
                    <a:pt x="108523" y="484381"/>
                  </a:lnTo>
                  <a:lnTo>
                    <a:pt x="143759" y="512198"/>
                  </a:lnTo>
                  <a:lnTo>
                    <a:pt x="182605" y="534934"/>
                  </a:lnTo>
                  <a:lnTo>
                    <a:pt x="224576" y="552006"/>
                  </a:lnTo>
                  <a:lnTo>
                    <a:pt x="269189" y="562829"/>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2377" name="object 56">
              <a:extLst>
                <a:ext uri="{FF2B5EF4-FFF2-40B4-BE49-F238E27FC236}">
                  <a16:creationId xmlns:a16="http://schemas.microsoft.com/office/drawing/2014/main" id="{43FDEE26-1F04-437C-99B7-F2EAD3A25309}"/>
                </a:ext>
              </a:extLst>
            </p:cNvPr>
            <p:cNvSpPr/>
            <p:nvPr/>
          </p:nvSpPr>
          <p:spPr>
            <a:xfrm>
              <a:off x="2409664" y="2715367"/>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2378" name="object 57">
              <a:extLst>
                <a:ext uri="{FF2B5EF4-FFF2-40B4-BE49-F238E27FC236}">
                  <a16:creationId xmlns:a16="http://schemas.microsoft.com/office/drawing/2014/main" id="{7A3D5E1E-6FFE-4972-A7DE-B3BECC56C4F5}"/>
                </a:ext>
              </a:extLst>
            </p:cNvPr>
            <p:cNvSpPr/>
            <p:nvPr/>
          </p:nvSpPr>
          <p:spPr>
            <a:xfrm>
              <a:off x="2409667" y="2715372"/>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2379" name="object 58">
              <a:extLst>
                <a:ext uri="{FF2B5EF4-FFF2-40B4-BE49-F238E27FC236}">
                  <a16:creationId xmlns:a16="http://schemas.microsoft.com/office/drawing/2014/main" id="{5990FB43-1906-4575-8424-BB83F8F9F9BF}"/>
                </a:ext>
              </a:extLst>
            </p:cNvPr>
            <p:cNvSpPr/>
            <p:nvPr/>
          </p:nvSpPr>
          <p:spPr>
            <a:xfrm>
              <a:off x="2409671" y="2715369"/>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2380" name="object 59">
              <a:extLst>
                <a:ext uri="{FF2B5EF4-FFF2-40B4-BE49-F238E27FC236}">
                  <a16:creationId xmlns:a16="http://schemas.microsoft.com/office/drawing/2014/main" id="{A00CBBB5-3E10-4FF3-8A5F-81D57BF6DC7B}"/>
                </a:ext>
              </a:extLst>
            </p:cNvPr>
            <p:cNvSpPr/>
            <p:nvPr/>
          </p:nvSpPr>
          <p:spPr>
            <a:xfrm>
              <a:off x="2409673" y="2715366"/>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8"/>
                  </a:lnTo>
                  <a:lnTo>
                    <a:pt x="439776" y="516327"/>
                  </a:lnTo>
                  <a:lnTo>
                    <a:pt x="477140" y="491024"/>
                  </a:lnTo>
                  <a:lnTo>
                    <a:pt x="509517" y="459997"/>
                  </a:lnTo>
                  <a:lnTo>
                    <a:pt x="536356" y="423957"/>
                  </a:lnTo>
                  <a:lnTo>
                    <a:pt x="557106" y="383610"/>
                  </a:lnTo>
                  <a:lnTo>
                    <a:pt x="571216" y="339667"/>
                  </a:lnTo>
                  <a:lnTo>
                    <a:pt x="578135" y="292835"/>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2381" name="object 60">
              <a:extLst>
                <a:ext uri="{FF2B5EF4-FFF2-40B4-BE49-F238E27FC236}">
                  <a16:creationId xmlns:a16="http://schemas.microsoft.com/office/drawing/2014/main" id="{B7EEB41D-815A-42A2-A8D0-E4D5298DE02E}"/>
                </a:ext>
              </a:extLst>
            </p:cNvPr>
            <p:cNvSpPr/>
            <p:nvPr/>
          </p:nvSpPr>
          <p:spPr>
            <a:xfrm>
              <a:off x="2409671" y="2715371"/>
              <a:ext cx="575310" cy="547370"/>
            </a:xfrm>
            <a:custGeom>
              <a:avLst/>
              <a:gdLst/>
              <a:ahLst/>
              <a:cxnLst/>
              <a:rect l="l" t="t" r="r" b="b"/>
              <a:pathLst>
                <a:path w="575310" h="547370">
                  <a:moveTo>
                    <a:pt x="555721" y="0"/>
                  </a:moveTo>
                  <a:lnTo>
                    <a:pt x="0" y="0"/>
                  </a:lnTo>
                  <a:lnTo>
                    <a:pt x="0" y="242390"/>
                  </a:lnTo>
                  <a:lnTo>
                    <a:pt x="3922" y="290669"/>
                  </a:lnTo>
                  <a:lnTo>
                    <a:pt x="15279" y="336829"/>
                  </a:lnTo>
                  <a:lnTo>
                    <a:pt x="33458" y="380178"/>
                  </a:lnTo>
                  <a:lnTo>
                    <a:pt x="57843" y="420025"/>
                  </a:lnTo>
                  <a:lnTo>
                    <a:pt x="87821" y="455677"/>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2382" name="object 61">
              <a:extLst>
                <a:ext uri="{FF2B5EF4-FFF2-40B4-BE49-F238E27FC236}">
                  <a16:creationId xmlns:a16="http://schemas.microsoft.com/office/drawing/2014/main" id="{905E1D9B-E34A-4DA9-A76D-703CB6D73489}"/>
                </a:ext>
              </a:extLst>
            </p:cNvPr>
            <p:cNvSpPr/>
            <p:nvPr/>
          </p:nvSpPr>
          <p:spPr>
            <a:xfrm>
              <a:off x="2409673" y="2715368"/>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2383" name="object 62">
              <a:extLst>
                <a:ext uri="{FF2B5EF4-FFF2-40B4-BE49-F238E27FC236}">
                  <a16:creationId xmlns:a16="http://schemas.microsoft.com/office/drawing/2014/main" id="{E717078B-60A0-46A6-940D-A0F34374CD86}"/>
                </a:ext>
              </a:extLst>
            </p:cNvPr>
            <p:cNvSpPr/>
            <p:nvPr/>
          </p:nvSpPr>
          <p:spPr>
            <a:xfrm>
              <a:off x="2409665" y="2715376"/>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2384" name="object 63">
              <a:extLst>
                <a:ext uri="{FF2B5EF4-FFF2-40B4-BE49-F238E27FC236}">
                  <a16:creationId xmlns:a16="http://schemas.microsoft.com/office/drawing/2014/main" id="{2827D7EB-E8B4-4BCA-ABF0-4A0EFC53F933}"/>
                </a:ext>
              </a:extLst>
            </p:cNvPr>
            <p:cNvSpPr/>
            <p:nvPr/>
          </p:nvSpPr>
          <p:spPr>
            <a:xfrm>
              <a:off x="2409674" y="2715370"/>
              <a:ext cx="567055" cy="535305"/>
            </a:xfrm>
            <a:custGeom>
              <a:avLst/>
              <a:gdLst/>
              <a:ahLst/>
              <a:cxnLst/>
              <a:rect l="l" t="t" r="r" b="b"/>
              <a:pathLst>
                <a:path w="567055" h="535305">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31"/>
                  </a:lnTo>
                  <a:lnTo>
                    <a:pt x="381882" y="519901"/>
                  </a:lnTo>
                  <a:lnTo>
                    <a:pt x="422720" y="502039"/>
                  </a:lnTo>
                  <a:lnTo>
                    <a:pt x="459610" y="478086"/>
                  </a:lnTo>
                  <a:lnTo>
                    <a:pt x="491990" y="448682"/>
                  </a:lnTo>
                  <a:lnTo>
                    <a:pt x="519298" y="414469"/>
                  </a:lnTo>
                  <a:lnTo>
                    <a:pt x="540974" y="376086"/>
                  </a:lnTo>
                  <a:lnTo>
                    <a:pt x="556456" y="334174"/>
                  </a:lnTo>
                  <a:lnTo>
                    <a:pt x="565181" y="289375"/>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2385" name="object 64">
              <a:extLst>
                <a:ext uri="{FF2B5EF4-FFF2-40B4-BE49-F238E27FC236}">
                  <a16:creationId xmlns:a16="http://schemas.microsoft.com/office/drawing/2014/main" id="{4B1C8B4C-6F36-43DA-B1E7-A368964AAFCC}"/>
                </a:ext>
              </a:extLst>
            </p:cNvPr>
            <p:cNvSpPr/>
            <p:nvPr/>
          </p:nvSpPr>
          <p:spPr>
            <a:xfrm>
              <a:off x="2409665" y="2715367"/>
              <a:ext cx="564515" cy="530860"/>
            </a:xfrm>
            <a:custGeom>
              <a:avLst/>
              <a:gdLst/>
              <a:ahLst/>
              <a:cxnLst/>
              <a:rect l="l" t="t" r="r" b="b"/>
              <a:pathLst>
                <a:path w="564514" h="530860">
                  <a:moveTo>
                    <a:pt x="555815" y="0"/>
                  </a:moveTo>
                  <a:lnTo>
                    <a:pt x="0" y="0"/>
                  </a:lnTo>
                  <a:lnTo>
                    <a:pt x="0" y="241500"/>
                  </a:lnTo>
                  <a:lnTo>
                    <a:pt x="3759" y="287953"/>
                  </a:lnTo>
                  <a:lnTo>
                    <a:pt x="14645" y="332175"/>
                  </a:lnTo>
                  <a:lnTo>
                    <a:pt x="32067" y="373542"/>
                  </a:lnTo>
                  <a:lnTo>
                    <a:pt x="55434" y="411430"/>
                  </a:lnTo>
                  <a:lnTo>
                    <a:pt x="84157" y="445216"/>
                  </a:lnTo>
                  <a:lnTo>
                    <a:pt x="117645" y="474277"/>
                  </a:lnTo>
                  <a:lnTo>
                    <a:pt x="155308" y="497988"/>
                  </a:lnTo>
                  <a:lnTo>
                    <a:pt x="196556" y="515726"/>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2386" name="object 65">
              <a:extLst>
                <a:ext uri="{FF2B5EF4-FFF2-40B4-BE49-F238E27FC236}">
                  <a16:creationId xmlns:a16="http://schemas.microsoft.com/office/drawing/2014/main" id="{BA8196C9-CCEE-4BFC-8A9C-99F89B615011}"/>
                </a:ext>
              </a:extLst>
            </p:cNvPr>
            <p:cNvSpPr/>
            <p:nvPr/>
          </p:nvSpPr>
          <p:spPr>
            <a:xfrm>
              <a:off x="2409669" y="2715375"/>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2387" name="object 66">
              <a:extLst>
                <a:ext uri="{FF2B5EF4-FFF2-40B4-BE49-F238E27FC236}">
                  <a16:creationId xmlns:a16="http://schemas.microsoft.com/office/drawing/2014/main" id="{F9C1B010-E92A-45A3-8A79-5FD15CF6E9F4}"/>
                </a:ext>
              </a:extLst>
            </p:cNvPr>
            <p:cNvSpPr/>
            <p:nvPr/>
          </p:nvSpPr>
          <p:spPr>
            <a:xfrm>
              <a:off x="2409672" y="2715369"/>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2388" name="object 67">
              <a:extLst>
                <a:ext uri="{FF2B5EF4-FFF2-40B4-BE49-F238E27FC236}">
                  <a16:creationId xmlns:a16="http://schemas.microsoft.com/office/drawing/2014/main" id="{1DC38B7C-FF3C-4321-A5E1-416A9D466501}"/>
                </a:ext>
              </a:extLst>
            </p:cNvPr>
            <p:cNvSpPr/>
            <p:nvPr/>
          </p:nvSpPr>
          <p:spPr>
            <a:xfrm>
              <a:off x="2409669" y="2715366"/>
              <a:ext cx="556260" cy="518795"/>
            </a:xfrm>
            <a:custGeom>
              <a:avLst/>
              <a:gdLst/>
              <a:ahLst/>
              <a:cxnLst/>
              <a:rect l="l" t="t" r="r" b="b"/>
              <a:pathLst>
                <a:path w="556260" h="518794">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2389" name="object 68">
              <a:extLst>
                <a:ext uri="{FF2B5EF4-FFF2-40B4-BE49-F238E27FC236}">
                  <a16:creationId xmlns:a16="http://schemas.microsoft.com/office/drawing/2014/main" id="{B26E4F3F-9A70-48A9-88CD-E664F6576A79}"/>
                </a:ext>
              </a:extLst>
            </p:cNvPr>
            <p:cNvSpPr/>
            <p:nvPr/>
          </p:nvSpPr>
          <p:spPr>
            <a:xfrm>
              <a:off x="2406751" y="2712178"/>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dirty="0"/>
            </a:p>
          </p:txBody>
        </p:sp>
      </p:grpSp>
      <p:sp>
        <p:nvSpPr>
          <p:cNvPr id="2390" name="object 69">
            <a:extLst>
              <a:ext uri="{FF2B5EF4-FFF2-40B4-BE49-F238E27FC236}">
                <a16:creationId xmlns:a16="http://schemas.microsoft.com/office/drawing/2014/main" id="{4B93FF76-982E-4996-8C71-CDAD91C03D6C}"/>
              </a:ext>
            </a:extLst>
          </p:cNvPr>
          <p:cNvSpPr txBox="1"/>
          <p:nvPr/>
        </p:nvSpPr>
        <p:spPr>
          <a:xfrm>
            <a:off x="2136189" y="1849981"/>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2</a:t>
            </a:r>
            <a:endParaRPr sz="1273" dirty="0">
              <a:latin typeface="Tahoma"/>
              <a:cs typeface="Tahoma"/>
            </a:endParaRPr>
          </a:p>
        </p:txBody>
      </p:sp>
      <p:sp>
        <p:nvSpPr>
          <p:cNvPr id="2391" name="object 70">
            <a:extLst>
              <a:ext uri="{FF2B5EF4-FFF2-40B4-BE49-F238E27FC236}">
                <a16:creationId xmlns:a16="http://schemas.microsoft.com/office/drawing/2014/main" id="{73228807-878A-4926-9814-8F7B6A911BDD}"/>
              </a:ext>
            </a:extLst>
          </p:cNvPr>
          <p:cNvSpPr txBox="1"/>
          <p:nvPr/>
        </p:nvSpPr>
        <p:spPr>
          <a:xfrm>
            <a:off x="2468196" y="1910979"/>
            <a:ext cx="1770527" cy="41237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Advantages of Angular.</a:t>
            </a:r>
          </a:p>
          <a:p>
            <a:pPr marL="7701">
              <a:spcBef>
                <a:spcPts val="61"/>
              </a:spcBef>
            </a:pPr>
            <a:endParaRPr sz="1273" dirty="0">
              <a:latin typeface="Tahoma"/>
              <a:cs typeface="Tahoma"/>
            </a:endParaRPr>
          </a:p>
        </p:txBody>
      </p:sp>
      <p:grpSp>
        <p:nvGrpSpPr>
          <p:cNvPr id="2392" name="object 71">
            <a:extLst>
              <a:ext uri="{FF2B5EF4-FFF2-40B4-BE49-F238E27FC236}">
                <a16:creationId xmlns:a16="http://schemas.microsoft.com/office/drawing/2014/main" id="{EA2A776F-1C7D-4DA3-A717-D36866C7133F}"/>
              </a:ext>
            </a:extLst>
          </p:cNvPr>
          <p:cNvGrpSpPr/>
          <p:nvPr/>
        </p:nvGrpSpPr>
        <p:grpSpPr>
          <a:xfrm>
            <a:off x="1892406" y="2402480"/>
            <a:ext cx="5704732" cy="516756"/>
            <a:chOff x="2201386" y="3659793"/>
            <a:chExt cx="9407525" cy="852169"/>
          </a:xfrm>
        </p:grpSpPr>
        <p:pic>
          <p:nvPicPr>
            <p:cNvPr id="2393" name="object 72">
              <a:extLst>
                <a:ext uri="{FF2B5EF4-FFF2-40B4-BE49-F238E27FC236}">
                  <a16:creationId xmlns:a16="http://schemas.microsoft.com/office/drawing/2014/main" id="{E25BE9C9-AC3A-4632-B7C7-14D0943BCA10}"/>
                </a:ext>
              </a:extLst>
            </p:cNvPr>
            <p:cNvPicPr/>
            <p:nvPr/>
          </p:nvPicPr>
          <p:blipFill>
            <a:blip r:embed="rId23" cstate="print"/>
            <a:stretch>
              <a:fillRect/>
            </a:stretch>
          </p:blipFill>
          <p:spPr>
            <a:xfrm>
              <a:off x="2202296" y="3773759"/>
              <a:ext cx="9387910" cy="737741"/>
            </a:xfrm>
            <a:prstGeom prst="rect">
              <a:avLst/>
            </a:prstGeom>
          </p:spPr>
        </p:pic>
        <p:sp>
          <p:nvSpPr>
            <p:cNvPr id="2394" name="object 73">
              <a:extLst>
                <a:ext uri="{FF2B5EF4-FFF2-40B4-BE49-F238E27FC236}">
                  <a16:creationId xmlns:a16="http://schemas.microsoft.com/office/drawing/2014/main" id="{7BA5683E-3A45-4AD6-8508-5B4C131E216B}"/>
                </a:ext>
              </a:extLst>
            </p:cNvPr>
            <p:cNvSpPr/>
            <p:nvPr/>
          </p:nvSpPr>
          <p:spPr>
            <a:xfrm>
              <a:off x="2201386" y="4252188"/>
              <a:ext cx="9407525" cy="65405"/>
            </a:xfrm>
            <a:custGeom>
              <a:avLst/>
              <a:gdLst/>
              <a:ahLst/>
              <a:cxnLst/>
              <a:rect l="l" t="t" r="r" b="b"/>
              <a:pathLst>
                <a:path w="9407525" h="65404">
                  <a:moveTo>
                    <a:pt x="9407022" y="0"/>
                  </a:moveTo>
                  <a:lnTo>
                    <a:pt x="0" y="0"/>
                  </a:lnTo>
                  <a:lnTo>
                    <a:pt x="0" y="6827"/>
                  </a:lnTo>
                  <a:lnTo>
                    <a:pt x="4555" y="29392"/>
                  </a:lnTo>
                  <a:lnTo>
                    <a:pt x="16979" y="47817"/>
                  </a:lnTo>
                  <a:lnTo>
                    <a:pt x="35405" y="60239"/>
                  </a:lnTo>
                  <a:lnTo>
                    <a:pt x="57966" y="64793"/>
                  </a:lnTo>
                  <a:lnTo>
                    <a:pt x="9349066" y="64793"/>
                  </a:lnTo>
                  <a:lnTo>
                    <a:pt x="9371625" y="60239"/>
                  </a:lnTo>
                  <a:lnTo>
                    <a:pt x="9390047" y="47817"/>
                  </a:lnTo>
                  <a:lnTo>
                    <a:pt x="9402468" y="29392"/>
                  </a:lnTo>
                  <a:lnTo>
                    <a:pt x="9407022" y="6827"/>
                  </a:lnTo>
                  <a:lnTo>
                    <a:pt x="9407022" y="0"/>
                  </a:lnTo>
                  <a:close/>
                </a:path>
              </a:pathLst>
            </a:custGeom>
            <a:solidFill>
              <a:srgbClr val="11110E"/>
            </a:solidFill>
          </p:spPr>
          <p:txBody>
            <a:bodyPr wrap="square" lIns="0" tIns="0" rIns="0" bIns="0" rtlCol="0"/>
            <a:lstStyle/>
            <a:p>
              <a:endParaRPr sz="1092"/>
            </a:p>
          </p:txBody>
        </p:sp>
        <p:sp>
          <p:nvSpPr>
            <p:cNvPr id="2395" name="object 74">
              <a:extLst>
                <a:ext uri="{FF2B5EF4-FFF2-40B4-BE49-F238E27FC236}">
                  <a16:creationId xmlns:a16="http://schemas.microsoft.com/office/drawing/2014/main" id="{7FC0E82A-0156-4360-962E-52F683BE4B26}"/>
                </a:ext>
              </a:extLst>
            </p:cNvPr>
            <p:cNvSpPr/>
            <p:nvPr/>
          </p:nvSpPr>
          <p:spPr>
            <a:xfrm>
              <a:off x="2201391" y="3659796"/>
              <a:ext cx="9407525" cy="65405"/>
            </a:xfrm>
            <a:custGeom>
              <a:avLst/>
              <a:gdLst/>
              <a:ahLst/>
              <a:cxnLst/>
              <a:rect l="l" t="t" r="r" b="b"/>
              <a:pathLst>
                <a:path w="9407525" h="65404">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2396" name="object 75">
              <a:extLst>
                <a:ext uri="{FF2B5EF4-FFF2-40B4-BE49-F238E27FC236}">
                  <a16:creationId xmlns:a16="http://schemas.microsoft.com/office/drawing/2014/main" id="{49181781-804A-45D8-A5EF-3936165A5B8B}"/>
                </a:ext>
              </a:extLst>
            </p:cNvPr>
            <p:cNvSpPr/>
            <p:nvPr/>
          </p:nvSpPr>
          <p:spPr>
            <a:xfrm>
              <a:off x="2201388" y="3724588"/>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2397" name="object 76">
              <a:extLst>
                <a:ext uri="{FF2B5EF4-FFF2-40B4-BE49-F238E27FC236}">
                  <a16:creationId xmlns:a16="http://schemas.microsoft.com/office/drawing/2014/main" id="{0C20A649-8183-4448-B7F2-2D1E29687333}"/>
                </a:ext>
              </a:extLst>
            </p:cNvPr>
            <p:cNvSpPr/>
            <p:nvPr/>
          </p:nvSpPr>
          <p:spPr>
            <a:xfrm>
              <a:off x="2409666" y="3662985"/>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2398" name="object 77">
              <a:extLst>
                <a:ext uri="{FF2B5EF4-FFF2-40B4-BE49-F238E27FC236}">
                  <a16:creationId xmlns:a16="http://schemas.microsoft.com/office/drawing/2014/main" id="{AAEC2412-4A2A-4E72-A2A4-C80CFF9ED224}"/>
                </a:ext>
              </a:extLst>
            </p:cNvPr>
            <p:cNvSpPr/>
            <p:nvPr/>
          </p:nvSpPr>
          <p:spPr>
            <a:xfrm>
              <a:off x="2409669" y="3662981"/>
              <a:ext cx="614045" cy="594995"/>
            </a:xfrm>
            <a:custGeom>
              <a:avLst/>
              <a:gdLst/>
              <a:ahLst/>
              <a:cxnLst/>
              <a:rect l="l" t="t" r="r" b="b"/>
              <a:pathLst>
                <a:path w="614044" h="594995">
                  <a:moveTo>
                    <a:pt x="555449" y="0"/>
                  </a:moveTo>
                  <a:lnTo>
                    <a:pt x="0" y="0"/>
                  </a:lnTo>
                  <a:lnTo>
                    <a:pt x="0" y="245050"/>
                  </a:lnTo>
                  <a:lnTo>
                    <a:pt x="3075" y="289950"/>
                  </a:lnTo>
                  <a:lnTo>
                    <a:pt x="12039" y="333717"/>
                  </a:lnTo>
                  <a:lnTo>
                    <a:pt x="26492" y="375831"/>
                  </a:lnTo>
                  <a:lnTo>
                    <a:pt x="46039" y="415774"/>
                  </a:lnTo>
                  <a:lnTo>
                    <a:pt x="70282" y="453025"/>
                  </a:lnTo>
                  <a:lnTo>
                    <a:pt x="98825" y="487067"/>
                  </a:lnTo>
                  <a:lnTo>
                    <a:pt x="131270" y="517380"/>
                  </a:lnTo>
                  <a:lnTo>
                    <a:pt x="167220" y="543446"/>
                  </a:lnTo>
                  <a:lnTo>
                    <a:pt x="206279" y="564745"/>
                  </a:lnTo>
                  <a:lnTo>
                    <a:pt x="248049" y="580758"/>
                  </a:lnTo>
                  <a:lnTo>
                    <a:pt x="292134" y="590966"/>
                  </a:lnTo>
                  <a:lnTo>
                    <a:pt x="338136" y="594850"/>
                  </a:lnTo>
                  <a:lnTo>
                    <a:pt x="387799" y="591409"/>
                  </a:lnTo>
                  <a:lnTo>
                    <a:pt x="433591" y="580328"/>
                  </a:lnTo>
                  <a:lnTo>
                    <a:pt x="475119" y="562281"/>
                  </a:lnTo>
                  <a:lnTo>
                    <a:pt x="511992" y="537942"/>
                  </a:lnTo>
                  <a:lnTo>
                    <a:pt x="543817" y="507984"/>
                  </a:lnTo>
                  <a:lnTo>
                    <a:pt x="570202" y="473079"/>
                  </a:lnTo>
                  <a:lnTo>
                    <a:pt x="590756" y="433903"/>
                  </a:lnTo>
                  <a:lnTo>
                    <a:pt x="605085" y="391127"/>
                  </a:lnTo>
                  <a:lnTo>
                    <a:pt x="612798" y="345426"/>
                  </a:lnTo>
                  <a:lnTo>
                    <a:pt x="613503" y="297472"/>
                  </a:lnTo>
                  <a:lnTo>
                    <a:pt x="606808" y="247940"/>
                  </a:lnTo>
                  <a:lnTo>
                    <a:pt x="555449" y="0"/>
                  </a:lnTo>
                  <a:close/>
                </a:path>
              </a:pathLst>
            </a:custGeom>
            <a:solidFill>
              <a:srgbClr val="F8F9F9">
                <a:alpha val="9524"/>
              </a:srgbClr>
            </a:solidFill>
          </p:spPr>
          <p:txBody>
            <a:bodyPr wrap="square" lIns="0" tIns="0" rIns="0" bIns="0" rtlCol="0"/>
            <a:lstStyle/>
            <a:p>
              <a:endParaRPr sz="1092"/>
            </a:p>
          </p:txBody>
        </p:sp>
        <p:sp>
          <p:nvSpPr>
            <p:cNvPr id="2399" name="object 78">
              <a:extLst>
                <a:ext uri="{FF2B5EF4-FFF2-40B4-BE49-F238E27FC236}">
                  <a16:creationId xmlns:a16="http://schemas.microsoft.com/office/drawing/2014/main" id="{E64B9571-BE93-4461-A1F8-876AC12F0CCC}"/>
                </a:ext>
              </a:extLst>
            </p:cNvPr>
            <p:cNvSpPr/>
            <p:nvPr/>
          </p:nvSpPr>
          <p:spPr>
            <a:xfrm>
              <a:off x="2409666" y="3662987"/>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2400" name="object 79">
              <a:extLst>
                <a:ext uri="{FF2B5EF4-FFF2-40B4-BE49-F238E27FC236}">
                  <a16:creationId xmlns:a16="http://schemas.microsoft.com/office/drawing/2014/main" id="{787BE80D-FE7D-42CD-9967-15B79D0B2289}"/>
                </a:ext>
              </a:extLst>
            </p:cNvPr>
            <p:cNvSpPr/>
            <p:nvPr/>
          </p:nvSpPr>
          <p:spPr>
            <a:xfrm>
              <a:off x="2409670" y="3662984"/>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2401" name="object 80">
              <a:extLst>
                <a:ext uri="{FF2B5EF4-FFF2-40B4-BE49-F238E27FC236}">
                  <a16:creationId xmlns:a16="http://schemas.microsoft.com/office/drawing/2014/main" id="{21E60307-2456-4922-877B-0EFA1010C593}"/>
                </a:ext>
              </a:extLst>
            </p:cNvPr>
            <p:cNvSpPr/>
            <p:nvPr/>
          </p:nvSpPr>
          <p:spPr>
            <a:xfrm>
              <a:off x="2409672" y="3662991"/>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2402" name="object 81">
              <a:extLst>
                <a:ext uri="{FF2B5EF4-FFF2-40B4-BE49-F238E27FC236}">
                  <a16:creationId xmlns:a16="http://schemas.microsoft.com/office/drawing/2014/main" id="{137EA346-349F-4A0C-99D4-4F8FEA8C9F64}"/>
                </a:ext>
              </a:extLst>
            </p:cNvPr>
            <p:cNvSpPr/>
            <p:nvPr/>
          </p:nvSpPr>
          <p:spPr>
            <a:xfrm>
              <a:off x="2409664" y="3662986"/>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2403" name="object 82">
              <a:extLst>
                <a:ext uri="{FF2B5EF4-FFF2-40B4-BE49-F238E27FC236}">
                  <a16:creationId xmlns:a16="http://schemas.microsoft.com/office/drawing/2014/main" id="{A6873157-0316-498B-9158-BC838C97F2B9}"/>
                </a:ext>
              </a:extLst>
            </p:cNvPr>
            <p:cNvSpPr/>
            <p:nvPr/>
          </p:nvSpPr>
          <p:spPr>
            <a:xfrm>
              <a:off x="2409672" y="3662983"/>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2404" name="object 83">
              <a:extLst>
                <a:ext uri="{FF2B5EF4-FFF2-40B4-BE49-F238E27FC236}">
                  <a16:creationId xmlns:a16="http://schemas.microsoft.com/office/drawing/2014/main" id="{05C4AACB-8892-4666-AA4C-15F4C004F182}"/>
                </a:ext>
              </a:extLst>
            </p:cNvPr>
            <p:cNvSpPr/>
            <p:nvPr/>
          </p:nvSpPr>
          <p:spPr>
            <a:xfrm>
              <a:off x="2409664" y="3662990"/>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2405" name="object 84">
              <a:extLst>
                <a:ext uri="{FF2B5EF4-FFF2-40B4-BE49-F238E27FC236}">
                  <a16:creationId xmlns:a16="http://schemas.microsoft.com/office/drawing/2014/main" id="{006F0A37-5B20-4916-8B19-496401E2812E}"/>
                </a:ext>
              </a:extLst>
            </p:cNvPr>
            <p:cNvSpPr/>
            <p:nvPr/>
          </p:nvSpPr>
          <p:spPr>
            <a:xfrm>
              <a:off x="2409667" y="3662985"/>
              <a:ext cx="591185" cy="567055"/>
            </a:xfrm>
            <a:custGeom>
              <a:avLst/>
              <a:gdLst/>
              <a:ahLst/>
              <a:cxnLst/>
              <a:rect l="l" t="t" r="r" b="b"/>
              <a:pathLst>
                <a:path w="591185" h="567054">
                  <a:moveTo>
                    <a:pt x="555606" y="0"/>
                  </a:moveTo>
                  <a:lnTo>
                    <a:pt x="0" y="0"/>
                  </a:lnTo>
                  <a:lnTo>
                    <a:pt x="0" y="243489"/>
                  </a:lnTo>
                  <a:lnTo>
                    <a:pt x="3417" y="289527"/>
                  </a:lnTo>
                  <a:lnTo>
                    <a:pt x="13348" y="333988"/>
                  </a:lnTo>
                  <a:lnTo>
                    <a:pt x="29308" y="376288"/>
                  </a:lnTo>
                  <a:lnTo>
                    <a:pt x="50813" y="415844"/>
                  </a:lnTo>
                  <a:lnTo>
                    <a:pt x="77379" y="452071"/>
                  </a:lnTo>
                  <a:lnTo>
                    <a:pt x="108523" y="484385"/>
                  </a:lnTo>
                  <a:lnTo>
                    <a:pt x="143759" y="512202"/>
                  </a:lnTo>
                  <a:lnTo>
                    <a:pt x="182605" y="534939"/>
                  </a:lnTo>
                  <a:lnTo>
                    <a:pt x="224576" y="552010"/>
                  </a:lnTo>
                  <a:lnTo>
                    <a:pt x="269189" y="562832"/>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2406" name="object 85">
              <a:extLst>
                <a:ext uri="{FF2B5EF4-FFF2-40B4-BE49-F238E27FC236}">
                  <a16:creationId xmlns:a16="http://schemas.microsoft.com/office/drawing/2014/main" id="{9DC3A107-1A3B-4ED7-AB01-3DED5F166C13}"/>
                </a:ext>
              </a:extLst>
            </p:cNvPr>
            <p:cNvSpPr/>
            <p:nvPr/>
          </p:nvSpPr>
          <p:spPr>
            <a:xfrm>
              <a:off x="2409664" y="3662982"/>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2407" name="object 86">
              <a:extLst>
                <a:ext uri="{FF2B5EF4-FFF2-40B4-BE49-F238E27FC236}">
                  <a16:creationId xmlns:a16="http://schemas.microsoft.com/office/drawing/2014/main" id="{CA017678-FAE3-4ED8-93E1-7B7A8DBFCF7E}"/>
                </a:ext>
              </a:extLst>
            </p:cNvPr>
            <p:cNvSpPr/>
            <p:nvPr/>
          </p:nvSpPr>
          <p:spPr>
            <a:xfrm>
              <a:off x="2409667" y="3662990"/>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2408" name="object 87">
              <a:extLst>
                <a:ext uri="{FF2B5EF4-FFF2-40B4-BE49-F238E27FC236}">
                  <a16:creationId xmlns:a16="http://schemas.microsoft.com/office/drawing/2014/main" id="{11168CC8-9BAE-475D-B123-8778363372C0}"/>
                </a:ext>
              </a:extLst>
            </p:cNvPr>
            <p:cNvSpPr/>
            <p:nvPr/>
          </p:nvSpPr>
          <p:spPr>
            <a:xfrm>
              <a:off x="2409671" y="3662984"/>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2409" name="object 88">
              <a:extLst>
                <a:ext uri="{FF2B5EF4-FFF2-40B4-BE49-F238E27FC236}">
                  <a16:creationId xmlns:a16="http://schemas.microsoft.com/office/drawing/2014/main" id="{E85B2BD6-853B-4A8B-B9C5-60AFCF1F4070}"/>
                </a:ext>
              </a:extLst>
            </p:cNvPr>
            <p:cNvSpPr/>
            <p:nvPr/>
          </p:nvSpPr>
          <p:spPr>
            <a:xfrm>
              <a:off x="2409673" y="3662981"/>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9"/>
                  </a:lnTo>
                  <a:lnTo>
                    <a:pt x="439776" y="516329"/>
                  </a:lnTo>
                  <a:lnTo>
                    <a:pt x="477140" y="491027"/>
                  </a:lnTo>
                  <a:lnTo>
                    <a:pt x="509517" y="460001"/>
                  </a:lnTo>
                  <a:lnTo>
                    <a:pt x="536356" y="423961"/>
                  </a:lnTo>
                  <a:lnTo>
                    <a:pt x="557106" y="383615"/>
                  </a:lnTo>
                  <a:lnTo>
                    <a:pt x="571216" y="339671"/>
                  </a:lnTo>
                  <a:lnTo>
                    <a:pt x="578135" y="292838"/>
                  </a:lnTo>
                  <a:lnTo>
                    <a:pt x="577312" y="243825"/>
                  </a:lnTo>
                  <a:lnTo>
                    <a:pt x="555689" y="0"/>
                  </a:lnTo>
                  <a:close/>
                </a:path>
              </a:pathLst>
            </a:custGeom>
            <a:solidFill>
              <a:srgbClr val="D1D7DA">
                <a:alpha val="61903"/>
              </a:srgbClr>
            </a:solidFill>
          </p:spPr>
          <p:txBody>
            <a:bodyPr wrap="square" lIns="0" tIns="0" rIns="0" bIns="0" rtlCol="0"/>
            <a:lstStyle/>
            <a:p>
              <a:endParaRPr sz="1092"/>
            </a:p>
          </p:txBody>
        </p:sp>
        <p:sp>
          <p:nvSpPr>
            <p:cNvPr id="2410" name="object 89">
              <a:extLst>
                <a:ext uri="{FF2B5EF4-FFF2-40B4-BE49-F238E27FC236}">
                  <a16:creationId xmlns:a16="http://schemas.microsoft.com/office/drawing/2014/main" id="{DDE821D1-8808-44F7-B6CE-9AE98EF7F719}"/>
                </a:ext>
              </a:extLst>
            </p:cNvPr>
            <p:cNvSpPr/>
            <p:nvPr/>
          </p:nvSpPr>
          <p:spPr>
            <a:xfrm>
              <a:off x="2409671" y="3662988"/>
              <a:ext cx="575310" cy="547370"/>
            </a:xfrm>
            <a:custGeom>
              <a:avLst/>
              <a:gdLst/>
              <a:ahLst/>
              <a:cxnLst/>
              <a:rect l="l" t="t" r="r" b="b"/>
              <a:pathLst>
                <a:path w="575310" h="547370">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2411" name="object 90">
              <a:extLst>
                <a:ext uri="{FF2B5EF4-FFF2-40B4-BE49-F238E27FC236}">
                  <a16:creationId xmlns:a16="http://schemas.microsoft.com/office/drawing/2014/main" id="{EEB8EF7A-FE94-41AD-A886-0FE11DDC41E3}"/>
                </a:ext>
              </a:extLst>
            </p:cNvPr>
            <p:cNvSpPr/>
            <p:nvPr/>
          </p:nvSpPr>
          <p:spPr>
            <a:xfrm>
              <a:off x="2409673" y="3662983"/>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2412" name="object 91">
              <a:extLst>
                <a:ext uri="{FF2B5EF4-FFF2-40B4-BE49-F238E27FC236}">
                  <a16:creationId xmlns:a16="http://schemas.microsoft.com/office/drawing/2014/main" id="{35A6767D-D104-41B0-8DBF-970477E69EC2}"/>
                </a:ext>
              </a:extLst>
            </p:cNvPr>
            <p:cNvSpPr/>
            <p:nvPr/>
          </p:nvSpPr>
          <p:spPr>
            <a:xfrm>
              <a:off x="2409665" y="3662991"/>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2413" name="object 92">
              <a:extLst>
                <a:ext uri="{FF2B5EF4-FFF2-40B4-BE49-F238E27FC236}">
                  <a16:creationId xmlns:a16="http://schemas.microsoft.com/office/drawing/2014/main" id="{8879DD24-959C-4F6B-BF72-FB09048940A7}"/>
                </a:ext>
              </a:extLst>
            </p:cNvPr>
            <p:cNvSpPr/>
            <p:nvPr/>
          </p:nvSpPr>
          <p:spPr>
            <a:xfrm>
              <a:off x="2409674" y="3662987"/>
              <a:ext cx="567055" cy="535305"/>
            </a:xfrm>
            <a:custGeom>
              <a:avLst/>
              <a:gdLst/>
              <a:ahLst/>
              <a:cxnLst/>
              <a:rect l="l" t="t" r="r" b="b"/>
              <a:pathLst>
                <a:path w="567055" h="535304">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29"/>
                  </a:lnTo>
                  <a:lnTo>
                    <a:pt x="381882" y="519897"/>
                  </a:lnTo>
                  <a:lnTo>
                    <a:pt x="422720" y="502034"/>
                  </a:lnTo>
                  <a:lnTo>
                    <a:pt x="459610" y="478081"/>
                  </a:lnTo>
                  <a:lnTo>
                    <a:pt x="491990" y="448678"/>
                  </a:lnTo>
                  <a:lnTo>
                    <a:pt x="519298" y="414466"/>
                  </a:lnTo>
                  <a:lnTo>
                    <a:pt x="540974" y="376084"/>
                  </a:lnTo>
                  <a:lnTo>
                    <a:pt x="556456" y="334173"/>
                  </a:lnTo>
                  <a:lnTo>
                    <a:pt x="565181" y="289374"/>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2414" name="object 93">
              <a:extLst>
                <a:ext uri="{FF2B5EF4-FFF2-40B4-BE49-F238E27FC236}">
                  <a16:creationId xmlns:a16="http://schemas.microsoft.com/office/drawing/2014/main" id="{F64D3691-A615-4A23-8D01-EB3892A62A7A}"/>
                </a:ext>
              </a:extLst>
            </p:cNvPr>
            <p:cNvSpPr/>
            <p:nvPr/>
          </p:nvSpPr>
          <p:spPr>
            <a:xfrm>
              <a:off x="2409665" y="3662982"/>
              <a:ext cx="564515" cy="530860"/>
            </a:xfrm>
            <a:custGeom>
              <a:avLst/>
              <a:gdLst/>
              <a:ahLst/>
              <a:cxnLst/>
              <a:rect l="l" t="t" r="r" b="b"/>
              <a:pathLst>
                <a:path w="564514" h="530860">
                  <a:moveTo>
                    <a:pt x="555815" y="0"/>
                  </a:moveTo>
                  <a:lnTo>
                    <a:pt x="0" y="0"/>
                  </a:lnTo>
                  <a:lnTo>
                    <a:pt x="0" y="241500"/>
                  </a:lnTo>
                  <a:lnTo>
                    <a:pt x="3759" y="287956"/>
                  </a:lnTo>
                  <a:lnTo>
                    <a:pt x="14645" y="332179"/>
                  </a:lnTo>
                  <a:lnTo>
                    <a:pt x="32067" y="373546"/>
                  </a:lnTo>
                  <a:lnTo>
                    <a:pt x="55434" y="411435"/>
                  </a:lnTo>
                  <a:lnTo>
                    <a:pt x="84157" y="445220"/>
                  </a:lnTo>
                  <a:lnTo>
                    <a:pt x="117645" y="474280"/>
                  </a:lnTo>
                  <a:lnTo>
                    <a:pt x="155308" y="497990"/>
                  </a:lnTo>
                  <a:lnTo>
                    <a:pt x="196556" y="515727"/>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2415" name="object 94">
              <a:extLst>
                <a:ext uri="{FF2B5EF4-FFF2-40B4-BE49-F238E27FC236}">
                  <a16:creationId xmlns:a16="http://schemas.microsoft.com/office/drawing/2014/main" id="{3F58BC1C-DCE0-410E-84C9-04E81A923449}"/>
                </a:ext>
              </a:extLst>
            </p:cNvPr>
            <p:cNvSpPr/>
            <p:nvPr/>
          </p:nvSpPr>
          <p:spPr>
            <a:xfrm>
              <a:off x="2409669" y="3662990"/>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2416" name="object 95">
              <a:extLst>
                <a:ext uri="{FF2B5EF4-FFF2-40B4-BE49-F238E27FC236}">
                  <a16:creationId xmlns:a16="http://schemas.microsoft.com/office/drawing/2014/main" id="{4BA91274-9B5E-443E-B1B5-44C292F918FF}"/>
                </a:ext>
              </a:extLst>
            </p:cNvPr>
            <p:cNvSpPr/>
            <p:nvPr/>
          </p:nvSpPr>
          <p:spPr>
            <a:xfrm>
              <a:off x="2409672" y="3662984"/>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2417" name="object 96">
              <a:extLst>
                <a:ext uri="{FF2B5EF4-FFF2-40B4-BE49-F238E27FC236}">
                  <a16:creationId xmlns:a16="http://schemas.microsoft.com/office/drawing/2014/main" id="{48E89922-7B43-46F3-9545-194C0A1503C2}"/>
                </a:ext>
              </a:extLst>
            </p:cNvPr>
            <p:cNvSpPr/>
            <p:nvPr/>
          </p:nvSpPr>
          <p:spPr>
            <a:xfrm>
              <a:off x="2409669" y="3662981"/>
              <a:ext cx="556260" cy="518795"/>
            </a:xfrm>
            <a:custGeom>
              <a:avLst/>
              <a:gdLst/>
              <a:ahLst/>
              <a:cxnLst/>
              <a:rect l="l" t="t" r="r" b="b"/>
              <a:pathLst>
                <a:path w="556260" h="518795">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2418" name="object 97">
              <a:extLst>
                <a:ext uri="{FF2B5EF4-FFF2-40B4-BE49-F238E27FC236}">
                  <a16:creationId xmlns:a16="http://schemas.microsoft.com/office/drawing/2014/main" id="{02F4D64C-0A73-495F-8E32-F234B32A6C2E}"/>
                </a:ext>
              </a:extLst>
            </p:cNvPr>
            <p:cNvSpPr/>
            <p:nvPr/>
          </p:nvSpPr>
          <p:spPr>
            <a:xfrm>
              <a:off x="2406751" y="3659793"/>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a:p>
          </p:txBody>
        </p:sp>
      </p:grpSp>
      <p:sp>
        <p:nvSpPr>
          <p:cNvPr id="2419" name="object 98">
            <a:extLst>
              <a:ext uri="{FF2B5EF4-FFF2-40B4-BE49-F238E27FC236}">
                <a16:creationId xmlns:a16="http://schemas.microsoft.com/office/drawing/2014/main" id="{F65D2475-D93E-4B3D-B577-B2068E0C2F79}"/>
              </a:ext>
            </a:extLst>
          </p:cNvPr>
          <p:cNvSpPr txBox="1"/>
          <p:nvPr/>
        </p:nvSpPr>
        <p:spPr>
          <a:xfrm>
            <a:off x="2136189" y="2424614"/>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3</a:t>
            </a:r>
            <a:endParaRPr sz="1273" dirty="0">
              <a:latin typeface="Tahoma"/>
              <a:cs typeface="Tahoma"/>
            </a:endParaRPr>
          </a:p>
        </p:txBody>
      </p:sp>
      <p:sp>
        <p:nvSpPr>
          <p:cNvPr id="2420" name="object 99">
            <a:extLst>
              <a:ext uri="{FF2B5EF4-FFF2-40B4-BE49-F238E27FC236}">
                <a16:creationId xmlns:a16="http://schemas.microsoft.com/office/drawing/2014/main" id="{9EF8C49F-AFD6-4EA8-8BB4-65B9F6C29AFE}"/>
              </a:ext>
            </a:extLst>
          </p:cNvPr>
          <p:cNvSpPr txBox="1"/>
          <p:nvPr/>
        </p:nvSpPr>
        <p:spPr>
          <a:xfrm>
            <a:off x="2468196" y="2485611"/>
            <a:ext cx="1986157"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Angular Versions.</a:t>
            </a:r>
          </a:p>
        </p:txBody>
      </p:sp>
      <p:grpSp>
        <p:nvGrpSpPr>
          <p:cNvPr id="2421" name="object 100">
            <a:extLst>
              <a:ext uri="{FF2B5EF4-FFF2-40B4-BE49-F238E27FC236}">
                <a16:creationId xmlns:a16="http://schemas.microsoft.com/office/drawing/2014/main" id="{E7FBC402-2CFD-4269-B6ED-4939B8FC2402}"/>
              </a:ext>
            </a:extLst>
          </p:cNvPr>
          <p:cNvGrpSpPr/>
          <p:nvPr/>
        </p:nvGrpSpPr>
        <p:grpSpPr>
          <a:xfrm>
            <a:off x="1892406" y="2977115"/>
            <a:ext cx="5704732" cy="516756"/>
            <a:chOff x="2201386" y="4607408"/>
            <a:chExt cx="9407525" cy="852169"/>
          </a:xfrm>
        </p:grpSpPr>
        <p:pic>
          <p:nvPicPr>
            <p:cNvPr id="2422" name="object 101">
              <a:extLst>
                <a:ext uri="{FF2B5EF4-FFF2-40B4-BE49-F238E27FC236}">
                  <a16:creationId xmlns:a16="http://schemas.microsoft.com/office/drawing/2014/main" id="{6A4BBB08-A29C-46F7-B218-CD95673D6B7C}"/>
                </a:ext>
              </a:extLst>
            </p:cNvPr>
            <p:cNvPicPr/>
            <p:nvPr/>
          </p:nvPicPr>
          <p:blipFill>
            <a:blip r:embed="rId24" cstate="print"/>
            <a:stretch>
              <a:fillRect/>
            </a:stretch>
          </p:blipFill>
          <p:spPr>
            <a:xfrm>
              <a:off x="2202296" y="4721374"/>
              <a:ext cx="9387910" cy="737741"/>
            </a:xfrm>
            <a:prstGeom prst="rect">
              <a:avLst/>
            </a:prstGeom>
          </p:spPr>
        </p:pic>
        <p:sp>
          <p:nvSpPr>
            <p:cNvPr id="2423" name="object 102">
              <a:extLst>
                <a:ext uri="{FF2B5EF4-FFF2-40B4-BE49-F238E27FC236}">
                  <a16:creationId xmlns:a16="http://schemas.microsoft.com/office/drawing/2014/main" id="{BCD5B616-26D5-4F76-BF77-EB9C31FA6EF8}"/>
                </a:ext>
              </a:extLst>
            </p:cNvPr>
            <p:cNvSpPr/>
            <p:nvPr/>
          </p:nvSpPr>
          <p:spPr>
            <a:xfrm>
              <a:off x="2201386" y="5199804"/>
              <a:ext cx="9407525" cy="65405"/>
            </a:xfrm>
            <a:custGeom>
              <a:avLst/>
              <a:gdLst/>
              <a:ahLst/>
              <a:cxnLst/>
              <a:rect l="l" t="t" r="r" b="b"/>
              <a:pathLst>
                <a:path w="9407525" h="65404">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2424" name="object 103">
              <a:extLst>
                <a:ext uri="{FF2B5EF4-FFF2-40B4-BE49-F238E27FC236}">
                  <a16:creationId xmlns:a16="http://schemas.microsoft.com/office/drawing/2014/main" id="{6D8E6C63-7DDE-47AA-B1FC-9F34CC2D3DD4}"/>
                </a:ext>
              </a:extLst>
            </p:cNvPr>
            <p:cNvSpPr/>
            <p:nvPr/>
          </p:nvSpPr>
          <p:spPr>
            <a:xfrm>
              <a:off x="2201391" y="4607411"/>
              <a:ext cx="9407525" cy="65405"/>
            </a:xfrm>
            <a:custGeom>
              <a:avLst/>
              <a:gdLst/>
              <a:ahLst/>
              <a:cxnLst/>
              <a:rect l="l" t="t" r="r" b="b"/>
              <a:pathLst>
                <a:path w="9407525" h="65404">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2425" name="object 104">
              <a:extLst>
                <a:ext uri="{FF2B5EF4-FFF2-40B4-BE49-F238E27FC236}">
                  <a16:creationId xmlns:a16="http://schemas.microsoft.com/office/drawing/2014/main" id="{3EE4A63C-3BD3-493A-B793-78DBE055E9D0}"/>
                </a:ext>
              </a:extLst>
            </p:cNvPr>
            <p:cNvSpPr/>
            <p:nvPr/>
          </p:nvSpPr>
          <p:spPr>
            <a:xfrm>
              <a:off x="2201388" y="4672203"/>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2426" name="object 105">
              <a:extLst>
                <a:ext uri="{FF2B5EF4-FFF2-40B4-BE49-F238E27FC236}">
                  <a16:creationId xmlns:a16="http://schemas.microsoft.com/office/drawing/2014/main" id="{85254797-5BB6-43E0-934F-09A8EF5A18FA}"/>
                </a:ext>
              </a:extLst>
            </p:cNvPr>
            <p:cNvSpPr/>
            <p:nvPr/>
          </p:nvSpPr>
          <p:spPr>
            <a:xfrm>
              <a:off x="2409666" y="4610600"/>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2427" name="object 106">
              <a:extLst>
                <a:ext uri="{FF2B5EF4-FFF2-40B4-BE49-F238E27FC236}">
                  <a16:creationId xmlns:a16="http://schemas.microsoft.com/office/drawing/2014/main" id="{2F3752EB-9F1D-44E8-A669-365BB73D4894}"/>
                </a:ext>
              </a:extLst>
            </p:cNvPr>
            <p:cNvSpPr/>
            <p:nvPr/>
          </p:nvSpPr>
          <p:spPr>
            <a:xfrm>
              <a:off x="2409669" y="4610596"/>
              <a:ext cx="614045" cy="594995"/>
            </a:xfrm>
            <a:custGeom>
              <a:avLst/>
              <a:gdLst/>
              <a:ahLst/>
              <a:cxnLst/>
              <a:rect l="l" t="t" r="r" b="b"/>
              <a:pathLst>
                <a:path w="614044" h="594995">
                  <a:moveTo>
                    <a:pt x="555449" y="0"/>
                  </a:moveTo>
                  <a:lnTo>
                    <a:pt x="0" y="0"/>
                  </a:lnTo>
                  <a:lnTo>
                    <a:pt x="0" y="245050"/>
                  </a:lnTo>
                  <a:lnTo>
                    <a:pt x="3075" y="289950"/>
                  </a:lnTo>
                  <a:lnTo>
                    <a:pt x="12039" y="333717"/>
                  </a:lnTo>
                  <a:lnTo>
                    <a:pt x="26492" y="375831"/>
                  </a:lnTo>
                  <a:lnTo>
                    <a:pt x="46039" y="415774"/>
                  </a:lnTo>
                  <a:lnTo>
                    <a:pt x="70282" y="453025"/>
                  </a:lnTo>
                  <a:lnTo>
                    <a:pt x="98825" y="487067"/>
                  </a:lnTo>
                  <a:lnTo>
                    <a:pt x="131270" y="517380"/>
                  </a:lnTo>
                  <a:lnTo>
                    <a:pt x="167220" y="543446"/>
                  </a:lnTo>
                  <a:lnTo>
                    <a:pt x="206279" y="564745"/>
                  </a:lnTo>
                  <a:lnTo>
                    <a:pt x="248049" y="580758"/>
                  </a:lnTo>
                  <a:lnTo>
                    <a:pt x="292134" y="590966"/>
                  </a:lnTo>
                  <a:lnTo>
                    <a:pt x="338136" y="594850"/>
                  </a:lnTo>
                  <a:lnTo>
                    <a:pt x="387799" y="591409"/>
                  </a:lnTo>
                  <a:lnTo>
                    <a:pt x="433591" y="580328"/>
                  </a:lnTo>
                  <a:lnTo>
                    <a:pt x="475119" y="562281"/>
                  </a:lnTo>
                  <a:lnTo>
                    <a:pt x="511992" y="537942"/>
                  </a:lnTo>
                  <a:lnTo>
                    <a:pt x="543817" y="507984"/>
                  </a:lnTo>
                  <a:lnTo>
                    <a:pt x="570202" y="473079"/>
                  </a:lnTo>
                  <a:lnTo>
                    <a:pt x="590756" y="433903"/>
                  </a:lnTo>
                  <a:lnTo>
                    <a:pt x="605085" y="391127"/>
                  </a:lnTo>
                  <a:lnTo>
                    <a:pt x="612798" y="345426"/>
                  </a:lnTo>
                  <a:lnTo>
                    <a:pt x="613503" y="297472"/>
                  </a:lnTo>
                  <a:lnTo>
                    <a:pt x="606808" y="247940"/>
                  </a:lnTo>
                  <a:lnTo>
                    <a:pt x="555449" y="0"/>
                  </a:lnTo>
                  <a:close/>
                </a:path>
              </a:pathLst>
            </a:custGeom>
            <a:solidFill>
              <a:srgbClr val="F8F9F9">
                <a:alpha val="9524"/>
              </a:srgbClr>
            </a:solidFill>
          </p:spPr>
          <p:txBody>
            <a:bodyPr wrap="square" lIns="0" tIns="0" rIns="0" bIns="0" rtlCol="0"/>
            <a:lstStyle/>
            <a:p>
              <a:endParaRPr sz="1092"/>
            </a:p>
          </p:txBody>
        </p:sp>
        <p:sp>
          <p:nvSpPr>
            <p:cNvPr id="2428" name="object 107">
              <a:extLst>
                <a:ext uri="{FF2B5EF4-FFF2-40B4-BE49-F238E27FC236}">
                  <a16:creationId xmlns:a16="http://schemas.microsoft.com/office/drawing/2014/main" id="{F2DF517E-6B8D-46DC-AEED-E15239FC7D34}"/>
                </a:ext>
              </a:extLst>
            </p:cNvPr>
            <p:cNvSpPr/>
            <p:nvPr/>
          </p:nvSpPr>
          <p:spPr>
            <a:xfrm>
              <a:off x="2409666" y="4610604"/>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2429" name="object 108">
              <a:extLst>
                <a:ext uri="{FF2B5EF4-FFF2-40B4-BE49-F238E27FC236}">
                  <a16:creationId xmlns:a16="http://schemas.microsoft.com/office/drawing/2014/main" id="{BA06F2BB-98F2-4273-B9B5-C2BCB1FCEB67}"/>
                </a:ext>
              </a:extLst>
            </p:cNvPr>
            <p:cNvSpPr/>
            <p:nvPr/>
          </p:nvSpPr>
          <p:spPr>
            <a:xfrm>
              <a:off x="2409670" y="4610599"/>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2430" name="object 109">
              <a:extLst>
                <a:ext uri="{FF2B5EF4-FFF2-40B4-BE49-F238E27FC236}">
                  <a16:creationId xmlns:a16="http://schemas.microsoft.com/office/drawing/2014/main" id="{F27D5201-7C8D-47F4-BD21-67544AA44A76}"/>
                </a:ext>
              </a:extLst>
            </p:cNvPr>
            <p:cNvSpPr/>
            <p:nvPr/>
          </p:nvSpPr>
          <p:spPr>
            <a:xfrm>
              <a:off x="2409672" y="4610606"/>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2431" name="object 110">
              <a:extLst>
                <a:ext uri="{FF2B5EF4-FFF2-40B4-BE49-F238E27FC236}">
                  <a16:creationId xmlns:a16="http://schemas.microsoft.com/office/drawing/2014/main" id="{27A7CD49-7830-40A7-A5E7-976333CE2691}"/>
                </a:ext>
              </a:extLst>
            </p:cNvPr>
            <p:cNvSpPr/>
            <p:nvPr/>
          </p:nvSpPr>
          <p:spPr>
            <a:xfrm>
              <a:off x="2409664" y="4610602"/>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2432" name="object 111">
              <a:extLst>
                <a:ext uri="{FF2B5EF4-FFF2-40B4-BE49-F238E27FC236}">
                  <a16:creationId xmlns:a16="http://schemas.microsoft.com/office/drawing/2014/main" id="{9491DE96-F24E-4CD3-92EC-2D18510D6933}"/>
                </a:ext>
              </a:extLst>
            </p:cNvPr>
            <p:cNvSpPr/>
            <p:nvPr/>
          </p:nvSpPr>
          <p:spPr>
            <a:xfrm>
              <a:off x="2409672" y="4610598"/>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2433" name="object 112">
              <a:extLst>
                <a:ext uri="{FF2B5EF4-FFF2-40B4-BE49-F238E27FC236}">
                  <a16:creationId xmlns:a16="http://schemas.microsoft.com/office/drawing/2014/main" id="{F522991B-7EC2-42BF-908F-A377EA2FB3EB}"/>
                </a:ext>
              </a:extLst>
            </p:cNvPr>
            <p:cNvSpPr/>
            <p:nvPr/>
          </p:nvSpPr>
          <p:spPr>
            <a:xfrm>
              <a:off x="2409664" y="4610605"/>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2434" name="object 113">
              <a:extLst>
                <a:ext uri="{FF2B5EF4-FFF2-40B4-BE49-F238E27FC236}">
                  <a16:creationId xmlns:a16="http://schemas.microsoft.com/office/drawing/2014/main" id="{AABCE7B6-5456-44D3-8B8B-3AB65BF35218}"/>
                </a:ext>
              </a:extLst>
            </p:cNvPr>
            <p:cNvSpPr/>
            <p:nvPr/>
          </p:nvSpPr>
          <p:spPr>
            <a:xfrm>
              <a:off x="2409667" y="4610600"/>
              <a:ext cx="591185" cy="567055"/>
            </a:xfrm>
            <a:custGeom>
              <a:avLst/>
              <a:gdLst/>
              <a:ahLst/>
              <a:cxnLst/>
              <a:rect l="l" t="t" r="r" b="b"/>
              <a:pathLst>
                <a:path w="591185" h="567054">
                  <a:moveTo>
                    <a:pt x="555606" y="0"/>
                  </a:moveTo>
                  <a:lnTo>
                    <a:pt x="0" y="0"/>
                  </a:lnTo>
                  <a:lnTo>
                    <a:pt x="0" y="243489"/>
                  </a:lnTo>
                  <a:lnTo>
                    <a:pt x="3417" y="289527"/>
                  </a:lnTo>
                  <a:lnTo>
                    <a:pt x="13348" y="333988"/>
                  </a:lnTo>
                  <a:lnTo>
                    <a:pt x="29308" y="376288"/>
                  </a:lnTo>
                  <a:lnTo>
                    <a:pt x="50813" y="415844"/>
                  </a:lnTo>
                  <a:lnTo>
                    <a:pt x="77379" y="452071"/>
                  </a:lnTo>
                  <a:lnTo>
                    <a:pt x="108523" y="484385"/>
                  </a:lnTo>
                  <a:lnTo>
                    <a:pt x="143759" y="512202"/>
                  </a:lnTo>
                  <a:lnTo>
                    <a:pt x="182605" y="534939"/>
                  </a:lnTo>
                  <a:lnTo>
                    <a:pt x="224576" y="552010"/>
                  </a:lnTo>
                  <a:lnTo>
                    <a:pt x="269189" y="562832"/>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2435" name="object 114">
              <a:extLst>
                <a:ext uri="{FF2B5EF4-FFF2-40B4-BE49-F238E27FC236}">
                  <a16:creationId xmlns:a16="http://schemas.microsoft.com/office/drawing/2014/main" id="{657623EB-201B-4E2F-883C-0AE4D5BE66BA}"/>
                </a:ext>
              </a:extLst>
            </p:cNvPr>
            <p:cNvSpPr/>
            <p:nvPr/>
          </p:nvSpPr>
          <p:spPr>
            <a:xfrm>
              <a:off x="2409664" y="4610597"/>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2436" name="object 115">
              <a:extLst>
                <a:ext uri="{FF2B5EF4-FFF2-40B4-BE49-F238E27FC236}">
                  <a16:creationId xmlns:a16="http://schemas.microsoft.com/office/drawing/2014/main" id="{16E3F5C9-0788-44D8-A16A-1348F7FC1330}"/>
                </a:ext>
              </a:extLst>
            </p:cNvPr>
            <p:cNvSpPr/>
            <p:nvPr/>
          </p:nvSpPr>
          <p:spPr>
            <a:xfrm>
              <a:off x="2409667" y="4610605"/>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2437" name="object 116">
              <a:extLst>
                <a:ext uri="{FF2B5EF4-FFF2-40B4-BE49-F238E27FC236}">
                  <a16:creationId xmlns:a16="http://schemas.microsoft.com/office/drawing/2014/main" id="{E23FADB6-72ED-4B02-B038-38BBE7B9277C}"/>
                </a:ext>
              </a:extLst>
            </p:cNvPr>
            <p:cNvSpPr/>
            <p:nvPr/>
          </p:nvSpPr>
          <p:spPr>
            <a:xfrm>
              <a:off x="2409671" y="4610599"/>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2438" name="object 117">
              <a:extLst>
                <a:ext uri="{FF2B5EF4-FFF2-40B4-BE49-F238E27FC236}">
                  <a16:creationId xmlns:a16="http://schemas.microsoft.com/office/drawing/2014/main" id="{DA6736EE-725D-4CD4-80CC-E3B9B63962B0}"/>
                </a:ext>
              </a:extLst>
            </p:cNvPr>
            <p:cNvSpPr/>
            <p:nvPr/>
          </p:nvSpPr>
          <p:spPr>
            <a:xfrm>
              <a:off x="2409673" y="4610596"/>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9"/>
                  </a:lnTo>
                  <a:lnTo>
                    <a:pt x="439776" y="516329"/>
                  </a:lnTo>
                  <a:lnTo>
                    <a:pt x="477140" y="491027"/>
                  </a:lnTo>
                  <a:lnTo>
                    <a:pt x="509517" y="460003"/>
                  </a:lnTo>
                  <a:lnTo>
                    <a:pt x="536356" y="423963"/>
                  </a:lnTo>
                  <a:lnTo>
                    <a:pt x="557106" y="383618"/>
                  </a:lnTo>
                  <a:lnTo>
                    <a:pt x="571216" y="339676"/>
                  </a:lnTo>
                  <a:lnTo>
                    <a:pt x="578135" y="292846"/>
                  </a:lnTo>
                  <a:lnTo>
                    <a:pt x="577312" y="243835"/>
                  </a:lnTo>
                  <a:lnTo>
                    <a:pt x="555689" y="0"/>
                  </a:lnTo>
                  <a:close/>
                </a:path>
              </a:pathLst>
            </a:custGeom>
            <a:solidFill>
              <a:srgbClr val="D1D7DA">
                <a:alpha val="61903"/>
              </a:srgbClr>
            </a:solidFill>
          </p:spPr>
          <p:txBody>
            <a:bodyPr wrap="square" lIns="0" tIns="0" rIns="0" bIns="0" rtlCol="0"/>
            <a:lstStyle/>
            <a:p>
              <a:endParaRPr sz="1092"/>
            </a:p>
          </p:txBody>
        </p:sp>
        <p:sp>
          <p:nvSpPr>
            <p:cNvPr id="2439" name="object 118">
              <a:extLst>
                <a:ext uri="{FF2B5EF4-FFF2-40B4-BE49-F238E27FC236}">
                  <a16:creationId xmlns:a16="http://schemas.microsoft.com/office/drawing/2014/main" id="{0FCE327C-AF37-466C-8B48-0CED5E5EB944}"/>
                </a:ext>
              </a:extLst>
            </p:cNvPr>
            <p:cNvSpPr/>
            <p:nvPr/>
          </p:nvSpPr>
          <p:spPr>
            <a:xfrm>
              <a:off x="2409671" y="4610604"/>
              <a:ext cx="575310" cy="547370"/>
            </a:xfrm>
            <a:custGeom>
              <a:avLst/>
              <a:gdLst/>
              <a:ahLst/>
              <a:cxnLst/>
              <a:rect l="l" t="t" r="r" b="b"/>
              <a:pathLst>
                <a:path w="575310" h="547370">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2440" name="object 119">
              <a:extLst>
                <a:ext uri="{FF2B5EF4-FFF2-40B4-BE49-F238E27FC236}">
                  <a16:creationId xmlns:a16="http://schemas.microsoft.com/office/drawing/2014/main" id="{094CB137-EDAC-4A77-9640-693B4870CCA8}"/>
                </a:ext>
              </a:extLst>
            </p:cNvPr>
            <p:cNvSpPr/>
            <p:nvPr/>
          </p:nvSpPr>
          <p:spPr>
            <a:xfrm>
              <a:off x="2409673" y="4610598"/>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2441" name="object 120">
              <a:extLst>
                <a:ext uri="{FF2B5EF4-FFF2-40B4-BE49-F238E27FC236}">
                  <a16:creationId xmlns:a16="http://schemas.microsoft.com/office/drawing/2014/main" id="{44243683-33BA-4714-8A78-737AFB21E8F1}"/>
                </a:ext>
              </a:extLst>
            </p:cNvPr>
            <p:cNvSpPr/>
            <p:nvPr/>
          </p:nvSpPr>
          <p:spPr>
            <a:xfrm>
              <a:off x="2409665" y="4610606"/>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2442" name="object 121">
              <a:extLst>
                <a:ext uri="{FF2B5EF4-FFF2-40B4-BE49-F238E27FC236}">
                  <a16:creationId xmlns:a16="http://schemas.microsoft.com/office/drawing/2014/main" id="{EDB3CFC9-44CF-4B95-B1E4-11D067D3CC52}"/>
                </a:ext>
              </a:extLst>
            </p:cNvPr>
            <p:cNvSpPr/>
            <p:nvPr/>
          </p:nvSpPr>
          <p:spPr>
            <a:xfrm>
              <a:off x="2409674" y="4610602"/>
              <a:ext cx="567055" cy="535305"/>
            </a:xfrm>
            <a:custGeom>
              <a:avLst/>
              <a:gdLst/>
              <a:ahLst/>
              <a:cxnLst/>
              <a:rect l="l" t="t" r="r" b="b"/>
              <a:pathLst>
                <a:path w="567055" h="535304">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29"/>
                  </a:lnTo>
                  <a:lnTo>
                    <a:pt x="381882" y="519897"/>
                  </a:lnTo>
                  <a:lnTo>
                    <a:pt x="422720" y="502034"/>
                  </a:lnTo>
                  <a:lnTo>
                    <a:pt x="459610" y="478081"/>
                  </a:lnTo>
                  <a:lnTo>
                    <a:pt x="491990" y="448678"/>
                  </a:lnTo>
                  <a:lnTo>
                    <a:pt x="519298" y="414466"/>
                  </a:lnTo>
                  <a:lnTo>
                    <a:pt x="540974" y="376084"/>
                  </a:lnTo>
                  <a:lnTo>
                    <a:pt x="556456" y="334173"/>
                  </a:lnTo>
                  <a:lnTo>
                    <a:pt x="565181" y="289374"/>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2443" name="object 122">
              <a:extLst>
                <a:ext uri="{FF2B5EF4-FFF2-40B4-BE49-F238E27FC236}">
                  <a16:creationId xmlns:a16="http://schemas.microsoft.com/office/drawing/2014/main" id="{945C7C8C-AFFA-4C08-8642-6F52CBBF0A5B}"/>
                </a:ext>
              </a:extLst>
            </p:cNvPr>
            <p:cNvSpPr/>
            <p:nvPr/>
          </p:nvSpPr>
          <p:spPr>
            <a:xfrm>
              <a:off x="2409665" y="4610597"/>
              <a:ext cx="564515" cy="530860"/>
            </a:xfrm>
            <a:custGeom>
              <a:avLst/>
              <a:gdLst/>
              <a:ahLst/>
              <a:cxnLst/>
              <a:rect l="l" t="t" r="r" b="b"/>
              <a:pathLst>
                <a:path w="564514" h="530860">
                  <a:moveTo>
                    <a:pt x="555815" y="0"/>
                  </a:moveTo>
                  <a:lnTo>
                    <a:pt x="0" y="0"/>
                  </a:lnTo>
                  <a:lnTo>
                    <a:pt x="0" y="241500"/>
                  </a:lnTo>
                  <a:lnTo>
                    <a:pt x="3759" y="287956"/>
                  </a:lnTo>
                  <a:lnTo>
                    <a:pt x="14645" y="332179"/>
                  </a:lnTo>
                  <a:lnTo>
                    <a:pt x="32067" y="373546"/>
                  </a:lnTo>
                  <a:lnTo>
                    <a:pt x="55434" y="411435"/>
                  </a:lnTo>
                  <a:lnTo>
                    <a:pt x="84157" y="445220"/>
                  </a:lnTo>
                  <a:lnTo>
                    <a:pt x="117645" y="474280"/>
                  </a:lnTo>
                  <a:lnTo>
                    <a:pt x="155308" y="497990"/>
                  </a:lnTo>
                  <a:lnTo>
                    <a:pt x="196556" y="515727"/>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2444" name="object 123">
              <a:extLst>
                <a:ext uri="{FF2B5EF4-FFF2-40B4-BE49-F238E27FC236}">
                  <a16:creationId xmlns:a16="http://schemas.microsoft.com/office/drawing/2014/main" id="{F099CA7F-3F73-4538-BF26-79CC7CAE56BB}"/>
                </a:ext>
              </a:extLst>
            </p:cNvPr>
            <p:cNvSpPr/>
            <p:nvPr/>
          </p:nvSpPr>
          <p:spPr>
            <a:xfrm>
              <a:off x="2409669" y="4610605"/>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2445" name="object 124">
              <a:extLst>
                <a:ext uri="{FF2B5EF4-FFF2-40B4-BE49-F238E27FC236}">
                  <a16:creationId xmlns:a16="http://schemas.microsoft.com/office/drawing/2014/main" id="{4C5241E8-3F5A-4EC3-BFAD-ECD1DAA4C509}"/>
                </a:ext>
              </a:extLst>
            </p:cNvPr>
            <p:cNvSpPr/>
            <p:nvPr/>
          </p:nvSpPr>
          <p:spPr>
            <a:xfrm>
              <a:off x="2409672" y="4610601"/>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2446" name="object 125">
              <a:extLst>
                <a:ext uri="{FF2B5EF4-FFF2-40B4-BE49-F238E27FC236}">
                  <a16:creationId xmlns:a16="http://schemas.microsoft.com/office/drawing/2014/main" id="{0097DF94-FDF3-49DA-8C4B-D92BFE2F9CDC}"/>
                </a:ext>
              </a:extLst>
            </p:cNvPr>
            <p:cNvSpPr/>
            <p:nvPr/>
          </p:nvSpPr>
          <p:spPr>
            <a:xfrm>
              <a:off x="2409669" y="4610596"/>
              <a:ext cx="556260" cy="518795"/>
            </a:xfrm>
            <a:custGeom>
              <a:avLst/>
              <a:gdLst/>
              <a:ahLst/>
              <a:cxnLst/>
              <a:rect l="l" t="t" r="r" b="b"/>
              <a:pathLst>
                <a:path w="556260" h="518795">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2447" name="object 126">
              <a:extLst>
                <a:ext uri="{FF2B5EF4-FFF2-40B4-BE49-F238E27FC236}">
                  <a16:creationId xmlns:a16="http://schemas.microsoft.com/office/drawing/2014/main" id="{647BDA59-23ED-4648-8438-28D6F18E7321}"/>
                </a:ext>
              </a:extLst>
            </p:cNvPr>
            <p:cNvSpPr/>
            <p:nvPr/>
          </p:nvSpPr>
          <p:spPr>
            <a:xfrm>
              <a:off x="2406751" y="4607408"/>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endParaRPr sz="1092"/>
            </a:p>
          </p:txBody>
        </p:sp>
      </p:grpSp>
      <p:sp>
        <p:nvSpPr>
          <p:cNvPr id="2448" name="object 127">
            <a:extLst>
              <a:ext uri="{FF2B5EF4-FFF2-40B4-BE49-F238E27FC236}">
                <a16:creationId xmlns:a16="http://schemas.microsoft.com/office/drawing/2014/main" id="{6C914D6B-B502-408A-A0D2-BE475B4D21DB}"/>
              </a:ext>
            </a:extLst>
          </p:cNvPr>
          <p:cNvSpPr txBox="1"/>
          <p:nvPr/>
        </p:nvSpPr>
        <p:spPr>
          <a:xfrm>
            <a:off x="2136189" y="2999250"/>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4</a:t>
            </a:r>
            <a:endParaRPr sz="1273" dirty="0">
              <a:latin typeface="Tahoma"/>
              <a:cs typeface="Tahoma"/>
            </a:endParaRPr>
          </a:p>
        </p:txBody>
      </p:sp>
      <p:sp>
        <p:nvSpPr>
          <p:cNvPr id="2449" name="object 128">
            <a:extLst>
              <a:ext uri="{FF2B5EF4-FFF2-40B4-BE49-F238E27FC236}">
                <a16:creationId xmlns:a16="http://schemas.microsoft.com/office/drawing/2014/main" id="{812C035F-82DB-404D-A553-7365F0934403}"/>
              </a:ext>
            </a:extLst>
          </p:cNvPr>
          <p:cNvSpPr txBox="1"/>
          <p:nvPr/>
        </p:nvSpPr>
        <p:spPr>
          <a:xfrm>
            <a:off x="2468196" y="3060248"/>
            <a:ext cx="2181466" cy="203664"/>
          </a:xfrm>
          <a:prstGeom prst="rect">
            <a:avLst/>
          </a:prstGeom>
        </p:spPr>
        <p:txBody>
          <a:bodyPr vert="horz" wrap="square" lIns="0" tIns="7701" rIns="0" bIns="0" rtlCol="0">
            <a:spAutoFit/>
          </a:bodyPr>
          <a:lstStyle/>
          <a:p>
            <a:pPr marL="7701">
              <a:spcBef>
                <a:spcPts val="61"/>
              </a:spcBef>
            </a:pPr>
            <a:r>
              <a:rPr lang="en-US" sz="1273" spc="-69" dirty="0">
                <a:solidFill>
                  <a:srgbClr val="072442"/>
                </a:solidFill>
                <a:latin typeface="Tahoma"/>
                <a:cs typeface="Tahoma"/>
              </a:rPr>
              <a:t>Single-Page Application.</a:t>
            </a:r>
          </a:p>
        </p:txBody>
      </p:sp>
      <p:sp>
        <p:nvSpPr>
          <p:cNvPr id="2450" name="object 156">
            <a:extLst>
              <a:ext uri="{FF2B5EF4-FFF2-40B4-BE49-F238E27FC236}">
                <a16:creationId xmlns:a16="http://schemas.microsoft.com/office/drawing/2014/main" id="{F87398D8-7C78-49EF-A2D4-A383CE3AA794}"/>
              </a:ext>
            </a:extLst>
          </p:cNvPr>
          <p:cNvSpPr txBox="1"/>
          <p:nvPr/>
        </p:nvSpPr>
        <p:spPr>
          <a:xfrm>
            <a:off x="2136189" y="3573882"/>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5</a:t>
            </a:r>
            <a:endParaRPr sz="1273">
              <a:latin typeface="Tahoma"/>
              <a:cs typeface="Tahoma"/>
            </a:endParaRPr>
          </a:p>
        </p:txBody>
      </p:sp>
      <p:sp>
        <p:nvSpPr>
          <p:cNvPr id="2451" name="object 185">
            <a:extLst>
              <a:ext uri="{FF2B5EF4-FFF2-40B4-BE49-F238E27FC236}">
                <a16:creationId xmlns:a16="http://schemas.microsoft.com/office/drawing/2014/main" id="{8F99C444-BDAF-43B7-AABB-66FDC8834C15}"/>
              </a:ext>
            </a:extLst>
          </p:cNvPr>
          <p:cNvSpPr txBox="1"/>
          <p:nvPr/>
        </p:nvSpPr>
        <p:spPr>
          <a:xfrm>
            <a:off x="2136189" y="4148519"/>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6</a:t>
            </a:r>
            <a:endParaRPr sz="1273">
              <a:latin typeface="Tahoma"/>
              <a:cs typeface="Tahoma"/>
            </a:endParaRPr>
          </a:p>
        </p:txBody>
      </p:sp>
      <p:sp>
        <p:nvSpPr>
          <p:cNvPr id="2452" name="object 214">
            <a:extLst>
              <a:ext uri="{FF2B5EF4-FFF2-40B4-BE49-F238E27FC236}">
                <a16:creationId xmlns:a16="http://schemas.microsoft.com/office/drawing/2014/main" id="{7F7AF26E-321B-44B9-8E42-64969CFF7A84}"/>
              </a:ext>
            </a:extLst>
          </p:cNvPr>
          <p:cNvSpPr txBox="1"/>
          <p:nvPr/>
        </p:nvSpPr>
        <p:spPr>
          <a:xfrm>
            <a:off x="2136189" y="4723154"/>
            <a:ext cx="104352" cy="203664"/>
          </a:xfrm>
          <a:prstGeom prst="rect">
            <a:avLst/>
          </a:prstGeom>
        </p:spPr>
        <p:txBody>
          <a:bodyPr vert="horz" wrap="square" lIns="0" tIns="7701" rIns="0" bIns="0" rtlCol="0">
            <a:spAutoFit/>
          </a:bodyPr>
          <a:lstStyle/>
          <a:p>
            <a:pPr marL="7701">
              <a:spcBef>
                <a:spcPts val="61"/>
              </a:spcBef>
            </a:pPr>
            <a:r>
              <a:rPr sz="1273" spc="3" dirty="0">
                <a:solidFill>
                  <a:srgbClr val="FFFFFF"/>
                </a:solidFill>
                <a:latin typeface="Tahoma"/>
                <a:cs typeface="Tahoma"/>
              </a:rPr>
              <a:t>7</a:t>
            </a:r>
            <a:endParaRPr sz="1273" dirty="0">
              <a:latin typeface="Tahoma"/>
              <a:cs typeface="Tahoma"/>
            </a:endParaRPr>
          </a:p>
        </p:txBody>
      </p:sp>
      <p:grpSp>
        <p:nvGrpSpPr>
          <p:cNvPr id="2453" name="object 100">
            <a:extLst>
              <a:ext uri="{FF2B5EF4-FFF2-40B4-BE49-F238E27FC236}">
                <a16:creationId xmlns:a16="http://schemas.microsoft.com/office/drawing/2014/main" id="{7B1DC489-E5FD-4101-90CC-555564E282CC}"/>
              </a:ext>
            </a:extLst>
          </p:cNvPr>
          <p:cNvGrpSpPr/>
          <p:nvPr/>
        </p:nvGrpSpPr>
        <p:grpSpPr>
          <a:xfrm>
            <a:off x="1895847" y="3561372"/>
            <a:ext cx="5704735" cy="516476"/>
            <a:chOff x="2201386" y="4607408"/>
            <a:chExt cx="9407530" cy="851707"/>
          </a:xfrm>
        </p:grpSpPr>
        <p:pic>
          <p:nvPicPr>
            <p:cNvPr id="2454" name="object 101">
              <a:extLst>
                <a:ext uri="{FF2B5EF4-FFF2-40B4-BE49-F238E27FC236}">
                  <a16:creationId xmlns:a16="http://schemas.microsoft.com/office/drawing/2014/main" id="{1994B3B7-A638-4981-B1B6-5C976E130751}"/>
                </a:ext>
              </a:extLst>
            </p:cNvPr>
            <p:cNvPicPr/>
            <p:nvPr/>
          </p:nvPicPr>
          <p:blipFill>
            <a:blip r:embed="rId24" cstate="print"/>
            <a:stretch>
              <a:fillRect/>
            </a:stretch>
          </p:blipFill>
          <p:spPr>
            <a:xfrm>
              <a:off x="2202296" y="4721374"/>
              <a:ext cx="9387910" cy="737741"/>
            </a:xfrm>
            <a:prstGeom prst="rect">
              <a:avLst/>
            </a:prstGeom>
          </p:spPr>
        </p:pic>
        <p:sp>
          <p:nvSpPr>
            <p:cNvPr id="2455" name="object 102">
              <a:extLst>
                <a:ext uri="{FF2B5EF4-FFF2-40B4-BE49-F238E27FC236}">
                  <a16:creationId xmlns:a16="http://schemas.microsoft.com/office/drawing/2014/main" id="{A3583588-0827-423E-A5D9-2B04DCC3B5AB}"/>
                </a:ext>
              </a:extLst>
            </p:cNvPr>
            <p:cNvSpPr/>
            <p:nvPr/>
          </p:nvSpPr>
          <p:spPr>
            <a:xfrm>
              <a:off x="2201386" y="5199804"/>
              <a:ext cx="9407525" cy="65405"/>
            </a:xfrm>
            <a:custGeom>
              <a:avLst/>
              <a:gdLst/>
              <a:ahLst/>
              <a:cxnLst/>
              <a:rect l="l" t="t" r="r" b="b"/>
              <a:pathLst>
                <a:path w="9407525" h="65404">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2456" name="object 103">
              <a:extLst>
                <a:ext uri="{FF2B5EF4-FFF2-40B4-BE49-F238E27FC236}">
                  <a16:creationId xmlns:a16="http://schemas.microsoft.com/office/drawing/2014/main" id="{55660D4A-8867-44B5-9024-6990A19803B6}"/>
                </a:ext>
              </a:extLst>
            </p:cNvPr>
            <p:cNvSpPr/>
            <p:nvPr/>
          </p:nvSpPr>
          <p:spPr>
            <a:xfrm>
              <a:off x="2201391" y="4607411"/>
              <a:ext cx="9407525" cy="65405"/>
            </a:xfrm>
            <a:custGeom>
              <a:avLst/>
              <a:gdLst/>
              <a:ahLst/>
              <a:cxnLst/>
              <a:rect l="l" t="t" r="r" b="b"/>
              <a:pathLst>
                <a:path w="9407525" h="65404">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2457" name="object 104">
              <a:extLst>
                <a:ext uri="{FF2B5EF4-FFF2-40B4-BE49-F238E27FC236}">
                  <a16:creationId xmlns:a16="http://schemas.microsoft.com/office/drawing/2014/main" id="{CD5292EA-5FD4-4CD9-87F3-48C7D594CD18}"/>
                </a:ext>
              </a:extLst>
            </p:cNvPr>
            <p:cNvSpPr/>
            <p:nvPr/>
          </p:nvSpPr>
          <p:spPr>
            <a:xfrm>
              <a:off x="2201388" y="4672205"/>
              <a:ext cx="9407525" cy="527686"/>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pPr lvl="1"/>
              <a:r>
                <a:rPr lang="en-US" sz="1273" spc="-69" dirty="0">
                  <a:solidFill>
                    <a:srgbClr val="072442"/>
                  </a:solidFill>
                  <a:latin typeface="Tahoma"/>
                  <a:cs typeface="Tahoma"/>
                </a:rPr>
                <a:t>   Create Angular Project</a:t>
              </a:r>
              <a:r>
                <a:rPr lang="en-US" sz="1050" b="1" dirty="0">
                  <a:solidFill>
                    <a:schemeClr val="tx1">
                      <a:lumMod val="75000"/>
                      <a:lumOff val="25000"/>
                    </a:schemeClr>
                  </a:solidFill>
                </a:rPr>
                <a:t>.</a:t>
              </a:r>
            </a:p>
            <a:p>
              <a:pPr algn="r"/>
              <a:endParaRPr sz="1092" dirty="0"/>
            </a:p>
          </p:txBody>
        </p:sp>
        <p:sp>
          <p:nvSpPr>
            <p:cNvPr id="2458" name="object 105">
              <a:extLst>
                <a:ext uri="{FF2B5EF4-FFF2-40B4-BE49-F238E27FC236}">
                  <a16:creationId xmlns:a16="http://schemas.microsoft.com/office/drawing/2014/main" id="{2A879258-79B8-42FC-B566-91D59859E3B4}"/>
                </a:ext>
              </a:extLst>
            </p:cNvPr>
            <p:cNvSpPr/>
            <p:nvPr/>
          </p:nvSpPr>
          <p:spPr>
            <a:xfrm>
              <a:off x="2409666" y="4610600"/>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2459" name="object 106">
              <a:extLst>
                <a:ext uri="{FF2B5EF4-FFF2-40B4-BE49-F238E27FC236}">
                  <a16:creationId xmlns:a16="http://schemas.microsoft.com/office/drawing/2014/main" id="{E978A2AF-51E3-4A94-9A91-B0C17D53D13C}"/>
                </a:ext>
              </a:extLst>
            </p:cNvPr>
            <p:cNvSpPr/>
            <p:nvPr/>
          </p:nvSpPr>
          <p:spPr>
            <a:xfrm>
              <a:off x="2409669" y="4610596"/>
              <a:ext cx="614045" cy="594995"/>
            </a:xfrm>
            <a:custGeom>
              <a:avLst/>
              <a:gdLst/>
              <a:ahLst/>
              <a:cxnLst/>
              <a:rect l="l" t="t" r="r" b="b"/>
              <a:pathLst>
                <a:path w="614044" h="594995">
                  <a:moveTo>
                    <a:pt x="555449" y="0"/>
                  </a:moveTo>
                  <a:lnTo>
                    <a:pt x="0" y="0"/>
                  </a:lnTo>
                  <a:lnTo>
                    <a:pt x="0" y="245050"/>
                  </a:lnTo>
                  <a:lnTo>
                    <a:pt x="3075" y="289950"/>
                  </a:lnTo>
                  <a:lnTo>
                    <a:pt x="12039" y="333717"/>
                  </a:lnTo>
                  <a:lnTo>
                    <a:pt x="26492" y="375831"/>
                  </a:lnTo>
                  <a:lnTo>
                    <a:pt x="46039" y="415774"/>
                  </a:lnTo>
                  <a:lnTo>
                    <a:pt x="70282" y="453025"/>
                  </a:lnTo>
                  <a:lnTo>
                    <a:pt x="98825" y="487067"/>
                  </a:lnTo>
                  <a:lnTo>
                    <a:pt x="131270" y="517380"/>
                  </a:lnTo>
                  <a:lnTo>
                    <a:pt x="167220" y="543446"/>
                  </a:lnTo>
                  <a:lnTo>
                    <a:pt x="206279" y="564745"/>
                  </a:lnTo>
                  <a:lnTo>
                    <a:pt x="248049" y="580758"/>
                  </a:lnTo>
                  <a:lnTo>
                    <a:pt x="292134" y="590966"/>
                  </a:lnTo>
                  <a:lnTo>
                    <a:pt x="338136" y="594850"/>
                  </a:lnTo>
                  <a:lnTo>
                    <a:pt x="387799" y="591409"/>
                  </a:lnTo>
                  <a:lnTo>
                    <a:pt x="433591" y="580328"/>
                  </a:lnTo>
                  <a:lnTo>
                    <a:pt x="475119" y="562281"/>
                  </a:lnTo>
                  <a:lnTo>
                    <a:pt x="511992" y="537942"/>
                  </a:lnTo>
                  <a:lnTo>
                    <a:pt x="543817" y="507984"/>
                  </a:lnTo>
                  <a:lnTo>
                    <a:pt x="570202" y="473079"/>
                  </a:lnTo>
                  <a:lnTo>
                    <a:pt x="590756" y="433903"/>
                  </a:lnTo>
                  <a:lnTo>
                    <a:pt x="605085" y="391127"/>
                  </a:lnTo>
                  <a:lnTo>
                    <a:pt x="612798" y="345426"/>
                  </a:lnTo>
                  <a:lnTo>
                    <a:pt x="613503" y="297472"/>
                  </a:lnTo>
                  <a:lnTo>
                    <a:pt x="606808" y="247940"/>
                  </a:lnTo>
                  <a:lnTo>
                    <a:pt x="555449" y="0"/>
                  </a:lnTo>
                  <a:close/>
                </a:path>
              </a:pathLst>
            </a:custGeom>
            <a:solidFill>
              <a:srgbClr val="F8F9F9">
                <a:alpha val="9524"/>
              </a:srgbClr>
            </a:solidFill>
          </p:spPr>
          <p:txBody>
            <a:bodyPr wrap="square" lIns="0" tIns="0" rIns="0" bIns="0" rtlCol="0"/>
            <a:lstStyle/>
            <a:p>
              <a:endParaRPr sz="1092"/>
            </a:p>
          </p:txBody>
        </p:sp>
        <p:sp>
          <p:nvSpPr>
            <p:cNvPr id="2460" name="object 107">
              <a:extLst>
                <a:ext uri="{FF2B5EF4-FFF2-40B4-BE49-F238E27FC236}">
                  <a16:creationId xmlns:a16="http://schemas.microsoft.com/office/drawing/2014/main" id="{2B7E22A6-839E-4215-8B9F-9600AC571FE7}"/>
                </a:ext>
              </a:extLst>
            </p:cNvPr>
            <p:cNvSpPr/>
            <p:nvPr/>
          </p:nvSpPr>
          <p:spPr>
            <a:xfrm>
              <a:off x="2409666" y="4610604"/>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2461" name="object 108">
              <a:extLst>
                <a:ext uri="{FF2B5EF4-FFF2-40B4-BE49-F238E27FC236}">
                  <a16:creationId xmlns:a16="http://schemas.microsoft.com/office/drawing/2014/main" id="{EC619101-7E5C-4D3E-9295-47A8169C9875}"/>
                </a:ext>
              </a:extLst>
            </p:cNvPr>
            <p:cNvSpPr/>
            <p:nvPr/>
          </p:nvSpPr>
          <p:spPr>
            <a:xfrm>
              <a:off x="2409670" y="4610599"/>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2462" name="object 109">
              <a:extLst>
                <a:ext uri="{FF2B5EF4-FFF2-40B4-BE49-F238E27FC236}">
                  <a16:creationId xmlns:a16="http://schemas.microsoft.com/office/drawing/2014/main" id="{6AB3EC3E-FB95-46C0-BA5D-25B430B41319}"/>
                </a:ext>
              </a:extLst>
            </p:cNvPr>
            <p:cNvSpPr/>
            <p:nvPr/>
          </p:nvSpPr>
          <p:spPr>
            <a:xfrm>
              <a:off x="2409672" y="4610606"/>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2463" name="object 110">
              <a:extLst>
                <a:ext uri="{FF2B5EF4-FFF2-40B4-BE49-F238E27FC236}">
                  <a16:creationId xmlns:a16="http://schemas.microsoft.com/office/drawing/2014/main" id="{965005E0-5B6E-4893-AF99-7956A4825282}"/>
                </a:ext>
              </a:extLst>
            </p:cNvPr>
            <p:cNvSpPr/>
            <p:nvPr/>
          </p:nvSpPr>
          <p:spPr>
            <a:xfrm>
              <a:off x="2409664" y="4610602"/>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2464" name="object 111">
              <a:extLst>
                <a:ext uri="{FF2B5EF4-FFF2-40B4-BE49-F238E27FC236}">
                  <a16:creationId xmlns:a16="http://schemas.microsoft.com/office/drawing/2014/main" id="{D95C58CB-F3D9-4DC6-A702-2FC13542351B}"/>
                </a:ext>
              </a:extLst>
            </p:cNvPr>
            <p:cNvSpPr/>
            <p:nvPr/>
          </p:nvSpPr>
          <p:spPr>
            <a:xfrm>
              <a:off x="2409672" y="4610598"/>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2465" name="object 112">
              <a:extLst>
                <a:ext uri="{FF2B5EF4-FFF2-40B4-BE49-F238E27FC236}">
                  <a16:creationId xmlns:a16="http://schemas.microsoft.com/office/drawing/2014/main" id="{E7DA79D2-31A0-4870-B9C9-27CE9B72D021}"/>
                </a:ext>
              </a:extLst>
            </p:cNvPr>
            <p:cNvSpPr/>
            <p:nvPr/>
          </p:nvSpPr>
          <p:spPr>
            <a:xfrm>
              <a:off x="2409664" y="4610605"/>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2466" name="object 113">
              <a:extLst>
                <a:ext uri="{FF2B5EF4-FFF2-40B4-BE49-F238E27FC236}">
                  <a16:creationId xmlns:a16="http://schemas.microsoft.com/office/drawing/2014/main" id="{5FA3D4CD-9A4C-4D55-ADE9-004FEFC00AA9}"/>
                </a:ext>
              </a:extLst>
            </p:cNvPr>
            <p:cNvSpPr/>
            <p:nvPr/>
          </p:nvSpPr>
          <p:spPr>
            <a:xfrm>
              <a:off x="2409667" y="4610600"/>
              <a:ext cx="591185" cy="567055"/>
            </a:xfrm>
            <a:custGeom>
              <a:avLst/>
              <a:gdLst/>
              <a:ahLst/>
              <a:cxnLst/>
              <a:rect l="l" t="t" r="r" b="b"/>
              <a:pathLst>
                <a:path w="591185" h="567054">
                  <a:moveTo>
                    <a:pt x="555606" y="0"/>
                  </a:moveTo>
                  <a:lnTo>
                    <a:pt x="0" y="0"/>
                  </a:lnTo>
                  <a:lnTo>
                    <a:pt x="0" y="243489"/>
                  </a:lnTo>
                  <a:lnTo>
                    <a:pt x="3417" y="289527"/>
                  </a:lnTo>
                  <a:lnTo>
                    <a:pt x="13348" y="333988"/>
                  </a:lnTo>
                  <a:lnTo>
                    <a:pt x="29308" y="376288"/>
                  </a:lnTo>
                  <a:lnTo>
                    <a:pt x="50813" y="415844"/>
                  </a:lnTo>
                  <a:lnTo>
                    <a:pt x="77379" y="452071"/>
                  </a:lnTo>
                  <a:lnTo>
                    <a:pt x="108523" y="484385"/>
                  </a:lnTo>
                  <a:lnTo>
                    <a:pt x="143759" y="512202"/>
                  </a:lnTo>
                  <a:lnTo>
                    <a:pt x="182605" y="534939"/>
                  </a:lnTo>
                  <a:lnTo>
                    <a:pt x="224576" y="552010"/>
                  </a:lnTo>
                  <a:lnTo>
                    <a:pt x="269189" y="562832"/>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2467" name="object 114">
              <a:extLst>
                <a:ext uri="{FF2B5EF4-FFF2-40B4-BE49-F238E27FC236}">
                  <a16:creationId xmlns:a16="http://schemas.microsoft.com/office/drawing/2014/main" id="{4BE1EA05-F2CD-4089-949E-B23C5BCFFB07}"/>
                </a:ext>
              </a:extLst>
            </p:cNvPr>
            <p:cNvSpPr/>
            <p:nvPr/>
          </p:nvSpPr>
          <p:spPr>
            <a:xfrm>
              <a:off x="2409664" y="4610597"/>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2468" name="object 115">
              <a:extLst>
                <a:ext uri="{FF2B5EF4-FFF2-40B4-BE49-F238E27FC236}">
                  <a16:creationId xmlns:a16="http://schemas.microsoft.com/office/drawing/2014/main" id="{DA5957D8-C285-4EC9-B37E-417F6A407B68}"/>
                </a:ext>
              </a:extLst>
            </p:cNvPr>
            <p:cNvSpPr/>
            <p:nvPr/>
          </p:nvSpPr>
          <p:spPr>
            <a:xfrm>
              <a:off x="2409667" y="4610605"/>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2469" name="object 116">
              <a:extLst>
                <a:ext uri="{FF2B5EF4-FFF2-40B4-BE49-F238E27FC236}">
                  <a16:creationId xmlns:a16="http://schemas.microsoft.com/office/drawing/2014/main" id="{C1177220-B9CC-4F50-A6A2-E15FEB6DF2D4}"/>
                </a:ext>
              </a:extLst>
            </p:cNvPr>
            <p:cNvSpPr/>
            <p:nvPr/>
          </p:nvSpPr>
          <p:spPr>
            <a:xfrm>
              <a:off x="2409671" y="4610599"/>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2470" name="object 117">
              <a:extLst>
                <a:ext uri="{FF2B5EF4-FFF2-40B4-BE49-F238E27FC236}">
                  <a16:creationId xmlns:a16="http://schemas.microsoft.com/office/drawing/2014/main" id="{19646EF7-6095-4BE8-8708-ED2A746D9FC6}"/>
                </a:ext>
              </a:extLst>
            </p:cNvPr>
            <p:cNvSpPr/>
            <p:nvPr/>
          </p:nvSpPr>
          <p:spPr>
            <a:xfrm>
              <a:off x="2409673" y="4610596"/>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9"/>
                  </a:lnTo>
                  <a:lnTo>
                    <a:pt x="439776" y="516329"/>
                  </a:lnTo>
                  <a:lnTo>
                    <a:pt x="477140" y="491027"/>
                  </a:lnTo>
                  <a:lnTo>
                    <a:pt x="509517" y="460003"/>
                  </a:lnTo>
                  <a:lnTo>
                    <a:pt x="536356" y="423963"/>
                  </a:lnTo>
                  <a:lnTo>
                    <a:pt x="557106" y="383618"/>
                  </a:lnTo>
                  <a:lnTo>
                    <a:pt x="571216" y="339676"/>
                  </a:lnTo>
                  <a:lnTo>
                    <a:pt x="578135" y="292846"/>
                  </a:lnTo>
                  <a:lnTo>
                    <a:pt x="577312" y="243835"/>
                  </a:lnTo>
                  <a:lnTo>
                    <a:pt x="555689" y="0"/>
                  </a:lnTo>
                  <a:close/>
                </a:path>
              </a:pathLst>
            </a:custGeom>
            <a:solidFill>
              <a:srgbClr val="D1D7DA">
                <a:alpha val="61903"/>
              </a:srgbClr>
            </a:solidFill>
          </p:spPr>
          <p:txBody>
            <a:bodyPr wrap="square" lIns="0" tIns="0" rIns="0" bIns="0" rtlCol="0"/>
            <a:lstStyle/>
            <a:p>
              <a:endParaRPr sz="1092"/>
            </a:p>
          </p:txBody>
        </p:sp>
        <p:sp>
          <p:nvSpPr>
            <p:cNvPr id="2471" name="object 118">
              <a:extLst>
                <a:ext uri="{FF2B5EF4-FFF2-40B4-BE49-F238E27FC236}">
                  <a16:creationId xmlns:a16="http://schemas.microsoft.com/office/drawing/2014/main" id="{518A01C0-529B-49E9-B0A1-55A73BB3FBB6}"/>
                </a:ext>
              </a:extLst>
            </p:cNvPr>
            <p:cNvSpPr/>
            <p:nvPr/>
          </p:nvSpPr>
          <p:spPr>
            <a:xfrm>
              <a:off x="2409671" y="4610604"/>
              <a:ext cx="575310" cy="547370"/>
            </a:xfrm>
            <a:custGeom>
              <a:avLst/>
              <a:gdLst/>
              <a:ahLst/>
              <a:cxnLst/>
              <a:rect l="l" t="t" r="r" b="b"/>
              <a:pathLst>
                <a:path w="575310" h="547370">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2472" name="object 119">
              <a:extLst>
                <a:ext uri="{FF2B5EF4-FFF2-40B4-BE49-F238E27FC236}">
                  <a16:creationId xmlns:a16="http://schemas.microsoft.com/office/drawing/2014/main" id="{86E6FC55-59BA-477D-B845-C68F29D07581}"/>
                </a:ext>
              </a:extLst>
            </p:cNvPr>
            <p:cNvSpPr/>
            <p:nvPr/>
          </p:nvSpPr>
          <p:spPr>
            <a:xfrm>
              <a:off x="2409673" y="4610598"/>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2473" name="object 120">
              <a:extLst>
                <a:ext uri="{FF2B5EF4-FFF2-40B4-BE49-F238E27FC236}">
                  <a16:creationId xmlns:a16="http://schemas.microsoft.com/office/drawing/2014/main" id="{3E6BD0EB-C0A3-4D4D-AD87-91C5D1B36895}"/>
                </a:ext>
              </a:extLst>
            </p:cNvPr>
            <p:cNvSpPr/>
            <p:nvPr/>
          </p:nvSpPr>
          <p:spPr>
            <a:xfrm>
              <a:off x="2409665" y="4610606"/>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2474" name="object 121">
              <a:extLst>
                <a:ext uri="{FF2B5EF4-FFF2-40B4-BE49-F238E27FC236}">
                  <a16:creationId xmlns:a16="http://schemas.microsoft.com/office/drawing/2014/main" id="{5875BFCE-F890-42C8-9F52-A7D93337B69F}"/>
                </a:ext>
              </a:extLst>
            </p:cNvPr>
            <p:cNvSpPr/>
            <p:nvPr/>
          </p:nvSpPr>
          <p:spPr>
            <a:xfrm>
              <a:off x="2409674" y="4610602"/>
              <a:ext cx="567055" cy="535305"/>
            </a:xfrm>
            <a:custGeom>
              <a:avLst/>
              <a:gdLst/>
              <a:ahLst/>
              <a:cxnLst/>
              <a:rect l="l" t="t" r="r" b="b"/>
              <a:pathLst>
                <a:path w="567055" h="535304">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29"/>
                  </a:lnTo>
                  <a:lnTo>
                    <a:pt x="381882" y="519897"/>
                  </a:lnTo>
                  <a:lnTo>
                    <a:pt x="422720" y="502034"/>
                  </a:lnTo>
                  <a:lnTo>
                    <a:pt x="459610" y="478081"/>
                  </a:lnTo>
                  <a:lnTo>
                    <a:pt x="491990" y="448678"/>
                  </a:lnTo>
                  <a:lnTo>
                    <a:pt x="519298" y="414466"/>
                  </a:lnTo>
                  <a:lnTo>
                    <a:pt x="540974" y="376084"/>
                  </a:lnTo>
                  <a:lnTo>
                    <a:pt x="556456" y="334173"/>
                  </a:lnTo>
                  <a:lnTo>
                    <a:pt x="565181" y="289374"/>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2475" name="object 122">
              <a:extLst>
                <a:ext uri="{FF2B5EF4-FFF2-40B4-BE49-F238E27FC236}">
                  <a16:creationId xmlns:a16="http://schemas.microsoft.com/office/drawing/2014/main" id="{8A3019C5-F57B-422C-ACA7-7B1D851406F3}"/>
                </a:ext>
              </a:extLst>
            </p:cNvPr>
            <p:cNvSpPr/>
            <p:nvPr/>
          </p:nvSpPr>
          <p:spPr>
            <a:xfrm>
              <a:off x="2409665" y="4610597"/>
              <a:ext cx="564515" cy="530860"/>
            </a:xfrm>
            <a:custGeom>
              <a:avLst/>
              <a:gdLst/>
              <a:ahLst/>
              <a:cxnLst/>
              <a:rect l="l" t="t" r="r" b="b"/>
              <a:pathLst>
                <a:path w="564514" h="530860">
                  <a:moveTo>
                    <a:pt x="555815" y="0"/>
                  </a:moveTo>
                  <a:lnTo>
                    <a:pt x="0" y="0"/>
                  </a:lnTo>
                  <a:lnTo>
                    <a:pt x="0" y="241500"/>
                  </a:lnTo>
                  <a:lnTo>
                    <a:pt x="3759" y="287956"/>
                  </a:lnTo>
                  <a:lnTo>
                    <a:pt x="14645" y="332179"/>
                  </a:lnTo>
                  <a:lnTo>
                    <a:pt x="32067" y="373546"/>
                  </a:lnTo>
                  <a:lnTo>
                    <a:pt x="55434" y="411435"/>
                  </a:lnTo>
                  <a:lnTo>
                    <a:pt x="84157" y="445220"/>
                  </a:lnTo>
                  <a:lnTo>
                    <a:pt x="117645" y="474280"/>
                  </a:lnTo>
                  <a:lnTo>
                    <a:pt x="155308" y="497990"/>
                  </a:lnTo>
                  <a:lnTo>
                    <a:pt x="196556" y="515727"/>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2476" name="object 123">
              <a:extLst>
                <a:ext uri="{FF2B5EF4-FFF2-40B4-BE49-F238E27FC236}">
                  <a16:creationId xmlns:a16="http://schemas.microsoft.com/office/drawing/2014/main" id="{FD985103-3770-44C4-A550-14F6DAA574DA}"/>
                </a:ext>
              </a:extLst>
            </p:cNvPr>
            <p:cNvSpPr/>
            <p:nvPr/>
          </p:nvSpPr>
          <p:spPr>
            <a:xfrm>
              <a:off x="2409669" y="4610605"/>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2477" name="object 124">
              <a:extLst>
                <a:ext uri="{FF2B5EF4-FFF2-40B4-BE49-F238E27FC236}">
                  <a16:creationId xmlns:a16="http://schemas.microsoft.com/office/drawing/2014/main" id="{33770CBE-9725-4E38-ACA7-6FEE8FACF4CF}"/>
                </a:ext>
              </a:extLst>
            </p:cNvPr>
            <p:cNvSpPr/>
            <p:nvPr/>
          </p:nvSpPr>
          <p:spPr>
            <a:xfrm>
              <a:off x="2409672" y="4610601"/>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2478" name="object 125">
              <a:extLst>
                <a:ext uri="{FF2B5EF4-FFF2-40B4-BE49-F238E27FC236}">
                  <a16:creationId xmlns:a16="http://schemas.microsoft.com/office/drawing/2014/main" id="{CAD70BD4-5DA1-4F17-87A1-4DD8CC781EDC}"/>
                </a:ext>
              </a:extLst>
            </p:cNvPr>
            <p:cNvSpPr/>
            <p:nvPr/>
          </p:nvSpPr>
          <p:spPr>
            <a:xfrm>
              <a:off x="2409669" y="4610596"/>
              <a:ext cx="556260" cy="518795"/>
            </a:xfrm>
            <a:custGeom>
              <a:avLst/>
              <a:gdLst/>
              <a:ahLst/>
              <a:cxnLst/>
              <a:rect l="l" t="t" r="r" b="b"/>
              <a:pathLst>
                <a:path w="556260" h="518795">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2479" name="object 126">
              <a:extLst>
                <a:ext uri="{FF2B5EF4-FFF2-40B4-BE49-F238E27FC236}">
                  <a16:creationId xmlns:a16="http://schemas.microsoft.com/office/drawing/2014/main" id="{D5351D86-4560-405A-A2DC-384A8893B6E1}"/>
                </a:ext>
              </a:extLst>
            </p:cNvPr>
            <p:cNvSpPr/>
            <p:nvPr/>
          </p:nvSpPr>
          <p:spPr>
            <a:xfrm>
              <a:off x="2406751" y="4607408"/>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pPr algn="ctr"/>
              <a:r>
                <a:rPr lang="en-GB" sz="1270" dirty="0">
                  <a:solidFill>
                    <a:schemeClr val="bg1"/>
                  </a:solidFill>
                  <a:latin typeface="Tahoma" panose="020B0604030504040204" pitchFamily="34" charset="0"/>
                  <a:ea typeface="Tahoma" panose="020B0604030504040204" pitchFamily="34" charset="0"/>
                  <a:cs typeface="Tahoma" panose="020B0604030504040204" pitchFamily="34" charset="0"/>
                </a:rPr>
                <a:t>5</a:t>
              </a:r>
              <a:endParaRPr sz="127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2480" name="object 100">
            <a:extLst>
              <a:ext uri="{FF2B5EF4-FFF2-40B4-BE49-F238E27FC236}">
                <a16:creationId xmlns:a16="http://schemas.microsoft.com/office/drawing/2014/main" id="{BA6CD80F-54F0-4AC9-A9F4-8E3364155460}"/>
              </a:ext>
            </a:extLst>
          </p:cNvPr>
          <p:cNvGrpSpPr/>
          <p:nvPr/>
        </p:nvGrpSpPr>
        <p:grpSpPr>
          <a:xfrm>
            <a:off x="1885055" y="4137579"/>
            <a:ext cx="5704732" cy="516756"/>
            <a:chOff x="2201386" y="4607408"/>
            <a:chExt cx="9407525" cy="852169"/>
          </a:xfrm>
        </p:grpSpPr>
        <p:pic>
          <p:nvPicPr>
            <p:cNvPr id="2481" name="object 101">
              <a:extLst>
                <a:ext uri="{FF2B5EF4-FFF2-40B4-BE49-F238E27FC236}">
                  <a16:creationId xmlns:a16="http://schemas.microsoft.com/office/drawing/2014/main" id="{9B134B10-EA8C-44D5-B857-5F9B540B11B9}"/>
                </a:ext>
              </a:extLst>
            </p:cNvPr>
            <p:cNvPicPr/>
            <p:nvPr/>
          </p:nvPicPr>
          <p:blipFill>
            <a:blip r:embed="rId24" cstate="print"/>
            <a:stretch>
              <a:fillRect/>
            </a:stretch>
          </p:blipFill>
          <p:spPr>
            <a:xfrm>
              <a:off x="2202296" y="4721374"/>
              <a:ext cx="9387910" cy="737741"/>
            </a:xfrm>
            <a:prstGeom prst="rect">
              <a:avLst/>
            </a:prstGeom>
          </p:spPr>
        </p:pic>
        <p:sp>
          <p:nvSpPr>
            <p:cNvPr id="2482" name="object 102">
              <a:extLst>
                <a:ext uri="{FF2B5EF4-FFF2-40B4-BE49-F238E27FC236}">
                  <a16:creationId xmlns:a16="http://schemas.microsoft.com/office/drawing/2014/main" id="{A1A44923-C495-4819-8D4C-8C9FC74E6CD6}"/>
                </a:ext>
              </a:extLst>
            </p:cNvPr>
            <p:cNvSpPr/>
            <p:nvPr/>
          </p:nvSpPr>
          <p:spPr>
            <a:xfrm>
              <a:off x="2201386" y="5199804"/>
              <a:ext cx="9407525" cy="65405"/>
            </a:xfrm>
            <a:custGeom>
              <a:avLst/>
              <a:gdLst/>
              <a:ahLst/>
              <a:cxnLst/>
              <a:rect l="l" t="t" r="r" b="b"/>
              <a:pathLst>
                <a:path w="9407525" h="65404">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2483" name="object 103">
              <a:extLst>
                <a:ext uri="{FF2B5EF4-FFF2-40B4-BE49-F238E27FC236}">
                  <a16:creationId xmlns:a16="http://schemas.microsoft.com/office/drawing/2014/main" id="{4C130AD0-9564-41F6-8588-C675CD23F45A}"/>
                </a:ext>
              </a:extLst>
            </p:cNvPr>
            <p:cNvSpPr/>
            <p:nvPr/>
          </p:nvSpPr>
          <p:spPr>
            <a:xfrm>
              <a:off x="2201391" y="4607411"/>
              <a:ext cx="9407525" cy="65405"/>
            </a:xfrm>
            <a:custGeom>
              <a:avLst/>
              <a:gdLst/>
              <a:ahLst/>
              <a:cxnLst/>
              <a:rect l="l" t="t" r="r" b="b"/>
              <a:pathLst>
                <a:path w="9407525" h="65404">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2484" name="object 104">
              <a:extLst>
                <a:ext uri="{FF2B5EF4-FFF2-40B4-BE49-F238E27FC236}">
                  <a16:creationId xmlns:a16="http://schemas.microsoft.com/office/drawing/2014/main" id="{852F70A7-4B70-4096-AFBC-1B691C233A76}"/>
                </a:ext>
              </a:extLst>
            </p:cNvPr>
            <p:cNvSpPr/>
            <p:nvPr/>
          </p:nvSpPr>
          <p:spPr>
            <a:xfrm>
              <a:off x="2201388" y="4672203"/>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dirty="0"/>
            </a:p>
          </p:txBody>
        </p:sp>
        <p:sp>
          <p:nvSpPr>
            <p:cNvPr id="2485" name="object 105">
              <a:extLst>
                <a:ext uri="{FF2B5EF4-FFF2-40B4-BE49-F238E27FC236}">
                  <a16:creationId xmlns:a16="http://schemas.microsoft.com/office/drawing/2014/main" id="{37342CB5-9115-4971-8C50-29BF2BD3B27D}"/>
                </a:ext>
              </a:extLst>
            </p:cNvPr>
            <p:cNvSpPr/>
            <p:nvPr/>
          </p:nvSpPr>
          <p:spPr>
            <a:xfrm>
              <a:off x="2409666" y="4610600"/>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2486" name="object 106">
              <a:extLst>
                <a:ext uri="{FF2B5EF4-FFF2-40B4-BE49-F238E27FC236}">
                  <a16:creationId xmlns:a16="http://schemas.microsoft.com/office/drawing/2014/main" id="{1FD8BCC1-509D-4734-B395-0ECC6EB8A337}"/>
                </a:ext>
              </a:extLst>
            </p:cNvPr>
            <p:cNvSpPr/>
            <p:nvPr/>
          </p:nvSpPr>
          <p:spPr>
            <a:xfrm>
              <a:off x="2409669" y="4610596"/>
              <a:ext cx="614045" cy="594995"/>
            </a:xfrm>
            <a:custGeom>
              <a:avLst/>
              <a:gdLst/>
              <a:ahLst/>
              <a:cxnLst/>
              <a:rect l="l" t="t" r="r" b="b"/>
              <a:pathLst>
                <a:path w="614044" h="594995">
                  <a:moveTo>
                    <a:pt x="555449" y="0"/>
                  </a:moveTo>
                  <a:lnTo>
                    <a:pt x="0" y="0"/>
                  </a:lnTo>
                  <a:lnTo>
                    <a:pt x="0" y="245050"/>
                  </a:lnTo>
                  <a:lnTo>
                    <a:pt x="3075" y="289950"/>
                  </a:lnTo>
                  <a:lnTo>
                    <a:pt x="12039" y="333717"/>
                  </a:lnTo>
                  <a:lnTo>
                    <a:pt x="26492" y="375831"/>
                  </a:lnTo>
                  <a:lnTo>
                    <a:pt x="46039" y="415774"/>
                  </a:lnTo>
                  <a:lnTo>
                    <a:pt x="70282" y="453025"/>
                  </a:lnTo>
                  <a:lnTo>
                    <a:pt x="98825" y="487067"/>
                  </a:lnTo>
                  <a:lnTo>
                    <a:pt x="131270" y="517380"/>
                  </a:lnTo>
                  <a:lnTo>
                    <a:pt x="167220" y="543446"/>
                  </a:lnTo>
                  <a:lnTo>
                    <a:pt x="206279" y="564745"/>
                  </a:lnTo>
                  <a:lnTo>
                    <a:pt x="248049" y="580758"/>
                  </a:lnTo>
                  <a:lnTo>
                    <a:pt x="292134" y="590966"/>
                  </a:lnTo>
                  <a:lnTo>
                    <a:pt x="338136" y="594850"/>
                  </a:lnTo>
                  <a:lnTo>
                    <a:pt x="387799" y="591409"/>
                  </a:lnTo>
                  <a:lnTo>
                    <a:pt x="433591" y="580328"/>
                  </a:lnTo>
                  <a:lnTo>
                    <a:pt x="475119" y="562281"/>
                  </a:lnTo>
                  <a:lnTo>
                    <a:pt x="511992" y="537942"/>
                  </a:lnTo>
                  <a:lnTo>
                    <a:pt x="543817" y="507984"/>
                  </a:lnTo>
                  <a:lnTo>
                    <a:pt x="570202" y="473079"/>
                  </a:lnTo>
                  <a:lnTo>
                    <a:pt x="590756" y="433903"/>
                  </a:lnTo>
                  <a:lnTo>
                    <a:pt x="605085" y="391127"/>
                  </a:lnTo>
                  <a:lnTo>
                    <a:pt x="612798" y="345426"/>
                  </a:lnTo>
                  <a:lnTo>
                    <a:pt x="613503" y="297472"/>
                  </a:lnTo>
                  <a:lnTo>
                    <a:pt x="606808" y="247940"/>
                  </a:lnTo>
                  <a:lnTo>
                    <a:pt x="555449" y="0"/>
                  </a:lnTo>
                  <a:close/>
                </a:path>
              </a:pathLst>
            </a:custGeom>
            <a:solidFill>
              <a:srgbClr val="F8F9F9">
                <a:alpha val="9524"/>
              </a:srgbClr>
            </a:solidFill>
          </p:spPr>
          <p:txBody>
            <a:bodyPr wrap="square" lIns="0" tIns="0" rIns="0" bIns="0" rtlCol="0"/>
            <a:lstStyle/>
            <a:p>
              <a:endParaRPr sz="1092"/>
            </a:p>
          </p:txBody>
        </p:sp>
        <p:sp>
          <p:nvSpPr>
            <p:cNvPr id="2487" name="object 107">
              <a:extLst>
                <a:ext uri="{FF2B5EF4-FFF2-40B4-BE49-F238E27FC236}">
                  <a16:creationId xmlns:a16="http://schemas.microsoft.com/office/drawing/2014/main" id="{41340073-9E4A-4C31-BE0D-12E22C6FA4CF}"/>
                </a:ext>
              </a:extLst>
            </p:cNvPr>
            <p:cNvSpPr/>
            <p:nvPr/>
          </p:nvSpPr>
          <p:spPr>
            <a:xfrm>
              <a:off x="2409666" y="4610604"/>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2488" name="object 108">
              <a:extLst>
                <a:ext uri="{FF2B5EF4-FFF2-40B4-BE49-F238E27FC236}">
                  <a16:creationId xmlns:a16="http://schemas.microsoft.com/office/drawing/2014/main" id="{9DC218D4-BEBD-4609-996B-70B951D99243}"/>
                </a:ext>
              </a:extLst>
            </p:cNvPr>
            <p:cNvSpPr/>
            <p:nvPr/>
          </p:nvSpPr>
          <p:spPr>
            <a:xfrm>
              <a:off x="2409670" y="4610599"/>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2489" name="object 109">
              <a:extLst>
                <a:ext uri="{FF2B5EF4-FFF2-40B4-BE49-F238E27FC236}">
                  <a16:creationId xmlns:a16="http://schemas.microsoft.com/office/drawing/2014/main" id="{17CE5693-315C-46FD-9BE0-CA80F4C7BB50}"/>
                </a:ext>
              </a:extLst>
            </p:cNvPr>
            <p:cNvSpPr/>
            <p:nvPr/>
          </p:nvSpPr>
          <p:spPr>
            <a:xfrm>
              <a:off x="2409672" y="4610606"/>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2490" name="object 110">
              <a:extLst>
                <a:ext uri="{FF2B5EF4-FFF2-40B4-BE49-F238E27FC236}">
                  <a16:creationId xmlns:a16="http://schemas.microsoft.com/office/drawing/2014/main" id="{9F7D005F-42F7-4BE2-8E5A-08CFC46C12CE}"/>
                </a:ext>
              </a:extLst>
            </p:cNvPr>
            <p:cNvSpPr/>
            <p:nvPr/>
          </p:nvSpPr>
          <p:spPr>
            <a:xfrm>
              <a:off x="2409664" y="4610602"/>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2491" name="object 111">
              <a:extLst>
                <a:ext uri="{FF2B5EF4-FFF2-40B4-BE49-F238E27FC236}">
                  <a16:creationId xmlns:a16="http://schemas.microsoft.com/office/drawing/2014/main" id="{E41173D5-4E18-420E-83C6-B08D6460F730}"/>
                </a:ext>
              </a:extLst>
            </p:cNvPr>
            <p:cNvSpPr/>
            <p:nvPr/>
          </p:nvSpPr>
          <p:spPr>
            <a:xfrm>
              <a:off x="2409672" y="4610598"/>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2492" name="object 112">
              <a:extLst>
                <a:ext uri="{FF2B5EF4-FFF2-40B4-BE49-F238E27FC236}">
                  <a16:creationId xmlns:a16="http://schemas.microsoft.com/office/drawing/2014/main" id="{7C5A6967-825D-4E7B-AA47-D7D29731AD04}"/>
                </a:ext>
              </a:extLst>
            </p:cNvPr>
            <p:cNvSpPr/>
            <p:nvPr/>
          </p:nvSpPr>
          <p:spPr>
            <a:xfrm>
              <a:off x="2409664" y="4610605"/>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2493" name="object 113">
              <a:extLst>
                <a:ext uri="{FF2B5EF4-FFF2-40B4-BE49-F238E27FC236}">
                  <a16:creationId xmlns:a16="http://schemas.microsoft.com/office/drawing/2014/main" id="{0491DE52-4B28-4162-9AF2-07B4DF54CB5F}"/>
                </a:ext>
              </a:extLst>
            </p:cNvPr>
            <p:cNvSpPr/>
            <p:nvPr/>
          </p:nvSpPr>
          <p:spPr>
            <a:xfrm>
              <a:off x="2409667" y="4610600"/>
              <a:ext cx="591185" cy="567055"/>
            </a:xfrm>
            <a:custGeom>
              <a:avLst/>
              <a:gdLst/>
              <a:ahLst/>
              <a:cxnLst/>
              <a:rect l="l" t="t" r="r" b="b"/>
              <a:pathLst>
                <a:path w="591185" h="567054">
                  <a:moveTo>
                    <a:pt x="555606" y="0"/>
                  </a:moveTo>
                  <a:lnTo>
                    <a:pt x="0" y="0"/>
                  </a:lnTo>
                  <a:lnTo>
                    <a:pt x="0" y="243489"/>
                  </a:lnTo>
                  <a:lnTo>
                    <a:pt x="3417" y="289527"/>
                  </a:lnTo>
                  <a:lnTo>
                    <a:pt x="13348" y="333988"/>
                  </a:lnTo>
                  <a:lnTo>
                    <a:pt x="29308" y="376288"/>
                  </a:lnTo>
                  <a:lnTo>
                    <a:pt x="50813" y="415844"/>
                  </a:lnTo>
                  <a:lnTo>
                    <a:pt x="77379" y="452071"/>
                  </a:lnTo>
                  <a:lnTo>
                    <a:pt x="108523" y="484385"/>
                  </a:lnTo>
                  <a:lnTo>
                    <a:pt x="143759" y="512202"/>
                  </a:lnTo>
                  <a:lnTo>
                    <a:pt x="182605" y="534939"/>
                  </a:lnTo>
                  <a:lnTo>
                    <a:pt x="224576" y="552010"/>
                  </a:lnTo>
                  <a:lnTo>
                    <a:pt x="269189" y="562832"/>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2494" name="object 114">
              <a:extLst>
                <a:ext uri="{FF2B5EF4-FFF2-40B4-BE49-F238E27FC236}">
                  <a16:creationId xmlns:a16="http://schemas.microsoft.com/office/drawing/2014/main" id="{2B5C719D-2F76-45F7-BB2E-35FFC7CDF6DB}"/>
                </a:ext>
              </a:extLst>
            </p:cNvPr>
            <p:cNvSpPr/>
            <p:nvPr/>
          </p:nvSpPr>
          <p:spPr>
            <a:xfrm>
              <a:off x="2409664" y="4610597"/>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2495" name="object 115">
              <a:extLst>
                <a:ext uri="{FF2B5EF4-FFF2-40B4-BE49-F238E27FC236}">
                  <a16:creationId xmlns:a16="http://schemas.microsoft.com/office/drawing/2014/main" id="{AEFEE2E6-CD08-4892-A48E-D209F2DF6D03}"/>
                </a:ext>
              </a:extLst>
            </p:cNvPr>
            <p:cNvSpPr/>
            <p:nvPr/>
          </p:nvSpPr>
          <p:spPr>
            <a:xfrm>
              <a:off x="2409667" y="4610605"/>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2496" name="object 116">
              <a:extLst>
                <a:ext uri="{FF2B5EF4-FFF2-40B4-BE49-F238E27FC236}">
                  <a16:creationId xmlns:a16="http://schemas.microsoft.com/office/drawing/2014/main" id="{B948633E-13AA-4D79-845C-FE1E785B81F2}"/>
                </a:ext>
              </a:extLst>
            </p:cNvPr>
            <p:cNvSpPr/>
            <p:nvPr/>
          </p:nvSpPr>
          <p:spPr>
            <a:xfrm>
              <a:off x="2409671" y="4610599"/>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2497" name="object 117">
              <a:extLst>
                <a:ext uri="{FF2B5EF4-FFF2-40B4-BE49-F238E27FC236}">
                  <a16:creationId xmlns:a16="http://schemas.microsoft.com/office/drawing/2014/main" id="{F7D27AE0-634C-4307-AE1C-AD06EFFE15A5}"/>
                </a:ext>
              </a:extLst>
            </p:cNvPr>
            <p:cNvSpPr/>
            <p:nvPr/>
          </p:nvSpPr>
          <p:spPr>
            <a:xfrm>
              <a:off x="2409673" y="4610596"/>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9"/>
                  </a:lnTo>
                  <a:lnTo>
                    <a:pt x="439776" y="516329"/>
                  </a:lnTo>
                  <a:lnTo>
                    <a:pt x="477140" y="491027"/>
                  </a:lnTo>
                  <a:lnTo>
                    <a:pt x="509517" y="460003"/>
                  </a:lnTo>
                  <a:lnTo>
                    <a:pt x="536356" y="423963"/>
                  </a:lnTo>
                  <a:lnTo>
                    <a:pt x="557106" y="383618"/>
                  </a:lnTo>
                  <a:lnTo>
                    <a:pt x="571216" y="339676"/>
                  </a:lnTo>
                  <a:lnTo>
                    <a:pt x="578135" y="292846"/>
                  </a:lnTo>
                  <a:lnTo>
                    <a:pt x="577312" y="243835"/>
                  </a:lnTo>
                  <a:lnTo>
                    <a:pt x="555689" y="0"/>
                  </a:lnTo>
                  <a:close/>
                </a:path>
              </a:pathLst>
            </a:custGeom>
            <a:solidFill>
              <a:srgbClr val="D1D7DA">
                <a:alpha val="61903"/>
              </a:srgbClr>
            </a:solidFill>
          </p:spPr>
          <p:txBody>
            <a:bodyPr wrap="square" lIns="0" tIns="0" rIns="0" bIns="0" rtlCol="0"/>
            <a:lstStyle/>
            <a:p>
              <a:endParaRPr sz="1092"/>
            </a:p>
          </p:txBody>
        </p:sp>
        <p:sp>
          <p:nvSpPr>
            <p:cNvPr id="2498" name="object 118">
              <a:extLst>
                <a:ext uri="{FF2B5EF4-FFF2-40B4-BE49-F238E27FC236}">
                  <a16:creationId xmlns:a16="http://schemas.microsoft.com/office/drawing/2014/main" id="{55CD4002-1FB9-46DA-8681-DA62399BC4B1}"/>
                </a:ext>
              </a:extLst>
            </p:cNvPr>
            <p:cNvSpPr/>
            <p:nvPr/>
          </p:nvSpPr>
          <p:spPr>
            <a:xfrm>
              <a:off x="2409671" y="4610604"/>
              <a:ext cx="575310" cy="547370"/>
            </a:xfrm>
            <a:custGeom>
              <a:avLst/>
              <a:gdLst/>
              <a:ahLst/>
              <a:cxnLst/>
              <a:rect l="l" t="t" r="r" b="b"/>
              <a:pathLst>
                <a:path w="575310" h="547370">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2499" name="object 119">
              <a:extLst>
                <a:ext uri="{FF2B5EF4-FFF2-40B4-BE49-F238E27FC236}">
                  <a16:creationId xmlns:a16="http://schemas.microsoft.com/office/drawing/2014/main" id="{F74CD55E-9938-427F-B67C-68334DF80284}"/>
                </a:ext>
              </a:extLst>
            </p:cNvPr>
            <p:cNvSpPr/>
            <p:nvPr/>
          </p:nvSpPr>
          <p:spPr>
            <a:xfrm>
              <a:off x="2409673" y="4610598"/>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2500" name="object 120">
              <a:extLst>
                <a:ext uri="{FF2B5EF4-FFF2-40B4-BE49-F238E27FC236}">
                  <a16:creationId xmlns:a16="http://schemas.microsoft.com/office/drawing/2014/main" id="{503BCF2B-657D-4952-A833-1E87DADCFCEB}"/>
                </a:ext>
              </a:extLst>
            </p:cNvPr>
            <p:cNvSpPr/>
            <p:nvPr/>
          </p:nvSpPr>
          <p:spPr>
            <a:xfrm>
              <a:off x="2409665" y="4610606"/>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2501" name="object 121">
              <a:extLst>
                <a:ext uri="{FF2B5EF4-FFF2-40B4-BE49-F238E27FC236}">
                  <a16:creationId xmlns:a16="http://schemas.microsoft.com/office/drawing/2014/main" id="{5AA61751-B63E-4641-9832-5A272EA595A2}"/>
                </a:ext>
              </a:extLst>
            </p:cNvPr>
            <p:cNvSpPr/>
            <p:nvPr/>
          </p:nvSpPr>
          <p:spPr>
            <a:xfrm>
              <a:off x="2409674" y="4610602"/>
              <a:ext cx="567055" cy="535305"/>
            </a:xfrm>
            <a:custGeom>
              <a:avLst/>
              <a:gdLst/>
              <a:ahLst/>
              <a:cxnLst/>
              <a:rect l="l" t="t" r="r" b="b"/>
              <a:pathLst>
                <a:path w="567055" h="535304">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29"/>
                  </a:lnTo>
                  <a:lnTo>
                    <a:pt x="381882" y="519897"/>
                  </a:lnTo>
                  <a:lnTo>
                    <a:pt x="422720" y="502034"/>
                  </a:lnTo>
                  <a:lnTo>
                    <a:pt x="459610" y="478081"/>
                  </a:lnTo>
                  <a:lnTo>
                    <a:pt x="491990" y="448678"/>
                  </a:lnTo>
                  <a:lnTo>
                    <a:pt x="519298" y="414466"/>
                  </a:lnTo>
                  <a:lnTo>
                    <a:pt x="540974" y="376084"/>
                  </a:lnTo>
                  <a:lnTo>
                    <a:pt x="556456" y="334173"/>
                  </a:lnTo>
                  <a:lnTo>
                    <a:pt x="565181" y="289374"/>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2502" name="object 122">
              <a:extLst>
                <a:ext uri="{FF2B5EF4-FFF2-40B4-BE49-F238E27FC236}">
                  <a16:creationId xmlns:a16="http://schemas.microsoft.com/office/drawing/2014/main" id="{FCDD1D27-375D-4713-B062-C5971AB8F8C4}"/>
                </a:ext>
              </a:extLst>
            </p:cNvPr>
            <p:cNvSpPr/>
            <p:nvPr/>
          </p:nvSpPr>
          <p:spPr>
            <a:xfrm>
              <a:off x="2409665" y="4610597"/>
              <a:ext cx="564515" cy="530860"/>
            </a:xfrm>
            <a:custGeom>
              <a:avLst/>
              <a:gdLst/>
              <a:ahLst/>
              <a:cxnLst/>
              <a:rect l="l" t="t" r="r" b="b"/>
              <a:pathLst>
                <a:path w="564514" h="530860">
                  <a:moveTo>
                    <a:pt x="555815" y="0"/>
                  </a:moveTo>
                  <a:lnTo>
                    <a:pt x="0" y="0"/>
                  </a:lnTo>
                  <a:lnTo>
                    <a:pt x="0" y="241500"/>
                  </a:lnTo>
                  <a:lnTo>
                    <a:pt x="3759" y="287956"/>
                  </a:lnTo>
                  <a:lnTo>
                    <a:pt x="14645" y="332179"/>
                  </a:lnTo>
                  <a:lnTo>
                    <a:pt x="32067" y="373546"/>
                  </a:lnTo>
                  <a:lnTo>
                    <a:pt x="55434" y="411435"/>
                  </a:lnTo>
                  <a:lnTo>
                    <a:pt x="84157" y="445220"/>
                  </a:lnTo>
                  <a:lnTo>
                    <a:pt x="117645" y="474280"/>
                  </a:lnTo>
                  <a:lnTo>
                    <a:pt x="155308" y="497990"/>
                  </a:lnTo>
                  <a:lnTo>
                    <a:pt x="196556" y="515727"/>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2503" name="object 123">
              <a:extLst>
                <a:ext uri="{FF2B5EF4-FFF2-40B4-BE49-F238E27FC236}">
                  <a16:creationId xmlns:a16="http://schemas.microsoft.com/office/drawing/2014/main" id="{BEFD7B03-E17C-400A-B111-CA2E381EA0B6}"/>
                </a:ext>
              </a:extLst>
            </p:cNvPr>
            <p:cNvSpPr/>
            <p:nvPr/>
          </p:nvSpPr>
          <p:spPr>
            <a:xfrm>
              <a:off x="2409669" y="4610605"/>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2504" name="object 124">
              <a:extLst>
                <a:ext uri="{FF2B5EF4-FFF2-40B4-BE49-F238E27FC236}">
                  <a16:creationId xmlns:a16="http://schemas.microsoft.com/office/drawing/2014/main" id="{443ECBBF-0642-48BC-B5FE-CE737D0146DE}"/>
                </a:ext>
              </a:extLst>
            </p:cNvPr>
            <p:cNvSpPr/>
            <p:nvPr/>
          </p:nvSpPr>
          <p:spPr>
            <a:xfrm>
              <a:off x="2409672" y="4610601"/>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2505" name="object 125">
              <a:extLst>
                <a:ext uri="{FF2B5EF4-FFF2-40B4-BE49-F238E27FC236}">
                  <a16:creationId xmlns:a16="http://schemas.microsoft.com/office/drawing/2014/main" id="{27247F36-FE84-431F-918B-154CEA2621C2}"/>
                </a:ext>
              </a:extLst>
            </p:cNvPr>
            <p:cNvSpPr/>
            <p:nvPr/>
          </p:nvSpPr>
          <p:spPr>
            <a:xfrm>
              <a:off x="2409669" y="4610596"/>
              <a:ext cx="556260" cy="518795"/>
            </a:xfrm>
            <a:custGeom>
              <a:avLst/>
              <a:gdLst/>
              <a:ahLst/>
              <a:cxnLst/>
              <a:rect l="l" t="t" r="r" b="b"/>
              <a:pathLst>
                <a:path w="556260" h="518795">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2506" name="object 126">
              <a:extLst>
                <a:ext uri="{FF2B5EF4-FFF2-40B4-BE49-F238E27FC236}">
                  <a16:creationId xmlns:a16="http://schemas.microsoft.com/office/drawing/2014/main" id="{A3CE05B8-9301-435C-AEB6-9689A1F580DB}"/>
                </a:ext>
              </a:extLst>
            </p:cNvPr>
            <p:cNvSpPr/>
            <p:nvPr/>
          </p:nvSpPr>
          <p:spPr>
            <a:xfrm>
              <a:off x="2406751" y="4607408"/>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pPr algn="ctr"/>
              <a:r>
                <a:rPr lang="en-GB" sz="1270" dirty="0">
                  <a:solidFill>
                    <a:schemeClr val="bg1"/>
                  </a:solidFill>
                  <a:latin typeface="Tahoma" panose="020B0604030504040204" pitchFamily="34" charset="0"/>
                  <a:ea typeface="Tahoma" panose="020B0604030504040204" pitchFamily="34" charset="0"/>
                  <a:cs typeface="Tahoma" panose="020B0604030504040204" pitchFamily="34" charset="0"/>
                </a:rPr>
                <a:t>6</a:t>
              </a:r>
              <a:endParaRPr sz="127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2507" name="object 100">
            <a:extLst>
              <a:ext uri="{FF2B5EF4-FFF2-40B4-BE49-F238E27FC236}">
                <a16:creationId xmlns:a16="http://schemas.microsoft.com/office/drawing/2014/main" id="{EDA2B9E3-A742-40B3-95FF-09AFED3BA3DC}"/>
              </a:ext>
            </a:extLst>
          </p:cNvPr>
          <p:cNvGrpSpPr/>
          <p:nvPr/>
        </p:nvGrpSpPr>
        <p:grpSpPr>
          <a:xfrm>
            <a:off x="1892406" y="4755354"/>
            <a:ext cx="5704732" cy="516756"/>
            <a:chOff x="2201386" y="4607408"/>
            <a:chExt cx="9407525" cy="852169"/>
          </a:xfrm>
        </p:grpSpPr>
        <p:pic>
          <p:nvPicPr>
            <p:cNvPr id="2508" name="object 101">
              <a:extLst>
                <a:ext uri="{FF2B5EF4-FFF2-40B4-BE49-F238E27FC236}">
                  <a16:creationId xmlns:a16="http://schemas.microsoft.com/office/drawing/2014/main" id="{BFC5D247-E36D-4DBA-8276-B8F395F825D3}"/>
                </a:ext>
              </a:extLst>
            </p:cNvPr>
            <p:cNvPicPr/>
            <p:nvPr/>
          </p:nvPicPr>
          <p:blipFill>
            <a:blip r:embed="rId24" cstate="print"/>
            <a:stretch>
              <a:fillRect/>
            </a:stretch>
          </p:blipFill>
          <p:spPr>
            <a:xfrm>
              <a:off x="2202296" y="4721374"/>
              <a:ext cx="9387910" cy="737741"/>
            </a:xfrm>
            <a:prstGeom prst="rect">
              <a:avLst/>
            </a:prstGeom>
          </p:spPr>
        </p:pic>
        <p:sp>
          <p:nvSpPr>
            <p:cNvPr id="2509" name="object 102">
              <a:extLst>
                <a:ext uri="{FF2B5EF4-FFF2-40B4-BE49-F238E27FC236}">
                  <a16:creationId xmlns:a16="http://schemas.microsoft.com/office/drawing/2014/main" id="{D576CA1D-120B-4EF2-8605-E544386B1097}"/>
                </a:ext>
              </a:extLst>
            </p:cNvPr>
            <p:cNvSpPr/>
            <p:nvPr/>
          </p:nvSpPr>
          <p:spPr>
            <a:xfrm>
              <a:off x="2201386" y="5199804"/>
              <a:ext cx="9407525" cy="65405"/>
            </a:xfrm>
            <a:custGeom>
              <a:avLst/>
              <a:gdLst/>
              <a:ahLst/>
              <a:cxnLst/>
              <a:rect l="l" t="t" r="r" b="b"/>
              <a:pathLst>
                <a:path w="9407525" h="65404">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2510" name="object 103">
              <a:extLst>
                <a:ext uri="{FF2B5EF4-FFF2-40B4-BE49-F238E27FC236}">
                  <a16:creationId xmlns:a16="http://schemas.microsoft.com/office/drawing/2014/main" id="{BE417920-4ED1-4D8F-B2E8-65FE92BCC57B}"/>
                </a:ext>
              </a:extLst>
            </p:cNvPr>
            <p:cNvSpPr/>
            <p:nvPr/>
          </p:nvSpPr>
          <p:spPr>
            <a:xfrm>
              <a:off x="2201391" y="4607411"/>
              <a:ext cx="9407525" cy="65405"/>
            </a:xfrm>
            <a:custGeom>
              <a:avLst/>
              <a:gdLst/>
              <a:ahLst/>
              <a:cxnLst/>
              <a:rect l="l" t="t" r="r" b="b"/>
              <a:pathLst>
                <a:path w="9407525" h="65404">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2511" name="object 104">
              <a:extLst>
                <a:ext uri="{FF2B5EF4-FFF2-40B4-BE49-F238E27FC236}">
                  <a16:creationId xmlns:a16="http://schemas.microsoft.com/office/drawing/2014/main" id="{46910E8C-4329-403F-8B05-CC8444AA725F}"/>
                </a:ext>
              </a:extLst>
            </p:cNvPr>
            <p:cNvSpPr/>
            <p:nvPr/>
          </p:nvSpPr>
          <p:spPr>
            <a:xfrm>
              <a:off x="2201388" y="4672203"/>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2512" name="object 105">
              <a:extLst>
                <a:ext uri="{FF2B5EF4-FFF2-40B4-BE49-F238E27FC236}">
                  <a16:creationId xmlns:a16="http://schemas.microsoft.com/office/drawing/2014/main" id="{15D9B870-8B16-437B-8B6F-F1EF1F5CA7F5}"/>
                </a:ext>
              </a:extLst>
            </p:cNvPr>
            <p:cNvSpPr/>
            <p:nvPr/>
          </p:nvSpPr>
          <p:spPr>
            <a:xfrm>
              <a:off x="2409666" y="4610600"/>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2513" name="object 106">
              <a:extLst>
                <a:ext uri="{FF2B5EF4-FFF2-40B4-BE49-F238E27FC236}">
                  <a16:creationId xmlns:a16="http://schemas.microsoft.com/office/drawing/2014/main" id="{8D389C18-63C3-4DEC-A643-A66054FC9FF0}"/>
                </a:ext>
              </a:extLst>
            </p:cNvPr>
            <p:cNvSpPr/>
            <p:nvPr/>
          </p:nvSpPr>
          <p:spPr>
            <a:xfrm>
              <a:off x="2409669" y="4610596"/>
              <a:ext cx="614045" cy="594995"/>
            </a:xfrm>
            <a:custGeom>
              <a:avLst/>
              <a:gdLst/>
              <a:ahLst/>
              <a:cxnLst/>
              <a:rect l="l" t="t" r="r" b="b"/>
              <a:pathLst>
                <a:path w="614044" h="594995">
                  <a:moveTo>
                    <a:pt x="555449" y="0"/>
                  </a:moveTo>
                  <a:lnTo>
                    <a:pt x="0" y="0"/>
                  </a:lnTo>
                  <a:lnTo>
                    <a:pt x="0" y="245050"/>
                  </a:lnTo>
                  <a:lnTo>
                    <a:pt x="3075" y="289950"/>
                  </a:lnTo>
                  <a:lnTo>
                    <a:pt x="12039" y="333717"/>
                  </a:lnTo>
                  <a:lnTo>
                    <a:pt x="26492" y="375831"/>
                  </a:lnTo>
                  <a:lnTo>
                    <a:pt x="46039" y="415774"/>
                  </a:lnTo>
                  <a:lnTo>
                    <a:pt x="70282" y="453025"/>
                  </a:lnTo>
                  <a:lnTo>
                    <a:pt x="98825" y="487067"/>
                  </a:lnTo>
                  <a:lnTo>
                    <a:pt x="131270" y="517380"/>
                  </a:lnTo>
                  <a:lnTo>
                    <a:pt x="167220" y="543446"/>
                  </a:lnTo>
                  <a:lnTo>
                    <a:pt x="206279" y="564745"/>
                  </a:lnTo>
                  <a:lnTo>
                    <a:pt x="248049" y="580758"/>
                  </a:lnTo>
                  <a:lnTo>
                    <a:pt x="292134" y="590966"/>
                  </a:lnTo>
                  <a:lnTo>
                    <a:pt x="338136" y="594850"/>
                  </a:lnTo>
                  <a:lnTo>
                    <a:pt x="387799" y="591409"/>
                  </a:lnTo>
                  <a:lnTo>
                    <a:pt x="433591" y="580328"/>
                  </a:lnTo>
                  <a:lnTo>
                    <a:pt x="475119" y="562281"/>
                  </a:lnTo>
                  <a:lnTo>
                    <a:pt x="511992" y="537942"/>
                  </a:lnTo>
                  <a:lnTo>
                    <a:pt x="543817" y="507984"/>
                  </a:lnTo>
                  <a:lnTo>
                    <a:pt x="570202" y="473079"/>
                  </a:lnTo>
                  <a:lnTo>
                    <a:pt x="590756" y="433903"/>
                  </a:lnTo>
                  <a:lnTo>
                    <a:pt x="605085" y="391127"/>
                  </a:lnTo>
                  <a:lnTo>
                    <a:pt x="612798" y="345426"/>
                  </a:lnTo>
                  <a:lnTo>
                    <a:pt x="613503" y="297472"/>
                  </a:lnTo>
                  <a:lnTo>
                    <a:pt x="606808" y="247940"/>
                  </a:lnTo>
                  <a:lnTo>
                    <a:pt x="555449" y="0"/>
                  </a:lnTo>
                  <a:close/>
                </a:path>
              </a:pathLst>
            </a:custGeom>
            <a:solidFill>
              <a:srgbClr val="F8F9F9">
                <a:alpha val="9524"/>
              </a:srgbClr>
            </a:solidFill>
          </p:spPr>
          <p:txBody>
            <a:bodyPr wrap="square" lIns="0" tIns="0" rIns="0" bIns="0" rtlCol="0"/>
            <a:lstStyle/>
            <a:p>
              <a:endParaRPr sz="1092"/>
            </a:p>
          </p:txBody>
        </p:sp>
        <p:sp>
          <p:nvSpPr>
            <p:cNvPr id="2514" name="object 107">
              <a:extLst>
                <a:ext uri="{FF2B5EF4-FFF2-40B4-BE49-F238E27FC236}">
                  <a16:creationId xmlns:a16="http://schemas.microsoft.com/office/drawing/2014/main" id="{C4087E3B-6110-4D99-AA25-593F1E19BB42}"/>
                </a:ext>
              </a:extLst>
            </p:cNvPr>
            <p:cNvSpPr/>
            <p:nvPr/>
          </p:nvSpPr>
          <p:spPr>
            <a:xfrm>
              <a:off x="2409666" y="4610604"/>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2515" name="object 108">
              <a:extLst>
                <a:ext uri="{FF2B5EF4-FFF2-40B4-BE49-F238E27FC236}">
                  <a16:creationId xmlns:a16="http://schemas.microsoft.com/office/drawing/2014/main" id="{DF590B35-189F-4A7B-964A-97D74D605DA2}"/>
                </a:ext>
              </a:extLst>
            </p:cNvPr>
            <p:cNvSpPr/>
            <p:nvPr/>
          </p:nvSpPr>
          <p:spPr>
            <a:xfrm>
              <a:off x="2409670" y="4610599"/>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2516" name="object 109">
              <a:extLst>
                <a:ext uri="{FF2B5EF4-FFF2-40B4-BE49-F238E27FC236}">
                  <a16:creationId xmlns:a16="http://schemas.microsoft.com/office/drawing/2014/main" id="{9276E231-F2EA-4696-ACD7-2E2B2E469572}"/>
                </a:ext>
              </a:extLst>
            </p:cNvPr>
            <p:cNvSpPr/>
            <p:nvPr/>
          </p:nvSpPr>
          <p:spPr>
            <a:xfrm>
              <a:off x="2409672" y="4610606"/>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2517" name="object 110">
              <a:extLst>
                <a:ext uri="{FF2B5EF4-FFF2-40B4-BE49-F238E27FC236}">
                  <a16:creationId xmlns:a16="http://schemas.microsoft.com/office/drawing/2014/main" id="{44CDAA24-FFFD-4D27-B114-06C2AB9668E1}"/>
                </a:ext>
              </a:extLst>
            </p:cNvPr>
            <p:cNvSpPr/>
            <p:nvPr/>
          </p:nvSpPr>
          <p:spPr>
            <a:xfrm>
              <a:off x="2409664" y="4610602"/>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2518" name="object 111">
              <a:extLst>
                <a:ext uri="{FF2B5EF4-FFF2-40B4-BE49-F238E27FC236}">
                  <a16:creationId xmlns:a16="http://schemas.microsoft.com/office/drawing/2014/main" id="{E994F0ED-0E68-4980-B499-7DD8DD6F3180}"/>
                </a:ext>
              </a:extLst>
            </p:cNvPr>
            <p:cNvSpPr/>
            <p:nvPr/>
          </p:nvSpPr>
          <p:spPr>
            <a:xfrm>
              <a:off x="2409672" y="4610598"/>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2519" name="object 112">
              <a:extLst>
                <a:ext uri="{FF2B5EF4-FFF2-40B4-BE49-F238E27FC236}">
                  <a16:creationId xmlns:a16="http://schemas.microsoft.com/office/drawing/2014/main" id="{1DA5E71A-459C-4995-AF57-DCDEC410D795}"/>
                </a:ext>
              </a:extLst>
            </p:cNvPr>
            <p:cNvSpPr/>
            <p:nvPr/>
          </p:nvSpPr>
          <p:spPr>
            <a:xfrm>
              <a:off x="2409664" y="4610605"/>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2520" name="object 113">
              <a:extLst>
                <a:ext uri="{FF2B5EF4-FFF2-40B4-BE49-F238E27FC236}">
                  <a16:creationId xmlns:a16="http://schemas.microsoft.com/office/drawing/2014/main" id="{C25450E3-1462-4B2F-8ABD-BC6A925048E3}"/>
                </a:ext>
              </a:extLst>
            </p:cNvPr>
            <p:cNvSpPr/>
            <p:nvPr/>
          </p:nvSpPr>
          <p:spPr>
            <a:xfrm>
              <a:off x="2409667" y="4610600"/>
              <a:ext cx="591185" cy="567055"/>
            </a:xfrm>
            <a:custGeom>
              <a:avLst/>
              <a:gdLst/>
              <a:ahLst/>
              <a:cxnLst/>
              <a:rect l="l" t="t" r="r" b="b"/>
              <a:pathLst>
                <a:path w="591185" h="567054">
                  <a:moveTo>
                    <a:pt x="555606" y="0"/>
                  </a:moveTo>
                  <a:lnTo>
                    <a:pt x="0" y="0"/>
                  </a:lnTo>
                  <a:lnTo>
                    <a:pt x="0" y="243489"/>
                  </a:lnTo>
                  <a:lnTo>
                    <a:pt x="3417" y="289527"/>
                  </a:lnTo>
                  <a:lnTo>
                    <a:pt x="13348" y="333988"/>
                  </a:lnTo>
                  <a:lnTo>
                    <a:pt x="29308" y="376288"/>
                  </a:lnTo>
                  <a:lnTo>
                    <a:pt x="50813" y="415844"/>
                  </a:lnTo>
                  <a:lnTo>
                    <a:pt x="77379" y="452071"/>
                  </a:lnTo>
                  <a:lnTo>
                    <a:pt x="108523" y="484385"/>
                  </a:lnTo>
                  <a:lnTo>
                    <a:pt x="143759" y="512202"/>
                  </a:lnTo>
                  <a:lnTo>
                    <a:pt x="182605" y="534939"/>
                  </a:lnTo>
                  <a:lnTo>
                    <a:pt x="224576" y="552010"/>
                  </a:lnTo>
                  <a:lnTo>
                    <a:pt x="269189" y="562832"/>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2521" name="object 114">
              <a:extLst>
                <a:ext uri="{FF2B5EF4-FFF2-40B4-BE49-F238E27FC236}">
                  <a16:creationId xmlns:a16="http://schemas.microsoft.com/office/drawing/2014/main" id="{4D73FC7E-AB47-44E6-A143-FF1CFABCB861}"/>
                </a:ext>
              </a:extLst>
            </p:cNvPr>
            <p:cNvSpPr/>
            <p:nvPr/>
          </p:nvSpPr>
          <p:spPr>
            <a:xfrm>
              <a:off x="2409664" y="4610597"/>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2522" name="object 115">
              <a:extLst>
                <a:ext uri="{FF2B5EF4-FFF2-40B4-BE49-F238E27FC236}">
                  <a16:creationId xmlns:a16="http://schemas.microsoft.com/office/drawing/2014/main" id="{59EDC072-C624-4B09-B613-0DF352809F9F}"/>
                </a:ext>
              </a:extLst>
            </p:cNvPr>
            <p:cNvSpPr/>
            <p:nvPr/>
          </p:nvSpPr>
          <p:spPr>
            <a:xfrm>
              <a:off x="2409667" y="4610605"/>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2523" name="object 116">
              <a:extLst>
                <a:ext uri="{FF2B5EF4-FFF2-40B4-BE49-F238E27FC236}">
                  <a16:creationId xmlns:a16="http://schemas.microsoft.com/office/drawing/2014/main" id="{F4D94DF4-222C-4005-8BB0-4B51A2F4FEE6}"/>
                </a:ext>
              </a:extLst>
            </p:cNvPr>
            <p:cNvSpPr/>
            <p:nvPr/>
          </p:nvSpPr>
          <p:spPr>
            <a:xfrm>
              <a:off x="2409671" y="4610599"/>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2524" name="object 117">
              <a:extLst>
                <a:ext uri="{FF2B5EF4-FFF2-40B4-BE49-F238E27FC236}">
                  <a16:creationId xmlns:a16="http://schemas.microsoft.com/office/drawing/2014/main" id="{08DB716C-8352-43AF-AE2F-9CC8A6424F13}"/>
                </a:ext>
              </a:extLst>
            </p:cNvPr>
            <p:cNvSpPr/>
            <p:nvPr/>
          </p:nvSpPr>
          <p:spPr>
            <a:xfrm>
              <a:off x="2409673" y="4610596"/>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9"/>
                  </a:lnTo>
                  <a:lnTo>
                    <a:pt x="439776" y="516329"/>
                  </a:lnTo>
                  <a:lnTo>
                    <a:pt x="477140" y="491027"/>
                  </a:lnTo>
                  <a:lnTo>
                    <a:pt x="509517" y="460003"/>
                  </a:lnTo>
                  <a:lnTo>
                    <a:pt x="536356" y="423963"/>
                  </a:lnTo>
                  <a:lnTo>
                    <a:pt x="557106" y="383618"/>
                  </a:lnTo>
                  <a:lnTo>
                    <a:pt x="571216" y="339676"/>
                  </a:lnTo>
                  <a:lnTo>
                    <a:pt x="578135" y="292846"/>
                  </a:lnTo>
                  <a:lnTo>
                    <a:pt x="577312" y="243835"/>
                  </a:lnTo>
                  <a:lnTo>
                    <a:pt x="555689" y="0"/>
                  </a:lnTo>
                  <a:close/>
                </a:path>
              </a:pathLst>
            </a:custGeom>
            <a:solidFill>
              <a:srgbClr val="D1D7DA">
                <a:alpha val="61903"/>
              </a:srgbClr>
            </a:solidFill>
          </p:spPr>
          <p:txBody>
            <a:bodyPr wrap="square" lIns="0" tIns="0" rIns="0" bIns="0" rtlCol="0"/>
            <a:lstStyle/>
            <a:p>
              <a:endParaRPr sz="1092"/>
            </a:p>
          </p:txBody>
        </p:sp>
        <p:sp>
          <p:nvSpPr>
            <p:cNvPr id="2525" name="object 118">
              <a:extLst>
                <a:ext uri="{FF2B5EF4-FFF2-40B4-BE49-F238E27FC236}">
                  <a16:creationId xmlns:a16="http://schemas.microsoft.com/office/drawing/2014/main" id="{60F64903-1A56-44A8-B090-1FFC259EB92A}"/>
                </a:ext>
              </a:extLst>
            </p:cNvPr>
            <p:cNvSpPr/>
            <p:nvPr/>
          </p:nvSpPr>
          <p:spPr>
            <a:xfrm>
              <a:off x="2409671" y="4610604"/>
              <a:ext cx="575310" cy="547370"/>
            </a:xfrm>
            <a:custGeom>
              <a:avLst/>
              <a:gdLst/>
              <a:ahLst/>
              <a:cxnLst/>
              <a:rect l="l" t="t" r="r" b="b"/>
              <a:pathLst>
                <a:path w="575310" h="547370">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2526" name="object 119">
              <a:extLst>
                <a:ext uri="{FF2B5EF4-FFF2-40B4-BE49-F238E27FC236}">
                  <a16:creationId xmlns:a16="http://schemas.microsoft.com/office/drawing/2014/main" id="{41332BC8-111E-428D-9A1D-2B4C3FF6CDBA}"/>
                </a:ext>
              </a:extLst>
            </p:cNvPr>
            <p:cNvSpPr/>
            <p:nvPr/>
          </p:nvSpPr>
          <p:spPr>
            <a:xfrm>
              <a:off x="2409673" y="4610598"/>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2527" name="object 120">
              <a:extLst>
                <a:ext uri="{FF2B5EF4-FFF2-40B4-BE49-F238E27FC236}">
                  <a16:creationId xmlns:a16="http://schemas.microsoft.com/office/drawing/2014/main" id="{28C36788-562E-4B66-9E21-8284902E1404}"/>
                </a:ext>
              </a:extLst>
            </p:cNvPr>
            <p:cNvSpPr/>
            <p:nvPr/>
          </p:nvSpPr>
          <p:spPr>
            <a:xfrm>
              <a:off x="2409665" y="4610606"/>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2528" name="object 121">
              <a:extLst>
                <a:ext uri="{FF2B5EF4-FFF2-40B4-BE49-F238E27FC236}">
                  <a16:creationId xmlns:a16="http://schemas.microsoft.com/office/drawing/2014/main" id="{25A43F69-F5AA-42D8-87D3-CEA04197FC5D}"/>
                </a:ext>
              </a:extLst>
            </p:cNvPr>
            <p:cNvSpPr/>
            <p:nvPr/>
          </p:nvSpPr>
          <p:spPr>
            <a:xfrm>
              <a:off x="2409674" y="4610602"/>
              <a:ext cx="567055" cy="535305"/>
            </a:xfrm>
            <a:custGeom>
              <a:avLst/>
              <a:gdLst/>
              <a:ahLst/>
              <a:cxnLst/>
              <a:rect l="l" t="t" r="r" b="b"/>
              <a:pathLst>
                <a:path w="567055" h="535304">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29"/>
                  </a:lnTo>
                  <a:lnTo>
                    <a:pt x="381882" y="519897"/>
                  </a:lnTo>
                  <a:lnTo>
                    <a:pt x="422720" y="502034"/>
                  </a:lnTo>
                  <a:lnTo>
                    <a:pt x="459610" y="478081"/>
                  </a:lnTo>
                  <a:lnTo>
                    <a:pt x="491990" y="448678"/>
                  </a:lnTo>
                  <a:lnTo>
                    <a:pt x="519298" y="414466"/>
                  </a:lnTo>
                  <a:lnTo>
                    <a:pt x="540974" y="376084"/>
                  </a:lnTo>
                  <a:lnTo>
                    <a:pt x="556456" y="334173"/>
                  </a:lnTo>
                  <a:lnTo>
                    <a:pt x="565181" y="289374"/>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2529" name="object 122">
              <a:extLst>
                <a:ext uri="{FF2B5EF4-FFF2-40B4-BE49-F238E27FC236}">
                  <a16:creationId xmlns:a16="http://schemas.microsoft.com/office/drawing/2014/main" id="{FC63054F-0B19-4F4B-972D-74EAF03A2D64}"/>
                </a:ext>
              </a:extLst>
            </p:cNvPr>
            <p:cNvSpPr/>
            <p:nvPr/>
          </p:nvSpPr>
          <p:spPr>
            <a:xfrm>
              <a:off x="2409665" y="4610597"/>
              <a:ext cx="564515" cy="530860"/>
            </a:xfrm>
            <a:custGeom>
              <a:avLst/>
              <a:gdLst/>
              <a:ahLst/>
              <a:cxnLst/>
              <a:rect l="l" t="t" r="r" b="b"/>
              <a:pathLst>
                <a:path w="564514" h="530860">
                  <a:moveTo>
                    <a:pt x="555815" y="0"/>
                  </a:moveTo>
                  <a:lnTo>
                    <a:pt x="0" y="0"/>
                  </a:lnTo>
                  <a:lnTo>
                    <a:pt x="0" y="241500"/>
                  </a:lnTo>
                  <a:lnTo>
                    <a:pt x="3759" y="287956"/>
                  </a:lnTo>
                  <a:lnTo>
                    <a:pt x="14645" y="332179"/>
                  </a:lnTo>
                  <a:lnTo>
                    <a:pt x="32067" y="373546"/>
                  </a:lnTo>
                  <a:lnTo>
                    <a:pt x="55434" y="411435"/>
                  </a:lnTo>
                  <a:lnTo>
                    <a:pt x="84157" y="445220"/>
                  </a:lnTo>
                  <a:lnTo>
                    <a:pt x="117645" y="474280"/>
                  </a:lnTo>
                  <a:lnTo>
                    <a:pt x="155308" y="497990"/>
                  </a:lnTo>
                  <a:lnTo>
                    <a:pt x="196556" y="515727"/>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2530" name="object 123">
              <a:extLst>
                <a:ext uri="{FF2B5EF4-FFF2-40B4-BE49-F238E27FC236}">
                  <a16:creationId xmlns:a16="http://schemas.microsoft.com/office/drawing/2014/main" id="{DC3EE3EA-A53F-4089-A40D-06E4C49AEB0D}"/>
                </a:ext>
              </a:extLst>
            </p:cNvPr>
            <p:cNvSpPr/>
            <p:nvPr/>
          </p:nvSpPr>
          <p:spPr>
            <a:xfrm>
              <a:off x="2409669" y="4610605"/>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2531" name="object 124">
              <a:extLst>
                <a:ext uri="{FF2B5EF4-FFF2-40B4-BE49-F238E27FC236}">
                  <a16:creationId xmlns:a16="http://schemas.microsoft.com/office/drawing/2014/main" id="{8756E737-AFD7-4660-ABBE-D7F269B5BED3}"/>
                </a:ext>
              </a:extLst>
            </p:cNvPr>
            <p:cNvSpPr/>
            <p:nvPr/>
          </p:nvSpPr>
          <p:spPr>
            <a:xfrm>
              <a:off x="2409672" y="4610601"/>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2532" name="object 125">
              <a:extLst>
                <a:ext uri="{FF2B5EF4-FFF2-40B4-BE49-F238E27FC236}">
                  <a16:creationId xmlns:a16="http://schemas.microsoft.com/office/drawing/2014/main" id="{7DF548B3-CD33-4FD1-8DCB-106525F9B399}"/>
                </a:ext>
              </a:extLst>
            </p:cNvPr>
            <p:cNvSpPr/>
            <p:nvPr/>
          </p:nvSpPr>
          <p:spPr>
            <a:xfrm>
              <a:off x="2409669" y="4610596"/>
              <a:ext cx="556260" cy="518795"/>
            </a:xfrm>
            <a:custGeom>
              <a:avLst/>
              <a:gdLst/>
              <a:ahLst/>
              <a:cxnLst/>
              <a:rect l="l" t="t" r="r" b="b"/>
              <a:pathLst>
                <a:path w="556260" h="518795">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2533" name="object 126">
              <a:extLst>
                <a:ext uri="{FF2B5EF4-FFF2-40B4-BE49-F238E27FC236}">
                  <a16:creationId xmlns:a16="http://schemas.microsoft.com/office/drawing/2014/main" id="{B0CED1FC-5A84-4D8A-8036-03EEC37F033E}"/>
                </a:ext>
              </a:extLst>
            </p:cNvPr>
            <p:cNvSpPr/>
            <p:nvPr/>
          </p:nvSpPr>
          <p:spPr>
            <a:xfrm>
              <a:off x="2406751" y="4607408"/>
              <a:ext cx="565150"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pPr algn="ctr"/>
              <a:r>
                <a:rPr lang="en-GB" sz="1270" dirty="0">
                  <a:solidFill>
                    <a:schemeClr val="bg1"/>
                  </a:solidFill>
                  <a:latin typeface="Tahoma" panose="020B0604030504040204" pitchFamily="34" charset="0"/>
                  <a:ea typeface="Tahoma" panose="020B0604030504040204" pitchFamily="34" charset="0"/>
                  <a:cs typeface="Tahoma" panose="020B0604030504040204" pitchFamily="34" charset="0"/>
                </a:rPr>
                <a:t>7</a:t>
              </a:r>
              <a:endParaRPr sz="127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2534" name="object 100">
            <a:extLst>
              <a:ext uri="{FF2B5EF4-FFF2-40B4-BE49-F238E27FC236}">
                <a16:creationId xmlns:a16="http://schemas.microsoft.com/office/drawing/2014/main" id="{3066B45C-4C02-448B-9410-E331B6BFC6D2}"/>
              </a:ext>
            </a:extLst>
          </p:cNvPr>
          <p:cNvGrpSpPr/>
          <p:nvPr/>
        </p:nvGrpSpPr>
        <p:grpSpPr>
          <a:xfrm>
            <a:off x="1895847" y="5351534"/>
            <a:ext cx="5704735" cy="516477"/>
            <a:chOff x="2201386" y="4607406"/>
            <a:chExt cx="9407530" cy="851709"/>
          </a:xfrm>
        </p:grpSpPr>
        <p:pic>
          <p:nvPicPr>
            <p:cNvPr id="2535" name="object 101">
              <a:extLst>
                <a:ext uri="{FF2B5EF4-FFF2-40B4-BE49-F238E27FC236}">
                  <a16:creationId xmlns:a16="http://schemas.microsoft.com/office/drawing/2014/main" id="{1A6AA3A6-403E-42B9-B8D5-91B410238224}"/>
                </a:ext>
              </a:extLst>
            </p:cNvPr>
            <p:cNvPicPr/>
            <p:nvPr/>
          </p:nvPicPr>
          <p:blipFill>
            <a:blip r:embed="rId24" cstate="print"/>
            <a:stretch>
              <a:fillRect/>
            </a:stretch>
          </p:blipFill>
          <p:spPr>
            <a:xfrm>
              <a:off x="2202296" y="4721374"/>
              <a:ext cx="9387910" cy="737741"/>
            </a:xfrm>
            <a:prstGeom prst="rect">
              <a:avLst/>
            </a:prstGeom>
          </p:spPr>
        </p:pic>
        <p:sp>
          <p:nvSpPr>
            <p:cNvPr id="2536" name="object 102">
              <a:extLst>
                <a:ext uri="{FF2B5EF4-FFF2-40B4-BE49-F238E27FC236}">
                  <a16:creationId xmlns:a16="http://schemas.microsoft.com/office/drawing/2014/main" id="{897C70D5-874D-47BC-BF33-0C1C15890CF2}"/>
                </a:ext>
              </a:extLst>
            </p:cNvPr>
            <p:cNvSpPr/>
            <p:nvPr/>
          </p:nvSpPr>
          <p:spPr>
            <a:xfrm>
              <a:off x="2201386" y="5199804"/>
              <a:ext cx="9407525" cy="65405"/>
            </a:xfrm>
            <a:custGeom>
              <a:avLst/>
              <a:gdLst/>
              <a:ahLst/>
              <a:cxnLst/>
              <a:rect l="l" t="t" r="r" b="b"/>
              <a:pathLst>
                <a:path w="9407525" h="65404">
                  <a:moveTo>
                    <a:pt x="9407022" y="0"/>
                  </a:moveTo>
                  <a:lnTo>
                    <a:pt x="0" y="0"/>
                  </a:lnTo>
                  <a:lnTo>
                    <a:pt x="0" y="6827"/>
                  </a:lnTo>
                  <a:lnTo>
                    <a:pt x="4555" y="29388"/>
                  </a:lnTo>
                  <a:lnTo>
                    <a:pt x="16979" y="47813"/>
                  </a:lnTo>
                  <a:lnTo>
                    <a:pt x="35405" y="60237"/>
                  </a:lnTo>
                  <a:lnTo>
                    <a:pt x="57966" y="64793"/>
                  </a:lnTo>
                  <a:lnTo>
                    <a:pt x="9349066" y="64793"/>
                  </a:lnTo>
                  <a:lnTo>
                    <a:pt x="9371625" y="60237"/>
                  </a:lnTo>
                  <a:lnTo>
                    <a:pt x="9390047" y="47813"/>
                  </a:lnTo>
                  <a:lnTo>
                    <a:pt x="9402468" y="29388"/>
                  </a:lnTo>
                  <a:lnTo>
                    <a:pt x="9407022" y="6827"/>
                  </a:lnTo>
                  <a:lnTo>
                    <a:pt x="9407022" y="0"/>
                  </a:lnTo>
                  <a:close/>
                </a:path>
              </a:pathLst>
            </a:custGeom>
            <a:solidFill>
              <a:srgbClr val="11110E"/>
            </a:solidFill>
          </p:spPr>
          <p:txBody>
            <a:bodyPr wrap="square" lIns="0" tIns="0" rIns="0" bIns="0" rtlCol="0"/>
            <a:lstStyle/>
            <a:p>
              <a:endParaRPr sz="1092"/>
            </a:p>
          </p:txBody>
        </p:sp>
        <p:sp>
          <p:nvSpPr>
            <p:cNvPr id="2537" name="object 103">
              <a:extLst>
                <a:ext uri="{FF2B5EF4-FFF2-40B4-BE49-F238E27FC236}">
                  <a16:creationId xmlns:a16="http://schemas.microsoft.com/office/drawing/2014/main" id="{A37CB66A-97B8-4A06-AF5A-61FB723CB82B}"/>
                </a:ext>
              </a:extLst>
            </p:cNvPr>
            <p:cNvSpPr/>
            <p:nvPr/>
          </p:nvSpPr>
          <p:spPr>
            <a:xfrm>
              <a:off x="2201391" y="4607411"/>
              <a:ext cx="9407525" cy="65405"/>
            </a:xfrm>
            <a:custGeom>
              <a:avLst/>
              <a:gdLst/>
              <a:ahLst/>
              <a:cxnLst/>
              <a:rect l="l" t="t" r="r" b="b"/>
              <a:pathLst>
                <a:path w="9407525" h="65404">
                  <a:moveTo>
                    <a:pt x="9349055" y="0"/>
                  </a:moveTo>
                  <a:lnTo>
                    <a:pt x="57956" y="0"/>
                  </a:lnTo>
                  <a:lnTo>
                    <a:pt x="35396" y="4554"/>
                  </a:lnTo>
                  <a:lnTo>
                    <a:pt x="16974" y="16975"/>
                  </a:lnTo>
                  <a:lnTo>
                    <a:pt x="4554" y="35401"/>
                  </a:lnTo>
                  <a:lnTo>
                    <a:pt x="0" y="57966"/>
                  </a:lnTo>
                  <a:lnTo>
                    <a:pt x="0" y="64793"/>
                  </a:lnTo>
                  <a:lnTo>
                    <a:pt x="9407022" y="64793"/>
                  </a:lnTo>
                  <a:lnTo>
                    <a:pt x="9407022" y="57966"/>
                  </a:lnTo>
                  <a:lnTo>
                    <a:pt x="9402466" y="35401"/>
                  </a:lnTo>
                  <a:lnTo>
                    <a:pt x="9390042" y="16975"/>
                  </a:lnTo>
                  <a:lnTo>
                    <a:pt x="9371616" y="4554"/>
                  </a:lnTo>
                  <a:lnTo>
                    <a:pt x="9349055" y="0"/>
                  </a:lnTo>
                  <a:close/>
                </a:path>
              </a:pathLst>
            </a:custGeom>
            <a:solidFill>
              <a:srgbClr val="0C8F39"/>
            </a:solidFill>
          </p:spPr>
          <p:txBody>
            <a:bodyPr wrap="square" lIns="0" tIns="0" rIns="0" bIns="0" rtlCol="0"/>
            <a:lstStyle/>
            <a:p>
              <a:endParaRPr sz="1092"/>
            </a:p>
          </p:txBody>
        </p:sp>
        <p:sp>
          <p:nvSpPr>
            <p:cNvPr id="2538" name="object 104">
              <a:extLst>
                <a:ext uri="{FF2B5EF4-FFF2-40B4-BE49-F238E27FC236}">
                  <a16:creationId xmlns:a16="http://schemas.microsoft.com/office/drawing/2014/main" id="{E5C064E9-0494-42F0-BFDB-C45407C019FD}"/>
                </a:ext>
              </a:extLst>
            </p:cNvPr>
            <p:cNvSpPr/>
            <p:nvPr/>
          </p:nvSpPr>
          <p:spPr>
            <a:xfrm>
              <a:off x="2201388" y="4672203"/>
              <a:ext cx="9407525" cy="527685"/>
            </a:xfrm>
            <a:custGeom>
              <a:avLst/>
              <a:gdLst/>
              <a:ahLst/>
              <a:cxnLst/>
              <a:rect l="l" t="t" r="r" b="b"/>
              <a:pathLst>
                <a:path w="9407525" h="527685">
                  <a:moveTo>
                    <a:pt x="9407022" y="0"/>
                  </a:moveTo>
                  <a:lnTo>
                    <a:pt x="0" y="0"/>
                  </a:lnTo>
                  <a:lnTo>
                    <a:pt x="0" y="527596"/>
                  </a:lnTo>
                  <a:lnTo>
                    <a:pt x="9407022" y="527596"/>
                  </a:lnTo>
                  <a:lnTo>
                    <a:pt x="9407022" y="0"/>
                  </a:lnTo>
                  <a:close/>
                </a:path>
              </a:pathLst>
            </a:custGeom>
            <a:solidFill>
              <a:srgbClr val="F9F9F9"/>
            </a:solidFill>
          </p:spPr>
          <p:txBody>
            <a:bodyPr wrap="square" lIns="0" tIns="0" rIns="0" bIns="0" rtlCol="0"/>
            <a:lstStyle/>
            <a:p>
              <a:endParaRPr sz="1092"/>
            </a:p>
          </p:txBody>
        </p:sp>
        <p:sp>
          <p:nvSpPr>
            <p:cNvPr id="2539" name="object 105">
              <a:extLst>
                <a:ext uri="{FF2B5EF4-FFF2-40B4-BE49-F238E27FC236}">
                  <a16:creationId xmlns:a16="http://schemas.microsoft.com/office/drawing/2014/main" id="{E0C2627F-1E95-4402-B0FF-49242BE0F5DA}"/>
                </a:ext>
              </a:extLst>
            </p:cNvPr>
            <p:cNvSpPr/>
            <p:nvPr/>
          </p:nvSpPr>
          <p:spPr>
            <a:xfrm>
              <a:off x="2409666" y="4610600"/>
              <a:ext cx="617220" cy="599440"/>
            </a:xfrm>
            <a:custGeom>
              <a:avLst/>
              <a:gdLst/>
              <a:ahLst/>
              <a:cxnLst/>
              <a:rect l="l" t="t" r="r" b="b"/>
              <a:pathLst>
                <a:path w="617219" h="599439">
                  <a:moveTo>
                    <a:pt x="555438" y="0"/>
                  </a:moveTo>
                  <a:lnTo>
                    <a:pt x="0" y="0"/>
                  </a:lnTo>
                  <a:lnTo>
                    <a:pt x="0" y="245270"/>
                  </a:lnTo>
                  <a:lnTo>
                    <a:pt x="3104" y="290546"/>
                  </a:lnTo>
                  <a:lnTo>
                    <a:pt x="12150" y="334711"/>
                  </a:lnTo>
                  <a:lnTo>
                    <a:pt x="26738" y="377235"/>
                  </a:lnTo>
                  <a:lnTo>
                    <a:pt x="46466" y="417590"/>
                  </a:lnTo>
                  <a:lnTo>
                    <a:pt x="70935" y="455247"/>
                  </a:lnTo>
                  <a:lnTo>
                    <a:pt x="99744" y="489676"/>
                  </a:lnTo>
                  <a:lnTo>
                    <a:pt x="132492" y="520348"/>
                  </a:lnTo>
                  <a:lnTo>
                    <a:pt x="168779" y="546736"/>
                  </a:lnTo>
                  <a:lnTo>
                    <a:pt x="208205" y="568308"/>
                  </a:lnTo>
                  <a:lnTo>
                    <a:pt x="250369" y="584538"/>
                  </a:lnTo>
                  <a:lnTo>
                    <a:pt x="294870" y="594895"/>
                  </a:lnTo>
                  <a:lnTo>
                    <a:pt x="341308" y="598850"/>
                  </a:lnTo>
                  <a:lnTo>
                    <a:pt x="387394" y="595982"/>
                  </a:lnTo>
                  <a:lnTo>
                    <a:pt x="430165" y="586562"/>
                  </a:lnTo>
                  <a:lnTo>
                    <a:pt x="469322" y="571118"/>
                  </a:lnTo>
                  <a:lnTo>
                    <a:pt x="504563" y="550180"/>
                  </a:lnTo>
                  <a:lnTo>
                    <a:pt x="535589" y="524276"/>
                  </a:lnTo>
                  <a:lnTo>
                    <a:pt x="562099" y="493935"/>
                  </a:lnTo>
                  <a:lnTo>
                    <a:pt x="583792" y="459685"/>
                  </a:lnTo>
                  <a:lnTo>
                    <a:pt x="600369" y="422055"/>
                  </a:lnTo>
                  <a:lnTo>
                    <a:pt x="611528" y="381573"/>
                  </a:lnTo>
                  <a:lnTo>
                    <a:pt x="616970" y="338769"/>
                  </a:lnTo>
                  <a:lnTo>
                    <a:pt x="616394" y="294170"/>
                  </a:lnTo>
                  <a:lnTo>
                    <a:pt x="609499" y="248306"/>
                  </a:lnTo>
                  <a:lnTo>
                    <a:pt x="555438" y="0"/>
                  </a:lnTo>
                  <a:close/>
                </a:path>
              </a:pathLst>
            </a:custGeom>
            <a:solidFill>
              <a:srgbClr val="FBFCFC">
                <a:alpha val="4762"/>
              </a:srgbClr>
            </a:solidFill>
          </p:spPr>
          <p:txBody>
            <a:bodyPr wrap="square" lIns="0" tIns="0" rIns="0" bIns="0" rtlCol="0"/>
            <a:lstStyle/>
            <a:p>
              <a:endParaRPr sz="1092"/>
            </a:p>
          </p:txBody>
        </p:sp>
        <p:sp>
          <p:nvSpPr>
            <p:cNvPr id="2540" name="object 106">
              <a:extLst>
                <a:ext uri="{FF2B5EF4-FFF2-40B4-BE49-F238E27FC236}">
                  <a16:creationId xmlns:a16="http://schemas.microsoft.com/office/drawing/2014/main" id="{59DF9AE8-69D5-42CC-82AA-7EF1F8FFA440}"/>
                </a:ext>
              </a:extLst>
            </p:cNvPr>
            <p:cNvSpPr/>
            <p:nvPr/>
          </p:nvSpPr>
          <p:spPr>
            <a:xfrm>
              <a:off x="2409669" y="4610596"/>
              <a:ext cx="614045" cy="594995"/>
            </a:xfrm>
            <a:custGeom>
              <a:avLst/>
              <a:gdLst/>
              <a:ahLst/>
              <a:cxnLst/>
              <a:rect l="l" t="t" r="r" b="b"/>
              <a:pathLst>
                <a:path w="614044" h="594995">
                  <a:moveTo>
                    <a:pt x="555449" y="0"/>
                  </a:moveTo>
                  <a:lnTo>
                    <a:pt x="0" y="0"/>
                  </a:lnTo>
                  <a:lnTo>
                    <a:pt x="0" y="245050"/>
                  </a:lnTo>
                  <a:lnTo>
                    <a:pt x="3075" y="289950"/>
                  </a:lnTo>
                  <a:lnTo>
                    <a:pt x="12039" y="333717"/>
                  </a:lnTo>
                  <a:lnTo>
                    <a:pt x="26492" y="375831"/>
                  </a:lnTo>
                  <a:lnTo>
                    <a:pt x="46039" y="415774"/>
                  </a:lnTo>
                  <a:lnTo>
                    <a:pt x="70282" y="453025"/>
                  </a:lnTo>
                  <a:lnTo>
                    <a:pt x="98825" y="487067"/>
                  </a:lnTo>
                  <a:lnTo>
                    <a:pt x="131270" y="517380"/>
                  </a:lnTo>
                  <a:lnTo>
                    <a:pt x="167220" y="543446"/>
                  </a:lnTo>
                  <a:lnTo>
                    <a:pt x="206279" y="564745"/>
                  </a:lnTo>
                  <a:lnTo>
                    <a:pt x="248049" y="580758"/>
                  </a:lnTo>
                  <a:lnTo>
                    <a:pt x="292134" y="590966"/>
                  </a:lnTo>
                  <a:lnTo>
                    <a:pt x="338136" y="594850"/>
                  </a:lnTo>
                  <a:lnTo>
                    <a:pt x="387799" y="591409"/>
                  </a:lnTo>
                  <a:lnTo>
                    <a:pt x="433591" y="580328"/>
                  </a:lnTo>
                  <a:lnTo>
                    <a:pt x="475119" y="562281"/>
                  </a:lnTo>
                  <a:lnTo>
                    <a:pt x="511992" y="537942"/>
                  </a:lnTo>
                  <a:lnTo>
                    <a:pt x="543817" y="507984"/>
                  </a:lnTo>
                  <a:lnTo>
                    <a:pt x="570202" y="473079"/>
                  </a:lnTo>
                  <a:lnTo>
                    <a:pt x="590756" y="433903"/>
                  </a:lnTo>
                  <a:lnTo>
                    <a:pt x="605085" y="391127"/>
                  </a:lnTo>
                  <a:lnTo>
                    <a:pt x="612798" y="345426"/>
                  </a:lnTo>
                  <a:lnTo>
                    <a:pt x="613503" y="297472"/>
                  </a:lnTo>
                  <a:lnTo>
                    <a:pt x="606808" y="247940"/>
                  </a:lnTo>
                  <a:lnTo>
                    <a:pt x="555449" y="0"/>
                  </a:lnTo>
                  <a:close/>
                </a:path>
              </a:pathLst>
            </a:custGeom>
            <a:solidFill>
              <a:srgbClr val="F8F9F9">
                <a:alpha val="9524"/>
              </a:srgbClr>
            </a:solidFill>
          </p:spPr>
          <p:txBody>
            <a:bodyPr wrap="square" lIns="0" tIns="0" rIns="0" bIns="0" rtlCol="0"/>
            <a:lstStyle/>
            <a:p>
              <a:endParaRPr sz="1092"/>
            </a:p>
          </p:txBody>
        </p:sp>
        <p:sp>
          <p:nvSpPr>
            <p:cNvPr id="2541" name="object 107">
              <a:extLst>
                <a:ext uri="{FF2B5EF4-FFF2-40B4-BE49-F238E27FC236}">
                  <a16:creationId xmlns:a16="http://schemas.microsoft.com/office/drawing/2014/main" id="{7907C1AE-9F7E-45AF-AC95-E43ECBA56656}"/>
                </a:ext>
              </a:extLst>
            </p:cNvPr>
            <p:cNvSpPr/>
            <p:nvPr/>
          </p:nvSpPr>
          <p:spPr>
            <a:xfrm>
              <a:off x="2409666" y="4610604"/>
              <a:ext cx="610870" cy="591185"/>
            </a:xfrm>
            <a:custGeom>
              <a:avLst/>
              <a:gdLst/>
              <a:ahLst/>
              <a:cxnLst/>
              <a:rect l="l" t="t" r="r" b="b"/>
              <a:pathLst>
                <a:path w="610869" h="591185">
                  <a:moveTo>
                    <a:pt x="555480" y="0"/>
                  </a:moveTo>
                  <a:lnTo>
                    <a:pt x="0" y="0"/>
                  </a:lnTo>
                  <a:lnTo>
                    <a:pt x="0" y="244819"/>
                  </a:lnTo>
                  <a:lnTo>
                    <a:pt x="3047" y="289342"/>
                  </a:lnTo>
                  <a:lnTo>
                    <a:pt x="11928" y="332709"/>
                  </a:lnTo>
                  <a:lnTo>
                    <a:pt x="26249" y="374412"/>
                  </a:lnTo>
                  <a:lnTo>
                    <a:pt x="45615" y="413942"/>
                  </a:lnTo>
                  <a:lnTo>
                    <a:pt x="69634" y="450789"/>
                  </a:lnTo>
                  <a:lnTo>
                    <a:pt x="97911" y="484444"/>
                  </a:lnTo>
                  <a:lnTo>
                    <a:pt x="130054" y="514399"/>
                  </a:lnTo>
                  <a:lnTo>
                    <a:pt x="165669" y="540143"/>
                  </a:lnTo>
                  <a:lnTo>
                    <a:pt x="204362" y="561169"/>
                  </a:lnTo>
                  <a:lnTo>
                    <a:pt x="245739" y="576966"/>
                  </a:lnTo>
                  <a:lnTo>
                    <a:pt x="289408" y="587026"/>
                  </a:lnTo>
                  <a:lnTo>
                    <a:pt x="334974" y="590840"/>
                  </a:lnTo>
                  <a:lnTo>
                    <a:pt x="384185" y="587421"/>
                  </a:lnTo>
                  <a:lnTo>
                    <a:pt x="429629" y="576463"/>
                  </a:lnTo>
                  <a:lnTo>
                    <a:pt x="470913" y="558626"/>
                  </a:lnTo>
                  <a:lnTo>
                    <a:pt x="507643" y="534571"/>
                  </a:lnTo>
                  <a:lnTo>
                    <a:pt x="539425" y="504958"/>
                  </a:lnTo>
                  <a:lnTo>
                    <a:pt x="565865" y="470448"/>
                  </a:lnTo>
                  <a:lnTo>
                    <a:pt x="586568" y="431702"/>
                  </a:lnTo>
                  <a:lnTo>
                    <a:pt x="601141" y="389379"/>
                  </a:lnTo>
                  <a:lnTo>
                    <a:pt x="609190" y="344142"/>
                  </a:lnTo>
                  <a:lnTo>
                    <a:pt x="610320" y="296649"/>
                  </a:lnTo>
                  <a:lnTo>
                    <a:pt x="604138" y="247563"/>
                  </a:lnTo>
                  <a:lnTo>
                    <a:pt x="555480" y="0"/>
                  </a:lnTo>
                  <a:close/>
                </a:path>
              </a:pathLst>
            </a:custGeom>
            <a:solidFill>
              <a:srgbClr val="F4F6F7">
                <a:alpha val="14285"/>
              </a:srgbClr>
            </a:solidFill>
          </p:spPr>
          <p:txBody>
            <a:bodyPr wrap="square" lIns="0" tIns="0" rIns="0" bIns="0" rtlCol="0"/>
            <a:lstStyle/>
            <a:p>
              <a:endParaRPr sz="1092"/>
            </a:p>
          </p:txBody>
        </p:sp>
        <p:sp>
          <p:nvSpPr>
            <p:cNvPr id="2542" name="object 108">
              <a:extLst>
                <a:ext uri="{FF2B5EF4-FFF2-40B4-BE49-F238E27FC236}">
                  <a16:creationId xmlns:a16="http://schemas.microsoft.com/office/drawing/2014/main" id="{C734AB5C-2B98-4F7C-ABDD-ECFD8942C5B5}"/>
                </a:ext>
              </a:extLst>
            </p:cNvPr>
            <p:cNvSpPr/>
            <p:nvPr/>
          </p:nvSpPr>
          <p:spPr>
            <a:xfrm>
              <a:off x="2409670" y="4610599"/>
              <a:ext cx="607695" cy="587375"/>
            </a:xfrm>
            <a:custGeom>
              <a:avLst/>
              <a:gdLst/>
              <a:ahLst/>
              <a:cxnLst/>
              <a:rect l="l" t="t" r="r" b="b"/>
              <a:pathLst>
                <a:path w="607694" h="587375">
                  <a:moveTo>
                    <a:pt x="555501" y="0"/>
                  </a:moveTo>
                  <a:lnTo>
                    <a:pt x="0" y="0"/>
                  </a:lnTo>
                  <a:lnTo>
                    <a:pt x="0" y="244599"/>
                  </a:lnTo>
                  <a:lnTo>
                    <a:pt x="3586" y="292706"/>
                  </a:lnTo>
                  <a:lnTo>
                    <a:pt x="14007" y="339359"/>
                  </a:lnTo>
                  <a:lnTo>
                    <a:pt x="30756" y="383909"/>
                  </a:lnTo>
                  <a:lnTo>
                    <a:pt x="53327" y="425708"/>
                  </a:lnTo>
                  <a:lnTo>
                    <a:pt x="81214" y="464109"/>
                  </a:lnTo>
                  <a:lnTo>
                    <a:pt x="113910" y="498462"/>
                  </a:lnTo>
                  <a:lnTo>
                    <a:pt x="150909" y="528120"/>
                  </a:lnTo>
                  <a:lnTo>
                    <a:pt x="191703" y="552435"/>
                  </a:lnTo>
                  <a:lnTo>
                    <a:pt x="235788" y="570759"/>
                  </a:lnTo>
                  <a:lnTo>
                    <a:pt x="282656" y="582444"/>
                  </a:lnTo>
                  <a:lnTo>
                    <a:pt x="331801" y="586840"/>
                  </a:lnTo>
                  <a:lnTo>
                    <a:pt x="380560" y="583444"/>
                  </a:lnTo>
                  <a:lnTo>
                    <a:pt x="425658" y="572609"/>
                  </a:lnTo>
                  <a:lnTo>
                    <a:pt x="466699" y="554981"/>
                  </a:lnTo>
                  <a:lnTo>
                    <a:pt x="503287" y="531210"/>
                  </a:lnTo>
                  <a:lnTo>
                    <a:pt x="535025" y="501942"/>
                  </a:lnTo>
                  <a:lnTo>
                    <a:pt x="561519" y="467826"/>
                  </a:lnTo>
                  <a:lnTo>
                    <a:pt x="582371" y="429508"/>
                  </a:lnTo>
                  <a:lnTo>
                    <a:pt x="597187" y="387638"/>
                  </a:lnTo>
                  <a:lnTo>
                    <a:pt x="605568" y="342862"/>
                  </a:lnTo>
                  <a:lnTo>
                    <a:pt x="607120" y="295829"/>
                  </a:lnTo>
                  <a:lnTo>
                    <a:pt x="601447" y="247186"/>
                  </a:lnTo>
                  <a:lnTo>
                    <a:pt x="555501" y="0"/>
                  </a:lnTo>
                  <a:close/>
                </a:path>
              </a:pathLst>
            </a:custGeom>
            <a:solidFill>
              <a:srgbClr val="F1F3F4">
                <a:alpha val="19046"/>
              </a:srgbClr>
            </a:solidFill>
          </p:spPr>
          <p:txBody>
            <a:bodyPr wrap="square" lIns="0" tIns="0" rIns="0" bIns="0" rtlCol="0"/>
            <a:lstStyle/>
            <a:p>
              <a:endParaRPr sz="1092"/>
            </a:p>
          </p:txBody>
        </p:sp>
        <p:sp>
          <p:nvSpPr>
            <p:cNvPr id="2543" name="object 109">
              <a:extLst>
                <a:ext uri="{FF2B5EF4-FFF2-40B4-BE49-F238E27FC236}">
                  <a16:creationId xmlns:a16="http://schemas.microsoft.com/office/drawing/2014/main" id="{B5FC1A9B-E011-476B-B649-BCF09B0D7E0A}"/>
                </a:ext>
              </a:extLst>
            </p:cNvPr>
            <p:cNvSpPr/>
            <p:nvPr/>
          </p:nvSpPr>
          <p:spPr>
            <a:xfrm>
              <a:off x="2409672" y="4610606"/>
              <a:ext cx="604520" cy="582930"/>
            </a:xfrm>
            <a:custGeom>
              <a:avLst/>
              <a:gdLst/>
              <a:ahLst/>
              <a:cxnLst/>
              <a:rect l="l" t="t" r="r" b="b"/>
              <a:pathLst>
                <a:path w="604519" h="582929">
                  <a:moveTo>
                    <a:pt x="555511" y="0"/>
                  </a:moveTo>
                  <a:lnTo>
                    <a:pt x="0" y="0"/>
                  </a:lnTo>
                  <a:lnTo>
                    <a:pt x="0" y="244379"/>
                  </a:lnTo>
                  <a:lnTo>
                    <a:pt x="3552" y="292070"/>
                  </a:lnTo>
                  <a:lnTo>
                    <a:pt x="13875" y="338283"/>
                  </a:lnTo>
                  <a:lnTo>
                    <a:pt x="30466" y="382381"/>
                  </a:lnTo>
                  <a:lnTo>
                    <a:pt x="52823" y="423731"/>
                  </a:lnTo>
                  <a:lnTo>
                    <a:pt x="80445" y="461695"/>
                  </a:lnTo>
                  <a:lnTo>
                    <a:pt x="112830" y="495640"/>
                  </a:lnTo>
                  <a:lnTo>
                    <a:pt x="149476" y="524930"/>
                  </a:lnTo>
                  <a:lnTo>
                    <a:pt x="189880" y="548929"/>
                  </a:lnTo>
                  <a:lnTo>
                    <a:pt x="233542" y="567002"/>
                  </a:lnTo>
                  <a:lnTo>
                    <a:pt x="279958" y="578514"/>
                  </a:lnTo>
                  <a:lnTo>
                    <a:pt x="328628" y="582830"/>
                  </a:lnTo>
                  <a:lnTo>
                    <a:pt x="376935" y="579457"/>
                  </a:lnTo>
                  <a:lnTo>
                    <a:pt x="421686" y="568744"/>
                  </a:lnTo>
                  <a:lnTo>
                    <a:pt x="462484" y="551326"/>
                  </a:lnTo>
                  <a:lnTo>
                    <a:pt x="498930" y="527839"/>
                  </a:lnTo>
                  <a:lnTo>
                    <a:pt x="530627" y="498916"/>
                  </a:lnTo>
                  <a:lnTo>
                    <a:pt x="557175" y="465194"/>
                  </a:lnTo>
                  <a:lnTo>
                    <a:pt x="578178" y="427307"/>
                  </a:lnTo>
                  <a:lnTo>
                    <a:pt x="593236" y="385890"/>
                  </a:lnTo>
                  <a:lnTo>
                    <a:pt x="601953" y="341578"/>
                  </a:lnTo>
                  <a:lnTo>
                    <a:pt x="603929" y="295006"/>
                  </a:lnTo>
                  <a:lnTo>
                    <a:pt x="598767" y="246809"/>
                  </a:lnTo>
                  <a:lnTo>
                    <a:pt x="555511" y="0"/>
                  </a:lnTo>
                  <a:close/>
                </a:path>
              </a:pathLst>
            </a:custGeom>
            <a:solidFill>
              <a:srgbClr val="EDF0F1">
                <a:alpha val="23808"/>
              </a:srgbClr>
            </a:solidFill>
          </p:spPr>
          <p:txBody>
            <a:bodyPr wrap="square" lIns="0" tIns="0" rIns="0" bIns="0" rtlCol="0"/>
            <a:lstStyle/>
            <a:p>
              <a:endParaRPr sz="1092"/>
            </a:p>
          </p:txBody>
        </p:sp>
        <p:sp>
          <p:nvSpPr>
            <p:cNvPr id="2544" name="object 110">
              <a:extLst>
                <a:ext uri="{FF2B5EF4-FFF2-40B4-BE49-F238E27FC236}">
                  <a16:creationId xmlns:a16="http://schemas.microsoft.com/office/drawing/2014/main" id="{EBBD622C-0728-499F-B057-AF743FE64A29}"/>
                </a:ext>
              </a:extLst>
            </p:cNvPr>
            <p:cNvSpPr/>
            <p:nvPr/>
          </p:nvSpPr>
          <p:spPr>
            <a:xfrm>
              <a:off x="2409664" y="4610602"/>
              <a:ext cx="601345" cy="579120"/>
            </a:xfrm>
            <a:custGeom>
              <a:avLst/>
              <a:gdLst/>
              <a:ahLst/>
              <a:cxnLst/>
              <a:rect l="l" t="t" r="r" b="b"/>
              <a:pathLst>
                <a:path w="601344" h="579120">
                  <a:moveTo>
                    <a:pt x="555543" y="0"/>
                  </a:moveTo>
                  <a:lnTo>
                    <a:pt x="0" y="0"/>
                  </a:lnTo>
                  <a:lnTo>
                    <a:pt x="0" y="244160"/>
                  </a:lnTo>
                  <a:lnTo>
                    <a:pt x="3518" y="291437"/>
                  </a:lnTo>
                  <a:lnTo>
                    <a:pt x="13743" y="337211"/>
                  </a:lnTo>
                  <a:lnTo>
                    <a:pt x="30177" y="380860"/>
                  </a:lnTo>
                  <a:lnTo>
                    <a:pt x="52322" y="421761"/>
                  </a:lnTo>
                  <a:lnTo>
                    <a:pt x="79681" y="459291"/>
                  </a:lnTo>
                  <a:lnTo>
                    <a:pt x="111756" y="492828"/>
                  </a:lnTo>
                  <a:lnTo>
                    <a:pt x="148050" y="521750"/>
                  </a:lnTo>
                  <a:lnTo>
                    <a:pt x="188066" y="545433"/>
                  </a:lnTo>
                  <a:lnTo>
                    <a:pt x="231305" y="563256"/>
                  </a:lnTo>
                  <a:lnTo>
                    <a:pt x="277271" y="574596"/>
                  </a:lnTo>
                  <a:lnTo>
                    <a:pt x="325466" y="578830"/>
                  </a:lnTo>
                  <a:lnTo>
                    <a:pt x="373321" y="575480"/>
                  </a:lnTo>
                  <a:lnTo>
                    <a:pt x="417725" y="564889"/>
                  </a:lnTo>
                  <a:lnTo>
                    <a:pt x="458278" y="547682"/>
                  </a:lnTo>
                  <a:lnTo>
                    <a:pt x="494582" y="524478"/>
                  </a:lnTo>
                  <a:lnTo>
                    <a:pt x="526235" y="495901"/>
                  </a:lnTo>
                  <a:lnTo>
                    <a:pt x="552838" y="462574"/>
                  </a:lnTo>
                  <a:lnTo>
                    <a:pt x="573990" y="425117"/>
                  </a:lnTo>
                  <a:lnTo>
                    <a:pt x="589292" y="384153"/>
                  </a:lnTo>
                  <a:lnTo>
                    <a:pt x="598344" y="340304"/>
                  </a:lnTo>
                  <a:lnTo>
                    <a:pt x="600745" y="294194"/>
                  </a:lnTo>
                  <a:lnTo>
                    <a:pt x="596097" y="246442"/>
                  </a:lnTo>
                  <a:lnTo>
                    <a:pt x="555543" y="0"/>
                  </a:lnTo>
                  <a:close/>
                </a:path>
              </a:pathLst>
            </a:custGeom>
            <a:solidFill>
              <a:srgbClr val="EAECEE">
                <a:alpha val="28572"/>
              </a:srgbClr>
            </a:solidFill>
          </p:spPr>
          <p:txBody>
            <a:bodyPr wrap="square" lIns="0" tIns="0" rIns="0" bIns="0" rtlCol="0"/>
            <a:lstStyle/>
            <a:p>
              <a:endParaRPr sz="1092"/>
            </a:p>
          </p:txBody>
        </p:sp>
        <p:sp>
          <p:nvSpPr>
            <p:cNvPr id="2545" name="object 111">
              <a:extLst>
                <a:ext uri="{FF2B5EF4-FFF2-40B4-BE49-F238E27FC236}">
                  <a16:creationId xmlns:a16="http://schemas.microsoft.com/office/drawing/2014/main" id="{7092DF72-F99F-4F4E-822D-44977B8FDFFF}"/>
                </a:ext>
              </a:extLst>
            </p:cNvPr>
            <p:cNvSpPr/>
            <p:nvPr/>
          </p:nvSpPr>
          <p:spPr>
            <a:xfrm>
              <a:off x="2409672" y="4610598"/>
              <a:ext cx="598170" cy="575310"/>
            </a:xfrm>
            <a:custGeom>
              <a:avLst/>
              <a:gdLst/>
              <a:ahLst/>
              <a:cxnLst/>
              <a:rect l="l" t="t" r="r" b="b"/>
              <a:pathLst>
                <a:path w="598169" h="575310">
                  <a:moveTo>
                    <a:pt x="555564" y="0"/>
                  </a:moveTo>
                  <a:lnTo>
                    <a:pt x="0" y="0"/>
                  </a:lnTo>
                  <a:lnTo>
                    <a:pt x="0" y="243940"/>
                  </a:lnTo>
                  <a:lnTo>
                    <a:pt x="3485" y="290804"/>
                  </a:lnTo>
                  <a:lnTo>
                    <a:pt x="13611" y="336140"/>
                  </a:lnTo>
                  <a:lnTo>
                    <a:pt x="29887" y="379339"/>
                  </a:lnTo>
                  <a:lnTo>
                    <a:pt x="51818" y="419791"/>
                  </a:lnTo>
                  <a:lnTo>
                    <a:pt x="78912" y="456887"/>
                  </a:lnTo>
                  <a:lnTo>
                    <a:pt x="110676" y="490016"/>
                  </a:lnTo>
                  <a:lnTo>
                    <a:pt x="146617" y="518569"/>
                  </a:lnTo>
                  <a:lnTo>
                    <a:pt x="186243" y="541937"/>
                  </a:lnTo>
                  <a:lnTo>
                    <a:pt x="229059" y="559509"/>
                  </a:lnTo>
                  <a:lnTo>
                    <a:pt x="274573" y="570677"/>
                  </a:lnTo>
                  <a:lnTo>
                    <a:pt x="322293" y="574830"/>
                  </a:lnTo>
                  <a:lnTo>
                    <a:pt x="369696" y="571503"/>
                  </a:lnTo>
                  <a:lnTo>
                    <a:pt x="413753" y="561035"/>
                  </a:lnTo>
                  <a:lnTo>
                    <a:pt x="454064" y="544037"/>
                  </a:lnTo>
                  <a:lnTo>
                    <a:pt x="490225" y="521117"/>
                  </a:lnTo>
                  <a:lnTo>
                    <a:pt x="521835" y="492885"/>
                  </a:lnTo>
                  <a:lnTo>
                    <a:pt x="548492" y="459951"/>
                  </a:lnTo>
                  <a:lnTo>
                    <a:pt x="569794" y="422923"/>
                  </a:lnTo>
                  <a:lnTo>
                    <a:pt x="585338" y="382412"/>
                  </a:lnTo>
                  <a:lnTo>
                    <a:pt x="594723" y="339025"/>
                  </a:lnTo>
                  <a:lnTo>
                    <a:pt x="597546" y="293373"/>
                  </a:lnTo>
                  <a:lnTo>
                    <a:pt x="593406" y="246065"/>
                  </a:lnTo>
                  <a:lnTo>
                    <a:pt x="555564" y="0"/>
                  </a:lnTo>
                  <a:close/>
                </a:path>
              </a:pathLst>
            </a:custGeom>
            <a:solidFill>
              <a:srgbClr val="E6E9EB">
                <a:alpha val="33331"/>
              </a:srgbClr>
            </a:solidFill>
          </p:spPr>
          <p:txBody>
            <a:bodyPr wrap="square" lIns="0" tIns="0" rIns="0" bIns="0" rtlCol="0"/>
            <a:lstStyle/>
            <a:p>
              <a:endParaRPr sz="1092"/>
            </a:p>
          </p:txBody>
        </p:sp>
        <p:sp>
          <p:nvSpPr>
            <p:cNvPr id="2546" name="object 112">
              <a:extLst>
                <a:ext uri="{FF2B5EF4-FFF2-40B4-BE49-F238E27FC236}">
                  <a16:creationId xmlns:a16="http://schemas.microsoft.com/office/drawing/2014/main" id="{2172D794-CD5C-4C0A-9C05-D3C7D375C22C}"/>
                </a:ext>
              </a:extLst>
            </p:cNvPr>
            <p:cNvSpPr/>
            <p:nvPr/>
          </p:nvSpPr>
          <p:spPr>
            <a:xfrm>
              <a:off x="2409664" y="4610605"/>
              <a:ext cx="594360" cy="570865"/>
            </a:xfrm>
            <a:custGeom>
              <a:avLst/>
              <a:gdLst/>
              <a:ahLst/>
              <a:cxnLst/>
              <a:rect l="l" t="t" r="r" b="b"/>
              <a:pathLst>
                <a:path w="594360" h="570864">
                  <a:moveTo>
                    <a:pt x="555595" y="0"/>
                  </a:moveTo>
                  <a:lnTo>
                    <a:pt x="0" y="0"/>
                  </a:lnTo>
                  <a:lnTo>
                    <a:pt x="0" y="243709"/>
                  </a:lnTo>
                  <a:lnTo>
                    <a:pt x="3451" y="290160"/>
                  </a:lnTo>
                  <a:lnTo>
                    <a:pt x="13480" y="335058"/>
                  </a:lnTo>
                  <a:lnTo>
                    <a:pt x="29598" y="377807"/>
                  </a:lnTo>
                  <a:lnTo>
                    <a:pt x="51317" y="417811"/>
                  </a:lnTo>
                  <a:lnTo>
                    <a:pt x="78148" y="454472"/>
                  </a:lnTo>
                  <a:lnTo>
                    <a:pt x="109602" y="487193"/>
                  </a:lnTo>
                  <a:lnTo>
                    <a:pt x="145192" y="515378"/>
                  </a:lnTo>
                  <a:lnTo>
                    <a:pt x="184428" y="538430"/>
                  </a:lnTo>
                  <a:lnTo>
                    <a:pt x="226822" y="555752"/>
                  </a:lnTo>
                  <a:lnTo>
                    <a:pt x="271886" y="566748"/>
                  </a:lnTo>
                  <a:lnTo>
                    <a:pt x="319131" y="570820"/>
                  </a:lnTo>
                  <a:lnTo>
                    <a:pt x="366081" y="567515"/>
                  </a:lnTo>
                  <a:lnTo>
                    <a:pt x="409791" y="557170"/>
                  </a:lnTo>
                  <a:lnTo>
                    <a:pt x="449858" y="540382"/>
                  </a:lnTo>
                  <a:lnTo>
                    <a:pt x="485876" y="517746"/>
                  </a:lnTo>
                  <a:lnTo>
                    <a:pt x="517442" y="489860"/>
                  </a:lnTo>
                  <a:lnTo>
                    <a:pt x="544153" y="457320"/>
                  </a:lnTo>
                  <a:lnTo>
                    <a:pt x="565603" y="420722"/>
                  </a:lnTo>
                  <a:lnTo>
                    <a:pt x="581389" y="380664"/>
                  </a:lnTo>
                  <a:lnTo>
                    <a:pt x="591108" y="337741"/>
                  </a:lnTo>
                  <a:lnTo>
                    <a:pt x="594354" y="292550"/>
                  </a:lnTo>
                  <a:lnTo>
                    <a:pt x="590725" y="245688"/>
                  </a:lnTo>
                  <a:lnTo>
                    <a:pt x="555595" y="0"/>
                  </a:lnTo>
                  <a:close/>
                </a:path>
              </a:pathLst>
            </a:custGeom>
            <a:solidFill>
              <a:srgbClr val="E3E6E9">
                <a:alpha val="38095"/>
              </a:srgbClr>
            </a:solidFill>
          </p:spPr>
          <p:txBody>
            <a:bodyPr wrap="square" lIns="0" tIns="0" rIns="0" bIns="0" rtlCol="0"/>
            <a:lstStyle/>
            <a:p>
              <a:endParaRPr sz="1092"/>
            </a:p>
          </p:txBody>
        </p:sp>
        <p:sp>
          <p:nvSpPr>
            <p:cNvPr id="2547" name="object 113">
              <a:extLst>
                <a:ext uri="{FF2B5EF4-FFF2-40B4-BE49-F238E27FC236}">
                  <a16:creationId xmlns:a16="http://schemas.microsoft.com/office/drawing/2014/main" id="{377F42D0-BBDD-4658-803C-62BDD4CFCCDE}"/>
                </a:ext>
              </a:extLst>
            </p:cNvPr>
            <p:cNvSpPr/>
            <p:nvPr/>
          </p:nvSpPr>
          <p:spPr>
            <a:xfrm>
              <a:off x="2409667" y="4610600"/>
              <a:ext cx="591185" cy="567055"/>
            </a:xfrm>
            <a:custGeom>
              <a:avLst/>
              <a:gdLst/>
              <a:ahLst/>
              <a:cxnLst/>
              <a:rect l="l" t="t" r="r" b="b"/>
              <a:pathLst>
                <a:path w="591185" h="567054">
                  <a:moveTo>
                    <a:pt x="555606" y="0"/>
                  </a:moveTo>
                  <a:lnTo>
                    <a:pt x="0" y="0"/>
                  </a:lnTo>
                  <a:lnTo>
                    <a:pt x="0" y="243489"/>
                  </a:lnTo>
                  <a:lnTo>
                    <a:pt x="3417" y="289527"/>
                  </a:lnTo>
                  <a:lnTo>
                    <a:pt x="13348" y="333988"/>
                  </a:lnTo>
                  <a:lnTo>
                    <a:pt x="29308" y="376288"/>
                  </a:lnTo>
                  <a:lnTo>
                    <a:pt x="50813" y="415844"/>
                  </a:lnTo>
                  <a:lnTo>
                    <a:pt x="77379" y="452071"/>
                  </a:lnTo>
                  <a:lnTo>
                    <a:pt x="108523" y="484385"/>
                  </a:lnTo>
                  <a:lnTo>
                    <a:pt x="143759" y="512202"/>
                  </a:lnTo>
                  <a:lnTo>
                    <a:pt x="182605" y="534939"/>
                  </a:lnTo>
                  <a:lnTo>
                    <a:pt x="224576" y="552010"/>
                  </a:lnTo>
                  <a:lnTo>
                    <a:pt x="269189" y="562832"/>
                  </a:lnTo>
                  <a:lnTo>
                    <a:pt x="315958" y="566820"/>
                  </a:lnTo>
                  <a:lnTo>
                    <a:pt x="362457" y="563538"/>
                  </a:lnTo>
                  <a:lnTo>
                    <a:pt x="405820" y="553316"/>
                  </a:lnTo>
                  <a:lnTo>
                    <a:pt x="445643" y="536737"/>
                  </a:lnTo>
                  <a:lnTo>
                    <a:pt x="481520" y="514385"/>
                  </a:lnTo>
                  <a:lnTo>
                    <a:pt x="513043" y="486845"/>
                  </a:lnTo>
                  <a:lnTo>
                    <a:pt x="539809" y="454699"/>
                  </a:lnTo>
                  <a:lnTo>
                    <a:pt x="561409" y="418532"/>
                  </a:lnTo>
                  <a:lnTo>
                    <a:pt x="577439" y="378927"/>
                  </a:lnTo>
                  <a:lnTo>
                    <a:pt x="587492" y="336467"/>
                  </a:lnTo>
                  <a:lnTo>
                    <a:pt x="591163" y="291738"/>
                  </a:lnTo>
                  <a:lnTo>
                    <a:pt x="588044" y="245322"/>
                  </a:lnTo>
                  <a:lnTo>
                    <a:pt x="555606" y="0"/>
                  </a:lnTo>
                  <a:close/>
                </a:path>
              </a:pathLst>
            </a:custGeom>
            <a:solidFill>
              <a:srgbClr val="DFE3E6">
                <a:alpha val="42857"/>
              </a:srgbClr>
            </a:solidFill>
          </p:spPr>
          <p:txBody>
            <a:bodyPr wrap="square" lIns="0" tIns="0" rIns="0" bIns="0" rtlCol="0"/>
            <a:lstStyle/>
            <a:p>
              <a:endParaRPr sz="1092"/>
            </a:p>
          </p:txBody>
        </p:sp>
        <p:sp>
          <p:nvSpPr>
            <p:cNvPr id="2548" name="object 114">
              <a:extLst>
                <a:ext uri="{FF2B5EF4-FFF2-40B4-BE49-F238E27FC236}">
                  <a16:creationId xmlns:a16="http://schemas.microsoft.com/office/drawing/2014/main" id="{1E6A260A-9DD0-44D1-AFF8-9F790B91A116}"/>
                </a:ext>
              </a:extLst>
            </p:cNvPr>
            <p:cNvSpPr/>
            <p:nvPr/>
          </p:nvSpPr>
          <p:spPr>
            <a:xfrm>
              <a:off x="2409664" y="4610597"/>
              <a:ext cx="588010" cy="563245"/>
            </a:xfrm>
            <a:custGeom>
              <a:avLst/>
              <a:gdLst/>
              <a:ahLst/>
              <a:cxnLst/>
              <a:rect l="l" t="t" r="r" b="b"/>
              <a:pathLst>
                <a:path w="588010" h="563245">
                  <a:moveTo>
                    <a:pt x="555637" y="0"/>
                  </a:moveTo>
                  <a:lnTo>
                    <a:pt x="0" y="0"/>
                  </a:lnTo>
                  <a:lnTo>
                    <a:pt x="0" y="243280"/>
                  </a:lnTo>
                  <a:lnTo>
                    <a:pt x="3384" y="288901"/>
                  </a:lnTo>
                  <a:lnTo>
                    <a:pt x="13217" y="332922"/>
                  </a:lnTo>
                  <a:lnTo>
                    <a:pt x="29020" y="374771"/>
                  </a:lnTo>
                  <a:lnTo>
                    <a:pt x="50312" y="413877"/>
                  </a:lnTo>
                  <a:lnTo>
                    <a:pt x="76615" y="449668"/>
                  </a:lnTo>
                  <a:lnTo>
                    <a:pt x="107449" y="481574"/>
                  </a:lnTo>
                  <a:lnTo>
                    <a:pt x="142334" y="509022"/>
                  </a:lnTo>
                  <a:lnTo>
                    <a:pt x="180790" y="531443"/>
                  </a:lnTo>
                  <a:lnTo>
                    <a:pt x="222339" y="548263"/>
                  </a:lnTo>
                  <a:lnTo>
                    <a:pt x="266501" y="558913"/>
                  </a:lnTo>
                  <a:lnTo>
                    <a:pt x="312796" y="562820"/>
                  </a:lnTo>
                  <a:lnTo>
                    <a:pt x="358840" y="559558"/>
                  </a:lnTo>
                  <a:lnTo>
                    <a:pt x="401855" y="549457"/>
                  </a:lnTo>
                  <a:lnTo>
                    <a:pt x="441435" y="533087"/>
                  </a:lnTo>
                  <a:lnTo>
                    <a:pt x="477169" y="511020"/>
                  </a:lnTo>
                  <a:lnTo>
                    <a:pt x="508651" y="483825"/>
                  </a:lnTo>
                  <a:lnTo>
                    <a:pt x="535472" y="452073"/>
                  </a:lnTo>
                  <a:lnTo>
                    <a:pt x="557223" y="416336"/>
                  </a:lnTo>
                  <a:lnTo>
                    <a:pt x="573498" y="377184"/>
                  </a:lnTo>
                  <a:lnTo>
                    <a:pt x="583886" y="335187"/>
                  </a:lnTo>
                  <a:lnTo>
                    <a:pt x="587981" y="290917"/>
                  </a:lnTo>
                  <a:lnTo>
                    <a:pt x="585374" y="244945"/>
                  </a:lnTo>
                  <a:lnTo>
                    <a:pt x="555637" y="0"/>
                  </a:lnTo>
                  <a:close/>
                </a:path>
              </a:pathLst>
            </a:custGeom>
            <a:solidFill>
              <a:srgbClr val="DCE0E3">
                <a:alpha val="47618"/>
              </a:srgbClr>
            </a:solidFill>
          </p:spPr>
          <p:txBody>
            <a:bodyPr wrap="square" lIns="0" tIns="0" rIns="0" bIns="0" rtlCol="0"/>
            <a:lstStyle/>
            <a:p>
              <a:endParaRPr sz="1092"/>
            </a:p>
          </p:txBody>
        </p:sp>
        <p:sp>
          <p:nvSpPr>
            <p:cNvPr id="2549" name="object 115">
              <a:extLst>
                <a:ext uri="{FF2B5EF4-FFF2-40B4-BE49-F238E27FC236}">
                  <a16:creationId xmlns:a16="http://schemas.microsoft.com/office/drawing/2014/main" id="{0E47C45A-5CA6-4485-9547-956416BE048E}"/>
                </a:ext>
              </a:extLst>
            </p:cNvPr>
            <p:cNvSpPr/>
            <p:nvPr/>
          </p:nvSpPr>
          <p:spPr>
            <a:xfrm>
              <a:off x="2409667" y="4610605"/>
              <a:ext cx="584835" cy="559435"/>
            </a:xfrm>
            <a:custGeom>
              <a:avLst/>
              <a:gdLst/>
              <a:ahLst/>
              <a:cxnLst/>
              <a:rect l="l" t="t" r="r" b="b"/>
              <a:pathLst>
                <a:path w="584835" h="559435">
                  <a:moveTo>
                    <a:pt x="555658" y="0"/>
                  </a:moveTo>
                  <a:lnTo>
                    <a:pt x="0" y="0"/>
                  </a:lnTo>
                  <a:lnTo>
                    <a:pt x="0" y="243050"/>
                  </a:lnTo>
                  <a:lnTo>
                    <a:pt x="3350" y="288260"/>
                  </a:lnTo>
                  <a:lnTo>
                    <a:pt x="13085" y="331844"/>
                  </a:lnTo>
                  <a:lnTo>
                    <a:pt x="28729" y="373244"/>
                  </a:lnTo>
                  <a:lnTo>
                    <a:pt x="49808" y="411901"/>
                  </a:lnTo>
                  <a:lnTo>
                    <a:pt x="75846" y="447257"/>
                  </a:lnTo>
                  <a:lnTo>
                    <a:pt x="106369" y="478755"/>
                  </a:lnTo>
                  <a:lnTo>
                    <a:pt x="140901" y="505834"/>
                  </a:lnTo>
                  <a:lnTo>
                    <a:pt x="178967" y="527938"/>
                  </a:lnTo>
                  <a:lnTo>
                    <a:pt x="220093" y="544507"/>
                  </a:lnTo>
                  <a:lnTo>
                    <a:pt x="263804" y="554984"/>
                  </a:lnTo>
                  <a:lnTo>
                    <a:pt x="309624" y="558810"/>
                  </a:lnTo>
                  <a:lnTo>
                    <a:pt x="359623" y="554867"/>
                  </a:lnTo>
                  <a:lnTo>
                    <a:pt x="406034" y="542837"/>
                  </a:lnTo>
                  <a:lnTo>
                    <a:pt x="448312" y="523462"/>
                  </a:lnTo>
                  <a:lnTo>
                    <a:pt x="485911" y="497485"/>
                  </a:lnTo>
                  <a:lnTo>
                    <a:pt x="518285" y="465649"/>
                  </a:lnTo>
                  <a:lnTo>
                    <a:pt x="544888" y="428696"/>
                  </a:lnTo>
                  <a:lnTo>
                    <a:pt x="565176" y="387368"/>
                  </a:lnTo>
                  <a:lnTo>
                    <a:pt x="578601" y="342410"/>
                  </a:lnTo>
                  <a:lnTo>
                    <a:pt x="584619" y="294562"/>
                  </a:lnTo>
                  <a:lnTo>
                    <a:pt x="582683" y="244568"/>
                  </a:lnTo>
                  <a:lnTo>
                    <a:pt x="555658" y="0"/>
                  </a:lnTo>
                  <a:close/>
                </a:path>
              </a:pathLst>
            </a:custGeom>
            <a:solidFill>
              <a:srgbClr val="D8DDE0">
                <a:alpha val="52380"/>
              </a:srgbClr>
            </a:solidFill>
          </p:spPr>
          <p:txBody>
            <a:bodyPr wrap="square" lIns="0" tIns="0" rIns="0" bIns="0" rtlCol="0"/>
            <a:lstStyle/>
            <a:p>
              <a:endParaRPr sz="1092"/>
            </a:p>
          </p:txBody>
        </p:sp>
        <p:sp>
          <p:nvSpPr>
            <p:cNvPr id="2550" name="object 116">
              <a:extLst>
                <a:ext uri="{FF2B5EF4-FFF2-40B4-BE49-F238E27FC236}">
                  <a16:creationId xmlns:a16="http://schemas.microsoft.com/office/drawing/2014/main" id="{C7D467B7-5A61-474C-A64B-8FD44A34A1DD}"/>
                </a:ext>
              </a:extLst>
            </p:cNvPr>
            <p:cNvSpPr/>
            <p:nvPr/>
          </p:nvSpPr>
          <p:spPr>
            <a:xfrm>
              <a:off x="2409671" y="4610599"/>
              <a:ext cx="581660" cy="554990"/>
            </a:xfrm>
            <a:custGeom>
              <a:avLst/>
              <a:gdLst/>
              <a:ahLst/>
              <a:cxnLst/>
              <a:rect l="l" t="t" r="r" b="b"/>
              <a:pathLst>
                <a:path w="581660" h="554989">
                  <a:moveTo>
                    <a:pt x="555679" y="0"/>
                  </a:moveTo>
                  <a:lnTo>
                    <a:pt x="0" y="0"/>
                  </a:lnTo>
                  <a:lnTo>
                    <a:pt x="0" y="242830"/>
                  </a:lnTo>
                  <a:lnTo>
                    <a:pt x="3316" y="287626"/>
                  </a:lnTo>
                  <a:lnTo>
                    <a:pt x="12953" y="330772"/>
                  </a:lnTo>
                  <a:lnTo>
                    <a:pt x="28439" y="371722"/>
                  </a:lnTo>
                  <a:lnTo>
                    <a:pt x="49304" y="409931"/>
                  </a:lnTo>
                  <a:lnTo>
                    <a:pt x="75077" y="444853"/>
                  </a:lnTo>
                  <a:lnTo>
                    <a:pt x="105289" y="475942"/>
                  </a:lnTo>
                  <a:lnTo>
                    <a:pt x="139468" y="502654"/>
                  </a:lnTo>
                  <a:lnTo>
                    <a:pt x="177144" y="524442"/>
                  </a:lnTo>
                  <a:lnTo>
                    <a:pt x="217847" y="540761"/>
                  </a:lnTo>
                  <a:lnTo>
                    <a:pt x="261106" y="551065"/>
                  </a:lnTo>
                  <a:lnTo>
                    <a:pt x="306451" y="554810"/>
                  </a:lnTo>
                  <a:lnTo>
                    <a:pt x="355959" y="550898"/>
                  </a:lnTo>
                  <a:lnTo>
                    <a:pt x="402006" y="539018"/>
                  </a:lnTo>
                  <a:lnTo>
                    <a:pt x="444044" y="519896"/>
                  </a:lnTo>
                  <a:lnTo>
                    <a:pt x="481526" y="494256"/>
                  </a:lnTo>
                  <a:lnTo>
                    <a:pt x="513901" y="462826"/>
                  </a:lnTo>
                  <a:lnTo>
                    <a:pt x="540623" y="426330"/>
                  </a:lnTo>
                  <a:lnTo>
                    <a:pt x="561143" y="385493"/>
                  </a:lnTo>
                  <a:lnTo>
                    <a:pt x="574911" y="341043"/>
                  </a:lnTo>
                  <a:lnTo>
                    <a:pt x="581381" y="293704"/>
                  </a:lnTo>
                  <a:lnTo>
                    <a:pt x="580003" y="244201"/>
                  </a:lnTo>
                  <a:lnTo>
                    <a:pt x="555679" y="0"/>
                  </a:lnTo>
                  <a:close/>
                </a:path>
              </a:pathLst>
            </a:custGeom>
            <a:solidFill>
              <a:srgbClr val="D5DADD">
                <a:alpha val="57141"/>
              </a:srgbClr>
            </a:solidFill>
          </p:spPr>
          <p:txBody>
            <a:bodyPr wrap="square" lIns="0" tIns="0" rIns="0" bIns="0" rtlCol="0"/>
            <a:lstStyle/>
            <a:p>
              <a:endParaRPr sz="1092"/>
            </a:p>
          </p:txBody>
        </p:sp>
        <p:sp>
          <p:nvSpPr>
            <p:cNvPr id="2551" name="object 117">
              <a:extLst>
                <a:ext uri="{FF2B5EF4-FFF2-40B4-BE49-F238E27FC236}">
                  <a16:creationId xmlns:a16="http://schemas.microsoft.com/office/drawing/2014/main" id="{22A0FCB1-6F01-4C80-A388-4960392CF5A1}"/>
                </a:ext>
              </a:extLst>
            </p:cNvPr>
            <p:cNvSpPr/>
            <p:nvPr/>
          </p:nvSpPr>
          <p:spPr>
            <a:xfrm>
              <a:off x="2409673" y="4610596"/>
              <a:ext cx="578485" cy="551180"/>
            </a:xfrm>
            <a:custGeom>
              <a:avLst/>
              <a:gdLst/>
              <a:ahLst/>
              <a:cxnLst/>
              <a:rect l="l" t="t" r="r" b="b"/>
              <a:pathLst>
                <a:path w="578485" h="551179">
                  <a:moveTo>
                    <a:pt x="555689" y="0"/>
                  </a:moveTo>
                  <a:lnTo>
                    <a:pt x="0" y="0"/>
                  </a:lnTo>
                  <a:lnTo>
                    <a:pt x="0" y="242610"/>
                  </a:lnTo>
                  <a:lnTo>
                    <a:pt x="3963" y="291348"/>
                  </a:lnTo>
                  <a:lnTo>
                    <a:pt x="15438" y="337995"/>
                  </a:lnTo>
                  <a:lnTo>
                    <a:pt x="33806" y="381841"/>
                  </a:lnTo>
                  <a:lnTo>
                    <a:pt x="58446" y="422179"/>
                  </a:lnTo>
                  <a:lnTo>
                    <a:pt x="88739" y="458298"/>
                  </a:lnTo>
                  <a:lnTo>
                    <a:pt x="124063" y="489491"/>
                  </a:lnTo>
                  <a:lnTo>
                    <a:pt x="163800" y="515047"/>
                  </a:lnTo>
                  <a:lnTo>
                    <a:pt x="207328" y="534258"/>
                  </a:lnTo>
                  <a:lnTo>
                    <a:pt x="254027" y="546416"/>
                  </a:lnTo>
                  <a:lnTo>
                    <a:pt x="303278" y="550810"/>
                  </a:lnTo>
                  <a:lnTo>
                    <a:pt x="352294" y="546929"/>
                  </a:lnTo>
                  <a:lnTo>
                    <a:pt x="397977" y="535199"/>
                  </a:lnTo>
                  <a:lnTo>
                    <a:pt x="439776" y="516329"/>
                  </a:lnTo>
                  <a:lnTo>
                    <a:pt x="477140" y="491027"/>
                  </a:lnTo>
                  <a:lnTo>
                    <a:pt x="509517" y="460003"/>
                  </a:lnTo>
                  <a:lnTo>
                    <a:pt x="536356" y="423963"/>
                  </a:lnTo>
                  <a:lnTo>
                    <a:pt x="557106" y="383618"/>
                  </a:lnTo>
                  <a:lnTo>
                    <a:pt x="571216" y="339676"/>
                  </a:lnTo>
                  <a:lnTo>
                    <a:pt x="578135" y="292846"/>
                  </a:lnTo>
                  <a:lnTo>
                    <a:pt x="577312" y="243835"/>
                  </a:lnTo>
                  <a:lnTo>
                    <a:pt x="555689" y="0"/>
                  </a:lnTo>
                  <a:close/>
                </a:path>
              </a:pathLst>
            </a:custGeom>
            <a:solidFill>
              <a:srgbClr val="D1D7DA">
                <a:alpha val="61903"/>
              </a:srgbClr>
            </a:solidFill>
          </p:spPr>
          <p:txBody>
            <a:bodyPr wrap="square" lIns="0" tIns="0" rIns="0" bIns="0" rtlCol="0"/>
            <a:lstStyle/>
            <a:p>
              <a:endParaRPr sz="1092"/>
            </a:p>
          </p:txBody>
        </p:sp>
        <p:sp>
          <p:nvSpPr>
            <p:cNvPr id="2552" name="object 118">
              <a:extLst>
                <a:ext uri="{FF2B5EF4-FFF2-40B4-BE49-F238E27FC236}">
                  <a16:creationId xmlns:a16="http://schemas.microsoft.com/office/drawing/2014/main" id="{53A55DD0-A15B-445A-A5D1-108EF1486093}"/>
                </a:ext>
              </a:extLst>
            </p:cNvPr>
            <p:cNvSpPr/>
            <p:nvPr/>
          </p:nvSpPr>
          <p:spPr>
            <a:xfrm>
              <a:off x="2409671" y="4610604"/>
              <a:ext cx="575310" cy="547370"/>
            </a:xfrm>
            <a:custGeom>
              <a:avLst/>
              <a:gdLst/>
              <a:ahLst/>
              <a:cxnLst/>
              <a:rect l="l" t="t" r="r" b="b"/>
              <a:pathLst>
                <a:path w="575310" h="547370">
                  <a:moveTo>
                    <a:pt x="555721" y="0"/>
                  </a:moveTo>
                  <a:lnTo>
                    <a:pt x="0" y="0"/>
                  </a:lnTo>
                  <a:lnTo>
                    <a:pt x="0" y="242380"/>
                  </a:lnTo>
                  <a:lnTo>
                    <a:pt x="3922" y="290661"/>
                  </a:lnTo>
                  <a:lnTo>
                    <a:pt x="15279" y="336823"/>
                  </a:lnTo>
                  <a:lnTo>
                    <a:pt x="33458" y="380174"/>
                  </a:lnTo>
                  <a:lnTo>
                    <a:pt x="57843" y="420022"/>
                  </a:lnTo>
                  <a:lnTo>
                    <a:pt x="87821" y="455675"/>
                  </a:lnTo>
                  <a:lnTo>
                    <a:pt x="122779" y="486442"/>
                  </a:lnTo>
                  <a:lnTo>
                    <a:pt x="162101" y="511629"/>
                  </a:lnTo>
                  <a:lnTo>
                    <a:pt x="205174" y="530546"/>
                  </a:lnTo>
                  <a:lnTo>
                    <a:pt x="251384" y="542500"/>
                  </a:lnTo>
                  <a:lnTo>
                    <a:pt x="300116" y="546800"/>
                  </a:lnTo>
                  <a:lnTo>
                    <a:pt x="348638" y="542949"/>
                  </a:lnTo>
                  <a:lnTo>
                    <a:pt x="393955" y="531368"/>
                  </a:lnTo>
                  <a:lnTo>
                    <a:pt x="435513" y="512750"/>
                  </a:lnTo>
                  <a:lnTo>
                    <a:pt x="472758" y="487784"/>
                  </a:lnTo>
                  <a:lnTo>
                    <a:pt x="505136" y="457164"/>
                  </a:lnTo>
                  <a:lnTo>
                    <a:pt x="532094" y="421580"/>
                  </a:lnTo>
                  <a:lnTo>
                    <a:pt x="553077" y="381725"/>
                  </a:lnTo>
                  <a:lnTo>
                    <a:pt x="567532" y="338290"/>
                  </a:lnTo>
                  <a:lnTo>
                    <a:pt x="574905" y="291967"/>
                  </a:lnTo>
                  <a:lnTo>
                    <a:pt x="574642" y="243448"/>
                  </a:lnTo>
                  <a:lnTo>
                    <a:pt x="555721" y="0"/>
                  </a:lnTo>
                  <a:close/>
                </a:path>
              </a:pathLst>
            </a:custGeom>
            <a:solidFill>
              <a:srgbClr val="CED4D8">
                <a:alpha val="66667"/>
              </a:srgbClr>
            </a:solidFill>
          </p:spPr>
          <p:txBody>
            <a:bodyPr wrap="square" lIns="0" tIns="0" rIns="0" bIns="0" rtlCol="0"/>
            <a:lstStyle/>
            <a:p>
              <a:endParaRPr sz="1092"/>
            </a:p>
          </p:txBody>
        </p:sp>
        <p:sp>
          <p:nvSpPr>
            <p:cNvPr id="2553" name="object 119">
              <a:extLst>
                <a:ext uri="{FF2B5EF4-FFF2-40B4-BE49-F238E27FC236}">
                  <a16:creationId xmlns:a16="http://schemas.microsoft.com/office/drawing/2014/main" id="{35E9D9E8-359E-48FB-9CEE-97EA7F6C3CD0}"/>
                </a:ext>
              </a:extLst>
            </p:cNvPr>
            <p:cNvSpPr/>
            <p:nvPr/>
          </p:nvSpPr>
          <p:spPr>
            <a:xfrm>
              <a:off x="2409673" y="4610598"/>
              <a:ext cx="572135" cy="542925"/>
            </a:xfrm>
            <a:custGeom>
              <a:avLst/>
              <a:gdLst/>
              <a:ahLst/>
              <a:cxnLst/>
              <a:rect l="l" t="t" r="r" b="b"/>
              <a:pathLst>
                <a:path w="572135" h="542925">
                  <a:moveTo>
                    <a:pt x="555742" y="0"/>
                  </a:moveTo>
                  <a:lnTo>
                    <a:pt x="0" y="0"/>
                  </a:lnTo>
                  <a:lnTo>
                    <a:pt x="0" y="242170"/>
                  </a:lnTo>
                  <a:lnTo>
                    <a:pt x="3881" y="289992"/>
                  </a:lnTo>
                  <a:lnTo>
                    <a:pt x="15120" y="335668"/>
                  </a:lnTo>
                  <a:lnTo>
                    <a:pt x="33109" y="378522"/>
                  </a:lnTo>
                  <a:lnTo>
                    <a:pt x="57239" y="417879"/>
                  </a:lnTo>
                  <a:lnTo>
                    <a:pt x="86903" y="453064"/>
                  </a:lnTo>
                  <a:lnTo>
                    <a:pt x="121492" y="483404"/>
                  </a:lnTo>
                  <a:lnTo>
                    <a:pt x="160399" y="508222"/>
                  </a:lnTo>
                  <a:lnTo>
                    <a:pt x="203015" y="526844"/>
                  </a:lnTo>
                  <a:lnTo>
                    <a:pt x="248732" y="538595"/>
                  </a:lnTo>
                  <a:lnTo>
                    <a:pt x="296943" y="542800"/>
                  </a:lnTo>
                  <a:lnTo>
                    <a:pt x="344976" y="538980"/>
                  </a:lnTo>
                  <a:lnTo>
                    <a:pt x="389930" y="527549"/>
                  </a:lnTo>
                  <a:lnTo>
                    <a:pt x="431248" y="509183"/>
                  </a:lnTo>
                  <a:lnTo>
                    <a:pt x="468374" y="484555"/>
                  </a:lnTo>
                  <a:lnTo>
                    <a:pt x="500753" y="454340"/>
                  </a:lnTo>
                  <a:lnTo>
                    <a:pt x="527827" y="419214"/>
                  </a:lnTo>
                  <a:lnTo>
                    <a:pt x="549041" y="379850"/>
                  </a:lnTo>
                  <a:lnTo>
                    <a:pt x="563839" y="336923"/>
                  </a:lnTo>
                  <a:lnTo>
                    <a:pt x="571665" y="291109"/>
                  </a:lnTo>
                  <a:lnTo>
                    <a:pt x="571961" y="243081"/>
                  </a:lnTo>
                  <a:lnTo>
                    <a:pt x="555742" y="0"/>
                  </a:lnTo>
                  <a:close/>
                </a:path>
              </a:pathLst>
            </a:custGeom>
            <a:solidFill>
              <a:srgbClr val="CAD1D5">
                <a:alpha val="71426"/>
              </a:srgbClr>
            </a:solidFill>
          </p:spPr>
          <p:txBody>
            <a:bodyPr wrap="square" lIns="0" tIns="0" rIns="0" bIns="0" rtlCol="0"/>
            <a:lstStyle/>
            <a:p>
              <a:endParaRPr sz="1092"/>
            </a:p>
          </p:txBody>
        </p:sp>
        <p:sp>
          <p:nvSpPr>
            <p:cNvPr id="2554" name="object 120">
              <a:extLst>
                <a:ext uri="{FF2B5EF4-FFF2-40B4-BE49-F238E27FC236}">
                  <a16:creationId xmlns:a16="http://schemas.microsoft.com/office/drawing/2014/main" id="{D581E239-553E-4F58-8FC5-E001D16478EA}"/>
                </a:ext>
              </a:extLst>
            </p:cNvPr>
            <p:cNvSpPr/>
            <p:nvPr/>
          </p:nvSpPr>
          <p:spPr>
            <a:xfrm>
              <a:off x="2409665" y="4610606"/>
              <a:ext cx="569595" cy="539115"/>
            </a:xfrm>
            <a:custGeom>
              <a:avLst/>
              <a:gdLst/>
              <a:ahLst/>
              <a:cxnLst/>
              <a:rect l="l" t="t" r="r" b="b"/>
              <a:pathLst>
                <a:path w="569594" h="539114">
                  <a:moveTo>
                    <a:pt x="555773" y="0"/>
                  </a:moveTo>
                  <a:lnTo>
                    <a:pt x="0" y="0"/>
                  </a:lnTo>
                  <a:lnTo>
                    <a:pt x="0" y="241940"/>
                  </a:lnTo>
                  <a:lnTo>
                    <a:pt x="3841" y="289306"/>
                  </a:lnTo>
                  <a:lnTo>
                    <a:pt x="14963" y="334497"/>
                  </a:lnTo>
                  <a:lnTo>
                    <a:pt x="32764" y="376855"/>
                  </a:lnTo>
                  <a:lnTo>
                    <a:pt x="56641" y="415722"/>
                  </a:lnTo>
                  <a:lnTo>
                    <a:pt x="85993" y="450441"/>
                  </a:lnTo>
                  <a:lnTo>
                    <a:pt x="120216" y="480354"/>
                  </a:lnTo>
                  <a:lnTo>
                    <a:pt x="158709" y="504803"/>
                  </a:lnTo>
                  <a:lnTo>
                    <a:pt x="200869" y="523131"/>
                  </a:lnTo>
                  <a:lnTo>
                    <a:pt x="246094" y="534679"/>
                  </a:lnTo>
                  <a:lnTo>
                    <a:pt x="293781" y="538789"/>
                  </a:lnTo>
                  <a:lnTo>
                    <a:pt x="341322" y="535000"/>
                  </a:lnTo>
                  <a:lnTo>
                    <a:pt x="385912" y="523720"/>
                  </a:lnTo>
                  <a:lnTo>
                    <a:pt x="426990" y="505606"/>
                  </a:lnTo>
                  <a:lnTo>
                    <a:pt x="463999" y="481315"/>
                  </a:lnTo>
                  <a:lnTo>
                    <a:pt x="496378" y="451507"/>
                  </a:lnTo>
                  <a:lnTo>
                    <a:pt x="523570" y="416837"/>
                  </a:lnTo>
                  <a:lnTo>
                    <a:pt x="545015" y="377964"/>
                  </a:lnTo>
                  <a:lnTo>
                    <a:pt x="560155" y="335546"/>
                  </a:lnTo>
                  <a:lnTo>
                    <a:pt x="568429" y="290240"/>
                  </a:lnTo>
                  <a:lnTo>
                    <a:pt x="569281" y="242704"/>
                  </a:lnTo>
                  <a:lnTo>
                    <a:pt x="555773" y="0"/>
                  </a:lnTo>
                  <a:close/>
                </a:path>
              </a:pathLst>
            </a:custGeom>
            <a:solidFill>
              <a:srgbClr val="C7CDD2">
                <a:alpha val="76190"/>
              </a:srgbClr>
            </a:solidFill>
          </p:spPr>
          <p:txBody>
            <a:bodyPr wrap="square" lIns="0" tIns="0" rIns="0" bIns="0" rtlCol="0"/>
            <a:lstStyle/>
            <a:p>
              <a:endParaRPr sz="1092"/>
            </a:p>
          </p:txBody>
        </p:sp>
        <p:sp>
          <p:nvSpPr>
            <p:cNvPr id="2555" name="object 121">
              <a:extLst>
                <a:ext uri="{FF2B5EF4-FFF2-40B4-BE49-F238E27FC236}">
                  <a16:creationId xmlns:a16="http://schemas.microsoft.com/office/drawing/2014/main" id="{A3C68B23-1994-4176-A3C1-7FA93BE16534}"/>
                </a:ext>
              </a:extLst>
            </p:cNvPr>
            <p:cNvSpPr/>
            <p:nvPr/>
          </p:nvSpPr>
          <p:spPr>
            <a:xfrm>
              <a:off x="2409674" y="4610602"/>
              <a:ext cx="567055" cy="535305"/>
            </a:xfrm>
            <a:custGeom>
              <a:avLst/>
              <a:gdLst/>
              <a:ahLst/>
              <a:cxnLst/>
              <a:rect l="l" t="t" r="r" b="b"/>
              <a:pathLst>
                <a:path w="567055" h="535304">
                  <a:moveTo>
                    <a:pt x="555784" y="0"/>
                  </a:moveTo>
                  <a:lnTo>
                    <a:pt x="0" y="0"/>
                  </a:lnTo>
                  <a:lnTo>
                    <a:pt x="0" y="241720"/>
                  </a:lnTo>
                  <a:lnTo>
                    <a:pt x="3800" y="288629"/>
                  </a:lnTo>
                  <a:lnTo>
                    <a:pt x="14803" y="333336"/>
                  </a:lnTo>
                  <a:lnTo>
                    <a:pt x="32413" y="375198"/>
                  </a:lnTo>
                  <a:lnTo>
                    <a:pt x="56034" y="413576"/>
                  </a:lnTo>
                  <a:lnTo>
                    <a:pt x="85070" y="447829"/>
                  </a:lnTo>
                  <a:lnTo>
                    <a:pt x="118925" y="477316"/>
                  </a:lnTo>
                  <a:lnTo>
                    <a:pt x="157002" y="501396"/>
                  </a:lnTo>
                  <a:lnTo>
                    <a:pt x="198706" y="519429"/>
                  </a:lnTo>
                  <a:lnTo>
                    <a:pt x="243440" y="530773"/>
                  </a:lnTo>
                  <a:lnTo>
                    <a:pt x="290608" y="534789"/>
                  </a:lnTo>
                  <a:lnTo>
                    <a:pt x="337658" y="531029"/>
                  </a:lnTo>
                  <a:lnTo>
                    <a:pt x="381882" y="519897"/>
                  </a:lnTo>
                  <a:lnTo>
                    <a:pt x="422720" y="502034"/>
                  </a:lnTo>
                  <a:lnTo>
                    <a:pt x="459610" y="478081"/>
                  </a:lnTo>
                  <a:lnTo>
                    <a:pt x="491990" y="448678"/>
                  </a:lnTo>
                  <a:lnTo>
                    <a:pt x="519298" y="414466"/>
                  </a:lnTo>
                  <a:lnTo>
                    <a:pt x="540974" y="376084"/>
                  </a:lnTo>
                  <a:lnTo>
                    <a:pt x="556456" y="334173"/>
                  </a:lnTo>
                  <a:lnTo>
                    <a:pt x="565181" y="289374"/>
                  </a:lnTo>
                  <a:lnTo>
                    <a:pt x="566590" y="242327"/>
                  </a:lnTo>
                  <a:lnTo>
                    <a:pt x="555784" y="0"/>
                  </a:lnTo>
                  <a:close/>
                </a:path>
              </a:pathLst>
            </a:custGeom>
            <a:solidFill>
              <a:srgbClr val="C3CACF">
                <a:alpha val="80952"/>
              </a:srgbClr>
            </a:solidFill>
          </p:spPr>
          <p:txBody>
            <a:bodyPr wrap="square" lIns="0" tIns="0" rIns="0" bIns="0" rtlCol="0"/>
            <a:lstStyle/>
            <a:p>
              <a:endParaRPr sz="1092"/>
            </a:p>
          </p:txBody>
        </p:sp>
        <p:sp>
          <p:nvSpPr>
            <p:cNvPr id="2556" name="object 122">
              <a:extLst>
                <a:ext uri="{FF2B5EF4-FFF2-40B4-BE49-F238E27FC236}">
                  <a16:creationId xmlns:a16="http://schemas.microsoft.com/office/drawing/2014/main" id="{8694E613-ECB9-4A8F-8A17-8F52C2B14364}"/>
                </a:ext>
              </a:extLst>
            </p:cNvPr>
            <p:cNvSpPr/>
            <p:nvPr/>
          </p:nvSpPr>
          <p:spPr>
            <a:xfrm>
              <a:off x="2409665" y="4610597"/>
              <a:ext cx="564515" cy="530860"/>
            </a:xfrm>
            <a:custGeom>
              <a:avLst/>
              <a:gdLst/>
              <a:ahLst/>
              <a:cxnLst/>
              <a:rect l="l" t="t" r="r" b="b"/>
              <a:pathLst>
                <a:path w="564514" h="530860">
                  <a:moveTo>
                    <a:pt x="555815" y="0"/>
                  </a:moveTo>
                  <a:lnTo>
                    <a:pt x="0" y="0"/>
                  </a:lnTo>
                  <a:lnTo>
                    <a:pt x="0" y="241500"/>
                  </a:lnTo>
                  <a:lnTo>
                    <a:pt x="3759" y="287956"/>
                  </a:lnTo>
                  <a:lnTo>
                    <a:pt x="14645" y="332179"/>
                  </a:lnTo>
                  <a:lnTo>
                    <a:pt x="32067" y="373546"/>
                  </a:lnTo>
                  <a:lnTo>
                    <a:pt x="55434" y="411435"/>
                  </a:lnTo>
                  <a:lnTo>
                    <a:pt x="84157" y="445220"/>
                  </a:lnTo>
                  <a:lnTo>
                    <a:pt x="117645" y="474280"/>
                  </a:lnTo>
                  <a:lnTo>
                    <a:pt x="155308" y="497990"/>
                  </a:lnTo>
                  <a:lnTo>
                    <a:pt x="196556" y="515727"/>
                  </a:lnTo>
                  <a:lnTo>
                    <a:pt x="240799" y="526868"/>
                  </a:lnTo>
                  <a:lnTo>
                    <a:pt x="287446" y="530790"/>
                  </a:lnTo>
                  <a:lnTo>
                    <a:pt x="334004" y="527060"/>
                  </a:lnTo>
                  <a:lnTo>
                    <a:pt x="377865" y="516078"/>
                  </a:lnTo>
                  <a:lnTo>
                    <a:pt x="418463" y="498468"/>
                  </a:lnTo>
                  <a:lnTo>
                    <a:pt x="455235" y="474852"/>
                  </a:lnTo>
                  <a:lnTo>
                    <a:pt x="487617" y="445855"/>
                  </a:lnTo>
                  <a:lnTo>
                    <a:pt x="515044" y="412100"/>
                  </a:lnTo>
                  <a:lnTo>
                    <a:pt x="536952" y="374209"/>
                  </a:lnTo>
                  <a:lnTo>
                    <a:pt x="552776" y="332807"/>
                  </a:lnTo>
                  <a:lnTo>
                    <a:pt x="561954" y="288516"/>
                  </a:lnTo>
                  <a:lnTo>
                    <a:pt x="563920" y="241961"/>
                  </a:lnTo>
                  <a:lnTo>
                    <a:pt x="555815" y="0"/>
                  </a:lnTo>
                  <a:close/>
                </a:path>
              </a:pathLst>
            </a:custGeom>
            <a:solidFill>
              <a:srgbClr val="C0C7CC">
                <a:alpha val="85713"/>
              </a:srgbClr>
            </a:solidFill>
          </p:spPr>
          <p:txBody>
            <a:bodyPr wrap="square" lIns="0" tIns="0" rIns="0" bIns="0" rtlCol="0"/>
            <a:lstStyle/>
            <a:p>
              <a:endParaRPr sz="1092"/>
            </a:p>
          </p:txBody>
        </p:sp>
        <p:sp>
          <p:nvSpPr>
            <p:cNvPr id="2557" name="object 123">
              <a:extLst>
                <a:ext uri="{FF2B5EF4-FFF2-40B4-BE49-F238E27FC236}">
                  <a16:creationId xmlns:a16="http://schemas.microsoft.com/office/drawing/2014/main" id="{DF92A812-0733-4DBC-BBE8-0C0D2230DA8F}"/>
                </a:ext>
              </a:extLst>
            </p:cNvPr>
            <p:cNvSpPr/>
            <p:nvPr/>
          </p:nvSpPr>
          <p:spPr>
            <a:xfrm>
              <a:off x="2409669" y="4610605"/>
              <a:ext cx="561340" cy="527050"/>
            </a:xfrm>
            <a:custGeom>
              <a:avLst/>
              <a:gdLst/>
              <a:ahLst/>
              <a:cxnLst/>
              <a:rect l="l" t="t" r="r" b="b"/>
              <a:pathLst>
                <a:path w="561339" h="527050">
                  <a:moveTo>
                    <a:pt x="555836" y="0"/>
                  </a:moveTo>
                  <a:lnTo>
                    <a:pt x="0" y="0"/>
                  </a:lnTo>
                  <a:lnTo>
                    <a:pt x="0" y="241280"/>
                  </a:lnTo>
                  <a:lnTo>
                    <a:pt x="3718" y="287276"/>
                  </a:lnTo>
                  <a:lnTo>
                    <a:pt x="14486" y="331013"/>
                  </a:lnTo>
                  <a:lnTo>
                    <a:pt x="31718" y="371883"/>
                  </a:lnTo>
                  <a:lnTo>
                    <a:pt x="54830" y="409280"/>
                  </a:lnTo>
                  <a:lnTo>
                    <a:pt x="83238" y="442599"/>
                  </a:lnTo>
                  <a:lnTo>
                    <a:pt x="116358" y="471231"/>
                  </a:lnTo>
                  <a:lnTo>
                    <a:pt x="153605" y="494572"/>
                  </a:lnTo>
                  <a:lnTo>
                    <a:pt x="194397" y="512015"/>
                  </a:lnTo>
                  <a:lnTo>
                    <a:pt x="238148" y="522952"/>
                  </a:lnTo>
                  <a:lnTo>
                    <a:pt x="284274" y="526779"/>
                  </a:lnTo>
                  <a:lnTo>
                    <a:pt x="330340" y="523080"/>
                  </a:lnTo>
                  <a:lnTo>
                    <a:pt x="373837" y="512248"/>
                  </a:lnTo>
                  <a:lnTo>
                    <a:pt x="414195" y="494890"/>
                  </a:lnTo>
                  <a:lnTo>
                    <a:pt x="450850" y="471613"/>
                  </a:lnTo>
                  <a:lnTo>
                    <a:pt x="483233" y="443021"/>
                  </a:lnTo>
                  <a:lnTo>
                    <a:pt x="510779" y="409723"/>
                  </a:lnTo>
                  <a:lnTo>
                    <a:pt x="532919" y="372324"/>
                  </a:lnTo>
                  <a:lnTo>
                    <a:pt x="549087" y="331430"/>
                  </a:lnTo>
                  <a:lnTo>
                    <a:pt x="558716" y="287648"/>
                  </a:lnTo>
                  <a:lnTo>
                    <a:pt x="561239" y="241584"/>
                  </a:lnTo>
                  <a:lnTo>
                    <a:pt x="555836" y="0"/>
                  </a:lnTo>
                  <a:close/>
                </a:path>
              </a:pathLst>
            </a:custGeom>
            <a:solidFill>
              <a:srgbClr val="BCC4CA">
                <a:alpha val="90475"/>
              </a:srgbClr>
            </a:solidFill>
          </p:spPr>
          <p:txBody>
            <a:bodyPr wrap="square" lIns="0" tIns="0" rIns="0" bIns="0" rtlCol="0"/>
            <a:lstStyle/>
            <a:p>
              <a:endParaRPr sz="1092"/>
            </a:p>
          </p:txBody>
        </p:sp>
        <p:sp>
          <p:nvSpPr>
            <p:cNvPr id="2558" name="object 124">
              <a:extLst>
                <a:ext uri="{FF2B5EF4-FFF2-40B4-BE49-F238E27FC236}">
                  <a16:creationId xmlns:a16="http://schemas.microsoft.com/office/drawing/2014/main" id="{A6FC9017-9BB1-4AF4-9245-02A68768DDC9}"/>
                </a:ext>
              </a:extLst>
            </p:cNvPr>
            <p:cNvSpPr/>
            <p:nvPr/>
          </p:nvSpPr>
          <p:spPr>
            <a:xfrm>
              <a:off x="2409672" y="4610601"/>
              <a:ext cx="558800" cy="523240"/>
            </a:xfrm>
            <a:custGeom>
              <a:avLst/>
              <a:gdLst/>
              <a:ahLst/>
              <a:cxnLst/>
              <a:rect l="l" t="t" r="r" b="b"/>
              <a:pathLst>
                <a:path w="558800" h="523239">
                  <a:moveTo>
                    <a:pt x="555846" y="0"/>
                  </a:moveTo>
                  <a:lnTo>
                    <a:pt x="0" y="0"/>
                  </a:lnTo>
                  <a:lnTo>
                    <a:pt x="0" y="241060"/>
                  </a:lnTo>
                  <a:lnTo>
                    <a:pt x="3678" y="286600"/>
                  </a:lnTo>
                  <a:lnTo>
                    <a:pt x="14327" y="329852"/>
                  </a:lnTo>
                  <a:lnTo>
                    <a:pt x="31369" y="370227"/>
                  </a:lnTo>
                  <a:lnTo>
                    <a:pt x="54226" y="407134"/>
                  </a:lnTo>
                  <a:lnTo>
                    <a:pt x="82319" y="439986"/>
                  </a:lnTo>
                  <a:lnTo>
                    <a:pt x="115071" y="468193"/>
                  </a:lnTo>
                  <a:lnTo>
                    <a:pt x="151903" y="491164"/>
                  </a:lnTo>
                  <a:lnTo>
                    <a:pt x="192238" y="508312"/>
                  </a:lnTo>
                  <a:lnTo>
                    <a:pt x="235496" y="519047"/>
                  </a:lnTo>
                  <a:lnTo>
                    <a:pt x="281101" y="522779"/>
                  </a:lnTo>
                  <a:lnTo>
                    <a:pt x="326676" y="519111"/>
                  </a:lnTo>
                  <a:lnTo>
                    <a:pt x="369807" y="508429"/>
                  </a:lnTo>
                  <a:lnTo>
                    <a:pt x="409926" y="491323"/>
                  </a:lnTo>
                  <a:lnTo>
                    <a:pt x="446462" y="468383"/>
                  </a:lnTo>
                  <a:lnTo>
                    <a:pt x="478846" y="440197"/>
                  </a:lnTo>
                  <a:lnTo>
                    <a:pt x="506509" y="407354"/>
                  </a:lnTo>
                  <a:lnTo>
                    <a:pt x="528881" y="370445"/>
                  </a:lnTo>
                  <a:lnTo>
                    <a:pt x="545393" y="330058"/>
                  </a:lnTo>
                  <a:lnTo>
                    <a:pt x="555475" y="286782"/>
                  </a:lnTo>
                  <a:lnTo>
                    <a:pt x="558558" y="241207"/>
                  </a:lnTo>
                  <a:lnTo>
                    <a:pt x="555846" y="0"/>
                  </a:lnTo>
                  <a:close/>
                </a:path>
              </a:pathLst>
            </a:custGeom>
            <a:solidFill>
              <a:srgbClr val="B9C1C7">
                <a:alpha val="95236"/>
              </a:srgbClr>
            </a:solidFill>
          </p:spPr>
          <p:txBody>
            <a:bodyPr wrap="square" lIns="0" tIns="0" rIns="0" bIns="0" rtlCol="0"/>
            <a:lstStyle/>
            <a:p>
              <a:endParaRPr sz="1092"/>
            </a:p>
          </p:txBody>
        </p:sp>
        <p:sp>
          <p:nvSpPr>
            <p:cNvPr id="2559" name="object 125">
              <a:extLst>
                <a:ext uri="{FF2B5EF4-FFF2-40B4-BE49-F238E27FC236}">
                  <a16:creationId xmlns:a16="http://schemas.microsoft.com/office/drawing/2014/main" id="{C94DDA20-5EC7-4503-B2C5-40ADD104144E}"/>
                </a:ext>
              </a:extLst>
            </p:cNvPr>
            <p:cNvSpPr/>
            <p:nvPr/>
          </p:nvSpPr>
          <p:spPr>
            <a:xfrm>
              <a:off x="2409669" y="4610596"/>
              <a:ext cx="556260" cy="518795"/>
            </a:xfrm>
            <a:custGeom>
              <a:avLst/>
              <a:gdLst/>
              <a:ahLst/>
              <a:cxnLst/>
              <a:rect l="l" t="t" r="r" b="b"/>
              <a:pathLst>
                <a:path w="556260" h="518795">
                  <a:moveTo>
                    <a:pt x="555878" y="0"/>
                  </a:moveTo>
                  <a:lnTo>
                    <a:pt x="0" y="0"/>
                  </a:lnTo>
                  <a:lnTo>
                    <a:pt x="0" y="240840"/>
                  </a:lnTo>
                  <a:lnTo>
                    <a:pt x="3637" y="285924"/>
                  </a:lnTo>
                  <a:lnTo>
                    <a:pt x="14169" y="328691"/>
                  </a:lnTo>
                  <a:lnTo>
                    <a:pt x="31022" y="368570"/>
                  </a:lnTo>
                  <a:lnTo>
                    <a:pt x="53625" y="404988"/>
                  </a:lnTo>
                  <a:lnTo>
                    <a:pt x="81405" y="437374"/>
                  </a:lnTo>
                  <a:lnTo>
                    <a:pt x="113791" y="465154"/>
                  </a:lnTo>
                  <a:lnTo>
                    <a:pt x="150209" y="487757"/>
                  </a:lnTo>
                  <a:lnTo>
                    <a:pt x="190088" y="504610"/>
                  </a:lnTo>
                  <a:lnTo>
                    <a:pt x="232855" y="515142"/>
                  </a:lnTo>
                  <a:lnTo>
                    <a:pt x="277939" y="518780"/>
                  </a:lnTo>
                  <a:lnTo>
                    <a:pt x="323022" y="515142"/>
                  </a:lnTo>
                  <a:lnTo>
                    <a:pt x="365790" y="504610"/>
                  </a:lnTo>
                  <a:lnTo>
                    <a:pt x="405668" y="487757"/>
                  </a:lnTo>
                  <a:lnTo>
                    <a:pt x="442087" y="465154"/>
                  </a:lnTo>
                  <a:lnTo>
                    <a:pt x="474472" y="437374"/>
                  </a:lnTo>
                  <a:lnTo>
                    <a:pt x="502252" y="404988"/>
                  </a:lnTo>
                  <a:lnTo>
                    <a:pt x="524855" y="368570"/>
                  </a:lnTo>
                  <a:lnTo>
                    <a:pt x="541708" y="328691"/>
                  </a:lnTo>
                  <a:lnTo>
                    <a:pt x="552240" y="285924"/>
                  </a:lnTo>
                  <a:lnTo>
                    <a:pt x="555878" y="240840"/>
                  </a:lnTo>
                  <a:lnTo>
                    <a:pt x="555878" y="0"/>
                  </a:lnTo>
                  <a:close/>
                </a:path>
              </a:pathLst>
            </a:custGeom>
            <a:solidFill>
              <a:srgbClr val="B5BEC4"/>
            </a:solidFill>
          </p:spPr>
          <p:txBody>
            <a:bodyPr wrap="square" lIns="0" tIns="0" rIns="0" bIns="0" rtlCol="0"/>
            <a:lstStyle/>
            <a:p>
              <a:endParaRPr sz="1092"/>
            </a:p>
          </p:txBody>
        </p:sp>
        <p:sp>
          <p:nvSpPr>
            <p:cNvPr id="2560" name="object 126">
              <a:extLst>
                <a:ext uri="{FF2B5EF4-FFF2-40B4-BE49-F238E27FC236}">
                  <a16:creationId xmlns:a16="http://schemas.microsoft.com/office/drawing/2014/main" id="{1B1A3980-1ECA-4D34-B12B-4E29A14701BC}"/>
                </a:ext>
              </a:extLst>
            </p:cNvPr>
            <p:cNvSpPr/>
            <p:nvPr/>
          </p:nvSpPr>
          <p:spPr>
            <a:xfrm>
              <a:off x="2406752" y="4607406"/>
              <a:ext cx="565149" cy="527685"/>
            </a:xfrm>
            <a:custGeom>
              <a:avLst/>
              <a:gdLst/>
              <a:ahLst/>
              <a:cxnLst/>
              <a:rect l="l" t="t" r="r" b="b"/>
              <a:pathLst>
                <a:path w="565150" h="527685">
                  <a:moveTo>
                    <a:pt x="564883" y="0"/>
                  </a:moveTo>
                  <a:lnTo>
                    <a:pt x="0" y="0"/>
                  </a:lnTo>
                  <a:lnTo>
                    <a:pt x="0" y="244736"/>
                  </a:lnTo>
                  <a:lnTo>
                    <a:pt x="3696" y="290548"/>
                  </a:lnTo>
                  <a:lnTo>
                    <a:pt x="14399" y="334008"/>
                  </a:lnTo>
                  <a:lnTo>
                    <a:pt x="31526" y="374532"/>
                  </a:lnTo>
                  <a:lnTo>
                    <a:pt x="54495" y="411540"/>
                  </a:lnTo>
                  <a:lnTo>
                    <a:pt x="82726" y="444451"/>
                  </a:lnTo>
                  <a:lnTo>
                    <a:pt x="115636" y="472681"/>
                  </a:lnTo>
                  <a:lnTo>
                    <a:pt x="152644" y="495651"/>
                  </a:lnTo>
                  <a:lnTo>
                    <a:pt x="193169" y="512778"/>
                  </a:lnTo>
                  <a:lnTo>
                    <a:pt x="236628" y="523480"/>
                  </a:lnTo>
                  <a:lnTo>
                    <a:pt x="282441" y="527177"/>
                  </a:lnTo>
                  <a:lnTo>
                    <a:pt x="328254" y="523480"/>
                  </a:lnTo>
                  <a:lnTo>
                    <a:pt x="371713" y="512778"/>
                  </a:lnTo>
                  <a:lnTo>
                    <a:pt x="412238" y="495651"/>
                  </a:lnTo>
                  <a:lnTo>
                    <a:pt x="449246" y="472681"/>
                  </a:lnTo>
                  <a:lnTo>
                    <a:pt x="482156" y="444451"/>
                  </a:lnTo>
                  <a:lnTo>
                    <a:pt x="510387" y="411540"/>
                  </a:lnTo>
                  <a:lnTo>
                    <a:pt x="533357" y="374532"/>
                  </a:lnTo>
                  <a:lnTo>
                    <a:pt x="550483" y="334008"/>
                  </a:lnTo>
                  <a:lnTo>
                    <a:pt x="561186" y="290548"/>
                  </a:lnTo>
                  <a:lnTo>
                    <a:pt x="564883" y="244736"/>
                  </a:lnTo>
                  <a:lnTo>
                    <a:pt x="564883" y="0"/>
                  </a:lnTo>
                  <a:close/>
                </a:path>
              </a:pathLst>
            </a:custGeom>
            <a:solidFill>
              <a:srgbClr val="DB0934"/>
            </a:solidFill>
          </p:spPr>
          <p:txBody>
            <a:bodyPr wrap="square" lIns="0" tIns="0" rIns="0" bIns="0" rtlCol="0"/>
            <a:lstStyle/>
            <a:p>
              <a:pPr algn="ctr"/>
              <a:r>
                <a:rPr lang="en-GB" sz="1270" dirty="0">
                  <a:solidFill>
                    <a:schemeClr val="bg1"/>
                  </a:solidFill>
                  <a:latin typeface="Tahoma" panose="020B0604030504040204" pitchFamily="34" charset="0"/>
                  <a:ea typeface="Tahoma" panose="020B0604030504040204" pitchFamily="34" charset="0"/>
                  <a:cs typeface="Tahoma" panose="020B0604030504040204" pitchFamily="34" charset="0"/>
                </a:rPr>
                <a:t>8</a:t>
              </a:r>
              <a:endParaRPr sz="127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2561" name="object 128">
            <a:extLst>
              <a:ext uri="{FF2B5EF4-FFF2-40B4-BE49-F238E27FC236}">
                <a16:creationId xmlns:a16="http://schemas.microsoft.com/office/drawing/2014/main" id="{9FD7EAB4-4DB4-437A-8053-1A6C8E84487F}"/>
              </a:ext>
            </a:extLst>
          </p:cNvPr>
          <p:cNvSpPr txBox="1"/>
          <p:nvPr/>
        </p:nvSpPr>
        <p:spPr>
          <a:xfrm>
            <a:off x="2475045" y="4219596"/>
            <a:ext cx="2181466" cy="203664"/>
          </a:xfrm>
          <a:prstGeom prst="rect">
            <a:avLst/>
          </a:prstGeom>
        </p:spPr>
        <p:txBody>
          <a:bodyPr vert="horz" wrap="square" lIns="0" tIns="7701" rIns="0" bIns="0" rtlCol="0">
            <a:spAutoFit/>
          </a:bodyPr>
          <a:lstStyle/>
          <a:p>
            <a:r>
              <a:rPr lang="en-US" sz="1273" spc="-69" dirty="0">
                <a:solidFill>
                  <a:srgbClr val="072442"/>
                </a:solidFill>
                <a:latin typeface="Tahoma"/>
                <a:cs typeface="Tahoma"/>
              </a:rPr>
              <a:t>Flow of Execution of Angular App.</a:t>
            </a:r>
          </a:p>
        </p:txBody>
      </p:sp>
      <p:sp>
        <p:nvSpPr>
          <p:cNvPr id="2562" name="object 128">
            <a:extLst>
              <a:ext uri="{FF2B5EF4-FFF2-40B4-BE49-F238E27FC236}">
                <a16:creationId xmlns:a16="http://schemas.microsoft.com/office/drawing/2014/main" id="{4EE6891F-B684-47BF-B329-4591C056D8A2}"/>
              </a:ext>
            </a:extLst>
          </p:cNvPr>
          <p:cNvSpPr txBox="1"/>
          <p:nvPr/>
        </p:nvSpPr>
        <p:spPr>
          <a:xfrm>
            <a:off x="2448346" y="4843346"/>
            <a:ext cx="2181466" cy="203664"/>
          </a:xfrm>
          <a:prstGeom prst="rect">
            <a:avLst/>
          </a:prstGeom>
        </p:spPr>
        <p:txBody>
          <a:bodyPr vert="horz" wrap="square" lIns="0" tIns="7701" rIns="0" bIns="0" rtlCol="0">
            <a:spAutoFit/>
          </a:bodyPr>
          <a:lstStyle/>
          <a:p>
            <a:r>
              <a:rPr lang="en-US" sz="1273" spc="-69" dirty="0">
                <a:solidFill>
                  <a:srgbClr val="072442"/>
                </a:solidFill>
                <a:latin typeface="Tahoma"/>
                <a:cs typeface="Tahoma"/>
              </a:rPr>
              <a:t>Component in Angular.</a:t>
            </a:r>
          </a:p>
        </p:txBody>
      </p:sp>
      <p:sp>
        <p:nvSpPr>
          <p:cNvPr id="2563" name="TextBox 2562">
            <a:extLst>
              <a:ext uri="{FF2B5EF4-FFF2-40B4-BE49-F238E27FC236}">
                <a16:creationId xmlns:a16="http://schemas.microsoft.com/office/drawing/2014/main" id="{D39411AC-9EF8-4B50-8564-762D656981B2}"/>
              </a:ext>
            </a:extLst>
          </p:cNvPr>
          <p:cNvSpPr txBox="1"/>
          <p:nvPr/>
        </p:nvSpPr>
        <p:spPr>
          <a:xfrm>
            <a:off x="2362154" y="5322810"/>
            <a:ext cx="6096000" cy="369332"/>
          </a:xfrm>
          <a:prstGeom prst="rect">
            <a:avLst/>
          </a:prstGeom>
          <a:noFill/>
        </p:spPr>
        <p:txBody>
          <a:bodyPr wrap="square">
            <a:spAutoFit/>
          </a:bodyPr>
          <a:lstStyle/>
          <a:p>
            <a:r>
              <a:rPr lang="en-US" sz="1273" spc="-69" dirty="0">
                <a:solidFill>
                  <a:srgbClr val="072442"/>
                </a:solidFill>
                <a:latin typeface="Tahoma"/>
                <a:cs typeface="Tahoma"/>
              </a:rPr>
              <a:t>Generate a new component</a:t>
            </a:r>
            <a:r>
              <a:rPr lang="en-US" sz="1800" b="1" dirty="0">
                <a:solidFill>
                  <a:schemeClr val="tx1">
                    <a:lumMod val="75000"/>
                    <a:lumOff val="25000"/>
                  </a:schemeClr>
                </a:solid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04223" y="2970850"/>
            <a:ext cx="6094558" cy="707886"/>
          </a:xfrm>
          <a:prstGeom prst="rect">
            <a:avLst/>
          </a:prstGeom>
          <a:noFill/>
        </p:spPr>
        <p:txBody>
          <a:bodyPr wrap="square">
            <a:spAutoFit/>
          </a:bodyPr>
          <a:lstStyle/>
          <a:p>
            <a:pPr marL="12699" algn="ctr">
              <a:spcBef>
                <a:spcPts val="135"/>
              </a:spcBef>
            </a:pPr>
            <a:r>
              <a:rPr lang="en-GB" sz="4000" spc="-59" dirty="0">
                <a:solidFill>
                  <a:schemeClr val="bg1"/>
                </a:solidFill>
                <a:latin typeface="Trebuchet MS"/>
              </a:rPr>
              <a:t>Objective</a:t>
            </a:r>
            <a:endParaRPr lang="en-US" sz="4000" spc="-59" dirty="0">
              <a:solidFill>
                <a:schemeClr val="bg1"/>
              </a:solidFill>
              <a:latin typeface="Trebuchet MS"/>
            </a:endParaRPr>
          </a:p>
        </p:txBody>
      </p:sp>
    </p:spTree>
    <p:extLst>
      <p:ext uri="{BB962C8B-B14F-4D97-AF65-F5344CB8AC3E}">
        <p14:creationId xmlns:p14="http://schemas.microsoft.com/office/powerpoint/2010/main" val="949187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40524" y="1850047"/>
            <a:ext cx="10217842" cy="3231654"/>
          </a:xfrm>
          <a:prstGeom prst="rect">
            <a:avLst/>
          </a:prstGeom>
          <a:noFill/>
        </p:spPr>
        <p:txBody>
          <a:bodyPr wrap="square">
            <a:spAutoFit/>
          </a:bodyPr>
          <a:lstStyle/>
          <a:p>
            <a:pPr algn="just"/>
            <a:r>
              <a:rPr lang="en-US" sz="2400" b="1" dirty="0">
                <a:solidFill>
                  <a:srgbClr val="DB0934"/>
                </a:solidFill>
              </a:rPr>
              <a:t>The Objective of this lecture  </a:t>
            </a:r>
          </a:p>
          <a:p>
            <a:pPr algn="just">
              <a:lnSpc>
                <a:spcPct val="200000"/>
              </a:lnSpc>
            </a:pPr>
            <a:endParaRPr lang="ar-JO" sz="2000" dirty="0"/>
          </a:p>
          <a:p>
            <a:pPr marL="342900" indent="-342900" algn="just">
              <a:buFont typeface="Courier New" panose="02070309020205020404" pitchFamily="49" charset="0"/>
              <a:buChar char="o"/>
            </a:pPr>
            <a:r>
              <a:rPr lang="en-GB" sz="2000" dirty="0">
                <a:solidFill>
                  <a:srgbClr val="000000"/>
                </a:solidFill>
              </a:rPr>
              <a:t>Find out what Angular is in all versions</a:t>
            </a:r>
            <a:r>
              <a:rPr lang="ar-JO" sz="2000" dirty="0">
                <a:solidFill>
                  <a:srgbClr val="000000"/>
                </a:solidFill>
              </a:rPr>
              <a:t>.</a:t>
            </a:r>
            <a:endParaRPr lang="en-GB" sz="2000" dirty="0">
              <a:solidFill>
                <a:srgbClr val="000000"/>
              </a:solidFill>
            </a:endParaRPr>
          </a:p>
          <a:p>
            <a:pPr marL="342900" indent="-342900" algn="just">
              <a:buFont typeface="Courier New" panose="02070309020205020404" pitchFamily="49" charset="0"/>
              <a:buChar char="o"/>
            </a:pPr>
            <a:endParaRPr lang="en-GB" sz="2000" dirty="0">
              <a:solidFill>
                <a:srgbClr val="000000"/>
              </a:solidFill>
            </a:endParaRPr>
          </a:p>
          <a:p>
            <a:pPr marL="342900" indent="-342900" algn="just">
              <a:buFont typeface="Courier New" panose="02070309020205020404" pitchFamily="49" charset="0"/>
              <a:buChar char="o"/>
            </a:pPr>
            <a:r>
              <a:rPr lang="en-GB" sz="2000" dirty="0">
                <a:solidFill>
                  <a:srgbClr val="000000"/>
                </a:solidFill>
              </a:rPr>
              <a:t>Distinguish between the concept of a single-page application and a multi-page application.</a:t>
            </a:r>
          </a:p>
          <a:p>
            <a:pPr marL="342900" indent="-342900" algn="just">
              <a:buFont typeface="Courier New" panose="02070309020205020404" pitchFamily="49" charset="0"/>
              <a:buChar char="o"/>
            </a:pPr>
            <a:endParaRPr lang="en-GB" sz="2000" dirty="0">
              <a:solidFill>
                <a:srgbClr val="000000"/>
              </a:solidFill>
            </a:endParaRPr>
          </a:p>
          <a:p>
            <a:pPr marL="342900" indent="-342900" algn="just">
              <a:buFont typeface="Courier New" panose="02070309020205020404" pitchFamily="49" charset="0"/>
              <a:buChar char="o"/>
            </a:pPr>
            <a:r>
              <a:rPr lang="en-GB" sz="2000" dirty="0">
                <a:solidFill>
                  <a:srgbClr val="000000"/>
                </a:solidFill>
              </a:rPr>
              <a:t>Download the Angular package and create your first project with Angular.</a:t>
            </a:r>
          </a:p>
          <a:p>
            <a:pPr marL="342900" indent="-342900" algn="just">
              <a:buFont typeface="Courier New" panose="02070309020205020404" pitchFamily="49" charset="0"/>
              <a:buChar char="o"/>
            </a:pPr>
            <a:endParaRPr lang="en-GB" sz="2000" dirty="0">
              <a:solidFill>
                <a:srgbClr val="000000"/>
              </a:solidFill>
            </a:endParaRPr>
          </a:p>
          <a:p>
            <a:pPr marL="342900" indent="-342900" algn="just">
              <a:buFont typeface="Courier New" panose="02070309020205020404" pitchFamily="49" charset="0"/>
              <a:buChar char="o"/>
            </a:pPr>
            <a:r>
              <a:rPr lang="en-GB" sz="2000" dirty="0">
                <a:solidFill>
                  <a:srgbClr val="000000"/>
                </a:solidFill>
              </a:rPr>
              <a:t> Understanding the component and how to create it using the terminal.</a:t>
            </a:r>
            <a:endParaRPr lang="en-US" sz="2000" dirty="0">
              <a:solidFill>
                <a:srgbClr val="000000"/>
              </a:solidFill>
            </a:endParaRPr>
          </a:p>
        </p:txBody>
      </p:sp>
    </p:spTree>
    <p:extLst>
      <p:ext uri="{BB962C8B-B14F-4D97-AF65-F5344CB8AC3E}">
        <p14:creationId xmlns:p14="http://schemas.microsoft.com/office/powerpoint/2010/main" val="258944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04223" y="2970850"/>
            <a:ext cx="6094558" cy="707886"/>
          </a:xfrm>
          <a:prstGeom prst="rect">
            <a:avLst/>
          </a:prstGeom>
          <a:noFill/>
        </p:spPr>
        <p:txBody>
          <a:bodyPr wrap="square">
            <a:spAutoFit/>
          </a:bodyPr>
          <a:lstStyle/>
          <a:p>
            <a:pPr marL="12699" algn="ctr">
              <a:spcBef>
                <a:spcPts val="135"/>
              </a:spcBef>
            </a:pPr>
            <a:r>
              <a:rPr lang="en-US" sz="4000" spc="-59" dirty="0">
                <a:solidFill>
                  <a:schemeClr val="bg1"/>
                </a:solidFill>
                <a:latin typeface="Trebuchet MS"/>
              </a:rPr>
              <a:t>What is Angular?</a:t>
            </a:r>
          </a:p>
        </p:txBody>
      </p:sp>
    </p:spTree>
    <p:extLst>
      <p:ext uri="{BB962C8B-B14F-4D97-AF65-F5344CB8AC3E}">
        <p14:creationId xmlns:p14="http://schemas.microsoft.com/office/powerpoint/2010/main" val="3242174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40524" y="1850047"/>
            <a:ext cx="10217842" cy="3231654"/>
          </a:xfrm>
          <a:prstGeom prst="rect">
            <a:avLst/>
          </a:prstGeom>
          <a:noFill/>
        </p:spPr>
        <p:txBody>
          <a:bodyPr wrap="square">
            <a:spAutoFit/>
          </a:bodyPr>
          <a:lstStyle/>
          <a:p>
            <a:pPr algn="just"/>
            <a:r>
              <a:rPr lang="en-US" sz="2400" b="1" dirty="0">
                <a:solidFill>
                  <a:srgbClr val="DB0934"/>
                </a:solidFill>
              </a:rPr>
              <a:t>Overview of Angular </a:t>
            </a:r>
          </a:p>
          <a:p>
            <a:pPr algn="just">
              <a:lnSpc>
                <a:spcPct val="200000"/>
              </a:lnSpc>
            </a:pPr>
            <a:endParaRPr lang="ar-JO" sz="2000" dirty="0"/>
          </a:p>
          <a:p>
            <a:pPr algn="just"/>
            <a:r>
              <a:rPr lang="en-GB" sz="2000" dirty="0">
                <a:solidFill>
                  <a:srgbClr val="000000"/>
                </a:solidFill>
              </a:rPr>
              <a:t>Angular is a development platform for building Single Page Applications. </a:t>
            </a:r>
          </a:p>
          <a:p>
            <a:pPr algn="just"/>
            <a:endParaRPr lang="en-GB" sz="2000" dirty="0">
              <a:solidFill>
                <a:srgbClr val="000000"/>
              </a:solidFill>
            </a:endParaRPr>
          </a:p>
          <a:p>
            <a:pPr algn="just"/>
            <a:r>
              <a:rPr lang="en-GB" sz="2000" dirty="0">
                <a:solidFill>
                  <a:srgbClr val="000000"/>
                </a:solidFill>
              </a:rPr>
              <a:t>It uses Typescript &amp; HTML to build Apps. </a:t>
            </a:r>
          </a:p>
          <a:p>
            <a:pPr algn="just"/>
            <a:endParaRPr lang="en-GB" sz="2000" dirty="0">
              <a:solidFill>
                <a:srgbClr val="000000"/>
              </a:solidFill>
            </a:endParaRPr>
          </a:p>
          <a:p>
            <a:pPr algn="just"/>
            <a:r>
              <a:rPr lang="en-GB" sz="2000" dirty="0">
                <a:solidFill>
                  <a:srgbClr val="000000"/>
                </a:solidFill>
              </a:rPr>
              <a:t>The Angular itself is written using Typescript. </a:t>
            </a:r>
          </a:p>
          <a:p>
            <a:pPr algn="just"/>
            <a:endParaRPr lang="en-GB" sz="2000" dirty="0">
              <a:solidFill>
                <a:srgbClr val="000000"/>
              </a:solidFill>
            </a:endParaRPr>
          </a:p>
          <a:p>
            <a:pPr algn="just"/>
            <a:r>
              <a:rPr lang="en-GB" sz="2000" dirty="0">
                <a:solidFill>
                  <a:srgbClr val="000000"/>
                </a:solidFill>
              </a:rPr>
              <a:t>It now comes with every feature you need to build a complex web or mobile application</a:t>
            </a:r>
            <a:r>
              <a:rPr lang="en-US" sz="2000" dirty="0">
                <a:solidFill>
                  <a:srgbClr val="000000"/>
                </a:solidFil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E50022"/>
                </a:solidFill>
                <a:latin typeface="Bahnschrift"/>
                <a:cs typeface="Bahnschrift"/>
              </a:rPr>
              <a:t>Tahaluf	</a:t>
            </a:r>
            <a:r>
              <a:rPr sz="1061" spc="6" dirty="0">
                <a:solidFill>
                  <a:srgbClr val="E50022"/>
                </a:solidFill>
                <a:latin typeface="Bahnschrift"/>
                <a:cs typeface="Bahnschrift"/>
              </a:rPr>
              <a:t>Copyright </a:t>
            </a:r>
            <a:r>
              <a:rPr sz="1061" spc="9" dirty="0">
                <a:solidFill>
                  <a:srgbClr val="E50022"/>
                </a:solidFill>
                <a:latin typeface="Bahnschrift"/>
                <a:cs typeface="Bahnschrift"/>
              </a:rPr>
              <a:t> 2022-</a:t>
            </a:r>
            <a:r>
              <a:rPr sz="1061" spc="94" dirty="0">
                <a:solidFill>
                  <a:srgbClr val="E50022"/>
                </a:solidFill>
                <a:latin typeface="Bahnschrift"/>
                <a:cs typeface="Bahnschrift"/>
              </a:rPr>
              <a:t> </a:t>
            </a:r>
            <a:r>
              <a:rPr sz="1061" spc="3" dirty="0">
                <a:solidFill>
                  <a:srgbClr val="E50022"/>
                </a:solidFill>
                <a:latin typeface="Bahnschrift"/>
                <a:cs typeface="Bahnschrift"/>
              </a:rPr>
              <a:t>All</a:t>
            </a:r>
            <a:r>
              <a:rPr sz="1061" spc="94" dirty="0">
                <a:solidFill>
                  <a:srgbClr val="E50022"/>
                </a:solidFill>
                <a:latin typeface="Bahnschrift"/>
                <a:cs typeface="Bahnschrift"/>
              </a:rPr>
              <a:t> </a:t>
            </a:r>
            <a:r>
              <a:rPr sz="1061" spc="6" dirty="0">
                <a:solidFill>
                  <a:srgbClr val="E50022"/>
                </a:solidFill>
                <a:latin typeface="Bahnschrift"/>
                <a:cs typeface="Bahnschrift"/>
              </a:rPr>
              <a:t>Right</a:t>
            </a:r>
            <a:r>
              <a:rPr sz="1061" spc="94" dirty="0">
                <a:solidFill>
                  <a:srgbClr val="E50022"/>
                </a:solidFill>
                <a:latin typeface="Bahnschrift"/>
                <a:cs typeface="Bahnschrift"/>
              </a:rPr>
              <a:t> </a:t>
            </a:r>
            <a:r>
              <a:rPr sz="1061" spc="3" dirty="0">
                <a:solidFill>
                  <a:srgbClr val="E50022"/>
                </a:solidFill>
                <a:latin typeface="Bahnschrift"/>
                <a:cs typeface="Bahnschrift"/>
              </a:rPr>
              <a:t>Reserved</a:t>
            </a:r>
            <a:endParaRPr sz="1061" dirty="0">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E50022"/>
                </a:solidFill>
                <a:latin typeface="Bahnschrift"/>
                <a:cs typeface="Bahnschrift"/>
              </a:rPr>
              <a:t>Harmony</a:t>
            </a:r>
            <a:r>
              <a:rPr sz="1061" spc="91" dirty="0">
                <a:solidFill>
                  <a:srgbClr val="E50022"/>
                </a:solidFill>
                <a:latin typeface="Bahnschrift"/>
                <a:cs typeface="Bahnschrift"/>
              </a:rPr>
              <a:t> </a:t>
            </a:r>
            <a:r>
              <a:rPr sz="1061" spc="24" dirty="0">
                <a:solidFill>
                  <a:srgbClr val="E50022"/>
                </a:solidFill>
                <a:latin typeface="Bahnschrift"/>
                <a:cs typeface="Bahnschrift"/>
              </a:rPr>
              <a:t>IT</a:t>
            </a:r>
            <a:r>
              <a:rPr sz="1061" spc="88" dirty="0">
                <a:solidFill>
                  <a:srgbClr val="E50022"/>
                </a:solidFill>
                <a:latin typeface="Bahnschrift"/>
                <a:cs typeface="Bahnschrift"/>
              </a:rPr>
              <a:t> </a:t>
            </a:r>
            <a:r>
              <a:rPr sz="1061" spc="6" dirty="0">
                <a:solidFill>
                  <a:srgbClr val="E50022"/>
                </a:solidFill>
                <a:latin typeface="Bahnschrift"/>
                <a:cs typeface="Bahnschrift"/>
              </a:rPr>
              <a:t>Solution</a:t>
            </a:r>
            <a:endParaRPr sz="1061" dirty="0">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sp>
        <p:nvSpPr>
          <p:cNvPr id="62" name="TextBox 61">
            <a:extLst>
              <a:ext uri="{FF2B5EF4-FFF2-40B4-BE49-F238E27FC236}">
                <a16:creationId xmlns:a16="http://schemas.microsoft.com/office/drawing/2014/main" id="{21C7C72C-B73B-4EF4-9C69-2135EFAE7E6A}"/>
              </a:ext>
            </a:extLst>
          </p:cNvPr>
          <p:cNvSpPr txBox="1"/>
          <p:nvPr/>
        </p:nvSpPr>
        <p:spPr>
          <a:xfrm>
            <a:off x="1040524" y="1850047"/>
            <a:ext cx="10217842" cy="2616101"/>
          </a:xfrm>
          <a:prstGeom prst="rect">
            <a:avLst/>
          </a:prstGeom>
          <a:noFill/>
        </p:spPr>
        <p:txBody>
          <a:bodyPr wrap="square">
            <a:spAutoFit/>
          </a:bodyPr>
          <a:lstStyle/>
          <a:p>
            <a:pPr algn="just"/>
            <a:r>
              <a:rPr lang="en-US" sz="2400" b="1" dirty="0">
                <a:solidFill>
                  <a:srgbClr val="DB0934"/>
                </a:solidFill>
              </a:rPr>
              <a:t>Overview of Angular </a:t>
            </a:r>
          </a:p>
          <a:p>
            <a:pPr algn="just">
              <a:lnSpc>
                <a:spcPct val="200000"/>
              </a:lnSpc>
            </a:pPr>
            <a:endParaRPr lang="ar-JO" sz="2000" dirty="0"/>
          </a:p>
          <a:p>
            <a:r>
              <a:rPr lang="en-US" sz="2000" dirty="0">
                <a:solidFill>
                  <a:srgbClr val="000000"/>
                </a:solidFill>
              </a:rPr>
              <a:t>It comes with features like Component, Directives, Forms, Pipes, HTTP Services, Dependency Injection, etc. </a:t>
            </a:r>
          </a:p>
          <a:p>
            <a:endParaRPr lang="en-US" sz="2000" dirty="0">
              <a:solidFill>
                <a:srgbClr val="000000"/>
              </a:solidFill>
            </a:endParaRPr>
          </a:p>
          <a:p>
            <a:r>
              <a:rPr lang="en-US" sz="2000" dirty="0">
                <a:solidFill>
                  <a:srgbClr val="000000"/>
                </a:solidFill>
              </a:rPr>
              <a:t>Angular website:</a:t>
            </a:r>
          </a:p>
          <a:p>
            <a:r>
              <a:rPr lang="en-US" sz="2000" dirty="0">
                <a:hlinkClick r:id="rId20"/>
              </a:rPr>
              <a:t>https://angular.io/</a:t>
            </a:r>
            <a:endParaRPr lang="en-US" sz="2000" dirty="0"/>
          </a:p>
        </p:txBody>
      </p:sp>
    </p:spTree>
    <p:extLst>
      <p:ext uri="{BB962C8B-B14F-4D97-AF65-F5344CB8AC3E}">
        <p14:creationId xmlns:p14="http://schemas.microsoft.com/office/powerpoint/2010/main" val="160156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30651" y="302147"/>
            <a:ext cx="374668" cy="384680"/>
          </a:xfrm>
          <a:custGeom>
            <a:avLst/>
            <a:gdLst/>
            <a:ahLst/>
            <a:cxnLst/>
            <a:rect l="l" t="t" r="r" b="b"/>
            <a:pathLst>
              <a:path w="617855" h="634365">
                <a:moveTo>
                  <a:pt x="308723" y="0"/>
                </a:moveTo>
                <a:lnTo>
                  <a:pt x="261494" y="3685"/>
                </a:lnTo>
                <a:lnTo>
                  <a:pt x="216515" y="14378"/>
                </a:lnTo>
                <a:lnTo>
                  <a:pt x="174317" y="31534"/>
                </a:lnTo>
                <a:lnTo>
                  <a:pt x="135431" y="54606"/>
                </a:lnTo>
                <a:lnTo>
                  <a:pt x="100387" y="83051"/>
                </a:lnTo>
                <a:lnTo>
                  <a:pt x="69716" y="116321"/>
                </a:lnTo>
                <a:lnTo>
                  <a:pt x="43950" y="153872"/>
                </a:lnTo>
                <a:lnTo>
                  <a:pt x="23620" y="195159"/>
                </a:lnTo>
                <a:lnTo>
                  <a:pt x="9256" y="239636"/>
                </a:lnTo>
                <a:lnTo>
                  <a:pt x="225637" y="239636"/>
                </a:lnTo>
                <a:lnTo>
                  <a:pt x="249880" y="244674"/>
                </a:lnTo>
                <a:lnTo>
                  <a:pt x="269699" y="258404"/>
                </a:lnTo>
                <a:lnTo>
                  <a:pt x="283073" y="278752"/>
                </a:lnTo>
                <a:lnTo>
                  <a:pt x="287980" y="303645"/>
                </a:lnTo>
                <a:lnTo>
                  <a:pt x="287980" y="633153"/>
                </a:lnTo>
                <a:lnTo>
                  <a:pt x="294430" y="633593"/>
                </a:lnTo>
                <a:lnTo>
                  <a:pt x="300922" y="633834"/>
                </a:lnTo>
                <a:lnTo>
                  <a:pt x="307477" y="633855"/>
                </a:lnTo>
                <a:lnTo>
                  <a:pt x="307434" y="217490"/>
                </a:lnTo>
                <a:lnTo>
                  <a:pt x="175837" y="217490"/>
                </a:lnTo>
                <a:lnTo>
                  <a:pt x="156978" y="213572"/>
                </a:lnTo>
                <a:lnTo>
                  <a:pt x="141563" y="202891"/>
                </a:lnTo>
                <a:lnTo>
                  <a:pt x="131162" y="187063"/>
                </a:lnTo>
                <a:lnTo>
                  <a:pt x="127346" y="167701"/>
                </a:lnTo>
                <a:lnTo>
                  <a:pt x="131180" y="148322"/>
                </a:lnTo>
                <a:lnTo>
                  <a:pt x="141563" y="132524"/>
                </a:lnTo>
                <a:lnTo>
                  <a:pt x="156978" y="121843"/>
                </a:lnTo>
                <a:lnTo>
                  <a:pt x="175837" y="117923"/>
                </a:lnTo>
                <a:lnTo>
                  <a:pt x="348868" y="117923"/>
                </a:lnTo>
                <a:lnTo>
                  <a:pt x="348868" y="2659"/>
                </a:lnTo>
                <a:lnTo>
                  <a:pt x="338965" y="1506"/>
                </a:lnTo>
                <a:lnTo>
                  <a:pt x="328969" y="674"/>
                </a:lnTo>
                <a:lnTo>
                  <a:pt x="318886" y="169"/>
                </a:lnTo>
                <a:lnTo>
                  <a:pt x="308723" y="0"/>
                </a:lnTo>
                <a:close/>
              </a:path>
              <a:path w="617855" h="634365">
                <a:moveTo>
                  <a:pt x="348868" y="117923"/>
                </a:moveTo>
                <a:lnTo>
                  <a:pt x="175837" y="117923"/>
                </a:lnTo>
                <a:lnTo>
                  <a:pt x="191563" y="120611"/>
                </a:lnTo>
                <a:lnTo>
                  <a:pt x="205141" y="128073"/>
                </a:lnTo>
                <a:lnTo>
                  <a:pt x="215698" y="139404"/>
                </a:lnTo>
                <a:lnTo>
                  <a:pt x="222359" y="153702"/>
                </a:lnTo>
                <a:lnTo>
                  <a:pt x="266913" y="153702"/>
                </a:lnTo>
                <a:lnTo>
                  <a:pt x="310976" y="172469"/>
                </a:lnTo>
                <a:lnTo>
                  <a:pt x="329213" y="217490"/>
                </a:lnTo>
                <a:lnTo>
                  <a:pt x="329256" y="633163"/>
                </a:lnTo>
                <a:lnTo>
                  <a:pt x="335864" y="632724"/>
                </a:lnTo>
                <a:lnTo>
                  <a:pt x="342387" y="632074"/>
                </a:lnTo>
                <a:lnTo>
                  <a:pt x="348868" y="631205"/>
                </a:lnTo>
                <a:lnTo>
                  <a:pt x="348912" y="416489"/>
                </a:lnTo>
                <a:lnTo>
                  <a:pt x="353776" y="391823"/>
                </a:lnTo>
                <a:lnTo>
                  <a:pt x="367151" y="371478"/>
                </a:lnTo>
                <a:lnTo>
                  <a:pt x="386973" y="357749"/>
                </a:lnTo>
                <a:lnTo>
                  <a:pt x="411223" y="352711"/>
                </a:lnTo>
                <a:lnTo>
                  <a:pt x="455766" y="352711"/>
                </a:lnTo>
                <a:lnTo>
                  <a:pt x="462433" y="338410"/>
                </a:lnTo>
                <a:lnTo>
                  <a:pt x="472992" y="327079"/>
                </a:lnTo>
                <a:lnTo>
                  <a:pt x="486568" y="319619"/>
                </a:lnTo>
                <a:lnTo>
                  <a:pt x="502288" y="316932"/>
                </a:lnTo>
                <a:lnTo>
                  <a:pt x="617457" y="316932"/>
                </a:lnTo>
                <a:lnTo>
                  <a:pt x="613630" y="266886"/>
                </a:lnTo>
                <a:lnTo>
                  <a:pt x="610620" y="253981"/>
                </a:lnTo>
                <a:lnTo>
                  <a:pt x="502288" y="253981"/>
                </a:lnTo>
                <a:lnTo>
                  <a:pt x="486568" y="251296"/>
                </a:lnTo>
                <a:lnTo>
                  <a:pt x="472992" y="243839"/>
                </a:lnTo>
                <a:lnTo>
                  <a:pt x="462433" y="232508"/>
                </a:lnTo>
                <a:lnTo>
                  <a:pt x="455766" y="218202"/>
                </a:lnTo>
                <a:lnTo>
                  <a:pt x="411223" y="218202"/>
                </a:lnTo>
                <a:lnTo>
                  <a:pt x="386973" y="213165"/>
                </a:lnTo>
                <a:lnTo>
                  <a:pt x="367151" y="199436"/>
                </a:lnTo>
                <a:lnTo>
                  <a:pt x="353776" y="179091"/>
                </a:lnTo>
                <a:lnTo>
                  <a:pt x="348912" y="154424"/>
                </a:lnTo>
                <a:lnTo>
                  <a:pt x="348868" y="117923"/>
                </a:lnTo>
                <a:close/>
              </a:path>
              <a:path w="617855" h="634365">
                <a:moveTo>
                  <a:pt x="262021" y="285949"/>
                </a:moveTo>
                <a:lnTo>
                  <a:pt x="92091" y="285949"/>
                </a:lnTo>
                <a:lnTo>
                  <a:pt x="107821" y="288634"/>
                </a:lnTo>
                <a:lnTo>
                  <a:pt x="121399" y="296091"/>
                </a:lnTo>
                <a:lnTo>
                  <a:pt x="131954" y="307422"/>
                </a:lnTo>
                <a:lnTo>
                  <a:pt x="138613" y="321728"/>
                </a:lnTo>
                <a:lnTo>
                  <a:pt x="183177" y="321728"/>
                </a:lnTo>
                <a:lnTo>
                  <a:pt x="227236" y="340494"/>
                </a:lnTo>
                <a:lnTo>
                  <a:pt x="245477" y="385506"/>
                </a:lnTo>
                <a:lnTo>
                  <a:pt x="245521" y="627206"/>
                </a:lnTo>
                <a:lnTo>
                  <a:pt x="252337" y="628661"/>
                </a:lnTo>
                <a:lnTo>
                  <a:pt x="259227" y="629897"/>
                </a:lnTo>
                <a:lnTo>
                  <a:pt x="266201" y="630870"/>
                </a:lnTo>
                <a:lnTo>
                  <a:pt x="266201" y="303645"/>
                </a:lnTo>
                <a:lnTo>
                  <a:pt x="263008" y="287451"/>
                </a:lnTo>
                <a:lnTo>
                  <a:pt x="262021" y="285949"/>
                </a:lnTo>
                <a:close/>
              </a:path>
              <a:path w="617855" h="634365">
                <a:moveTo>
                  <a:pt x="454488" y="375067"/>
                </a:moveTo>
                <a:lnTo>
                  <a:pt x="411223" y="375067"/>
                </a:lnTo>
                <a:lnTo>
                  <a:pt x="395444" y="378346"/>
                </a:lnTo>
                <a:lnTo>
                  <a:pt x="382549" y="387281"/>
                </a:lnTo>
                <a:lnTo>
                  <a:pt x="373850" y="400520"/>
                </a:lnTo>
                <a:lnTo>
                  <a:pt x="370702" y="416489"/>
                </a:lnTo>
                <a:lnTo>
                  <a:pt x="370658" y="627478"/>
                </a:lnTo>
                <a:lnTo>
                  <a:pt x="416211" y="614122"/>
                </a:lnTo>
                <a:lnTo>
                  <a:pt x="458597" y="594076"/>
                </a:lnTo>
                <a:lnTo>
                  <a:pt x="497231" y="567943"/>
                </a:lnTo>
                <a:lnTo>
                  <a:pt x="531528" y="536321"/>
                </a:lnTo>
                <a:lnTo>
                  <a:pt x="560901" y="499814"/>
                </a:lnTo>
                <a:lnTo>
                  <a:pt x="584766" y="459020"/>
                </a:lnTo>
                <a:lnTo>
                  <a:pt x="601759" y="416489"/>
                </a:lnTo>
                <a:lnTo>
                  <a:pt x="502288" y="416489"/>
                </a:lnTo>
                <a:lnTo>
                  <a:pt x="485263" y="413320"/>
                </a:lnTo>
                <a:lnTo>
                  <a:pt x="470865" y="404585"/>
                </a:lnTo>
                <a:lnTo>
                  <a:pt x="460228" y="391447"/>
                </a:lnTo>
                <a:lnTo>
                  <a:pt x="454488" y="375067"/>
                </a:lnTo>
                <a:close/>
              </a:path>
              <a:path w="617855" h="634365">
                <a:moveTo>
                  <a:pt x="225637" y="262002"/>
                </a:moveTo>
                <a:lnTo>
                  <a:pt x="4617" y="262002"/>
                </a:lnTo>
                <a:lnTo>
                  <a:pt x="2615" y="275478"/>
                </a:lnTo>
                <a:lnTo>
                  <a:pt x="1222" y="288634"/>
                </a:lnTo>
                <a:lnTo>
                  <a:pt x="1123" y="289866"/>
                </a:lnTo>
                <a:lnTo>
                  <a:pt x="294" y="302956"/>
                </a:lnTo>
                <a:lnTo>
                  <a:pt x="0" y="316932"/>
                </a:lnTo>
                <a:lnTo>
                  <a:pt x="3419" y="364265"/>
                </a:lnTo>
                <a:lnTo>
                  <a:pt x="13350" y="409413"/>
                </a:lnTo>
                <a:lnTo>
                  <a:pt x="29298" y="451869"/>
                </a:lnTo>
                <a:lnTo>
                  <a:pt x="50770" y="491127"/>
                </a:lnTo>
                <a:lnTo>
                  <a:pt x="77274" y="526679"/>
                </a:lnTo>
                <a:lnTo>
                  <a:pt x="108317" y="558019"/>
                </a:lnTo>
                <a:lnTo>
                  <a:pt x="143404" y="584640"/>
                </a:lnTo>
                <a:lnTo>
                  <a:pt x="182043" y="606035"/>
                </a:lnTo>
                <a:lnTo>
                  <a:pt x="223741" y="621698"/>
                </a:lnTo>
                <a:lnTo>
                  <a:pt x="223698" y="385506"/>
                </a:lnTo>
                <a:lnTo>
                  <a:pt x="92091" y="385506"/>
                </a:lnTo>
                <a:lnTo>
                  <a:pt x="73238" y="381588"/>
                </a:lnTo>
                <a:lnTo>
                  <a:pt x="57826" y="370908"/>
                </a:lnTo>
                <a:lnTo>
                  <a:pt x="47427" y="355083"/>
                </a:lnTo>
                <a:lnTo>
                  <a:pt x="43611" y="335727"/>
                </a:lnTo>
                <a:lnTo>
                  <a:pt x="47427" y="316367"/>
                </a:lnTo>
                <a:lnTo>
                  <a:pt x="57826" y="300543"/>
                </a:lnTo>
                <a:lnTo>
                  <a:pt x="73238" y="289866"/>
                </a:lnTo>
                <a:lnTo>
                  <a:pt x="92091" y="285949"/>
                </a:lnTo>
                <a:lnTo>
                  <a:pt x="262021" y="285949"/>
                </a:lnTo>
                <a:lnTo>
                  <a:pt x="254306" y="274212"/>
                </a:lnTo>
                <a:lnTo>
                  <a:pt x="241410" y="265280"/>
                </a:lnTo>
                <a:lnTo>
                  <a:pt x="225637" y="262002"/>
                </a:lnTo>
                <a:close/>
              </a:path>
              <a:path w="617855" h="634365">
                <a:moveTo>
                  <a:pt x="617457" y="316932"/>
                </a:moveTo>
                <a:lnTo>
                  <a:pt x="502288" y="316932"/>
                </a:lnTo>
                <a:lnTo>
                  <a:pt x="521148" y="320851"/>
                </a:lnTo>
                <a:lnTo>
                  <a:pt x="536567" y="331530"/>
                </a:lnTo>
                <a:lnTo>
                  <a:pt x="546973" y="347361"/>
                </a:lnTo>
                <a:lnTo>
                  <a:pt x="550789" y="366711"/>
                </a:lnTo>
                <a:lnTo>
                  <a:pt x="547039" y="385726"/>
                </a:lnTo>
                <a:lnTo>
                  <a:pt x="546949" y="386100"/>
                </a:lnTo>
                <a:lnTo>
                  <a:pt x="536567" y="401892"/>
                </a:lnTo>
                <a:lnTo>
                  <a:pt x="521148" y="412571"/>
                </a:lnTo>
                <a:lnTo>
                  <a:pt x="502288" y="416489"/>
                </a:lnTo>
                <a:lnTo>
                  <a:pt x="601759" y="416489"/>
                </a:lnTo>
                <a:lnTo>
                  <a:pt x="602538" y="414541"/>
                </a:lnTo>
                <a:lnTo>
                  <a:pt x="613630" y="366978"/>
                </a:lnTo>
                <a:lnTo>
                  <a:pt x="617457" y="316932"/>
                </a:lnTo>
                <a:close/>
              </a:path>
              <a:path w="617855" h="634365">
                <a:moveTo>
                  <a:pt x="502832" y="339288"/>
                </a:moveTo>
                <a:lnTo>
                  <a:pt x="492430" y="341443"/>
                </a:lnTo>
                <a:lnTo>
                  <a:pt x="483940" y="347321"/>
                </a:lnTo>
                <a:lnTo>
                  <a:pt x="478219" y="356038"/>
                </a:lnTo>
                <a:lnTo>
                  <a:pt x="476121" y="366711"/>
                </a:lnTo>
                <a:lnTo>
                  <a:pt x="478219" y="377383"/>
                </a:lnTo>
                <a:lnTo>
                  <a:pt x="483940" y="386100"/>
                </a:lnTo>
                <a:lnTo>
                  <a:pt x="492430" y="391978"/>
                </a:lnTo>
                <a:lnTo>
                  <a:pt x="502832" y="394134"/>
                </a:lnTo>
                <a:lnTo>
                  <a:pt x="513228" y="391978"/>
                </a:lnTo>
                <a:lnTo>
                  <a:pt x="521715" y="386100"/>
                </a:lnTo>
                <a:lnTo>
                  <a:pt x="527436" y="377383"/>
                </a:lnTo>
                <a:lnTo>
                  <a:pt x="529533" y="366711"/>
                </a:lnTo>
                <a:lnTo>
                  <a:pt x="527436" y="356038"/>
                </a:lnTo>
                <a:lnTo>
                  <a:pt x="521715" y="347321"/>
                </a:lnTo>
                <a:lnTo>
                  <a:pt x="513228" y="341443"/>
                </a:lnTo>
                <a:lnTo>
                  <a:pt x="502832" y="339288"/>
                </a:lnTo>
                <a:close/>
              </a:path>
              <a:path w="617855" h="634365">
                <a:moveTo>
                  <a:pt x="183177" y="344083"/>
                </a:moveTo>
                <a:lnTo>
                  <a:pt x="139891" y="344083"/>
                </a:lnTo>
                <a:lnTo>
                  <a:pt x="134153" y="360464"/>
                </a:lnTo>
                <a:lnTo>
                  <a:pt x="123522" y="373602"/>
                </a:lnTo>
                <a:lnTo>
                  <a:pt x="109125" y="382337"/>
                </a:lnTo>
                <a:lnTo>
                  <a:pt x="92091" y="385506"/>
                </a:lnTo>
                <a:lnTo>
                  <a:pt x="223698" y="385506"/>
                </a:lnTo>
                <a:lnTo>
                  <a:pt x="220550" y="369532"/>
                </a:lnTo>
                <a:lnTo>
                  <a:pt x="211850" y="356294"/>
                </a:lnTo>
                <a:lnTo>
                  <a:pt x="198927" y="347355"/>
                </a:lnTo>
                <a:lnTo>
                  <a:pt x="183177" y="344083"/>
                </a:lnTo>
                <a:close/>
              </a:path>
              <a:path w="617855" h="634365">
                <a:moveTo>
                  <a:pt x="91557" y="308304"/>
                </a:moveTo>
                <a:lnTo>
                  <a:pt x="81159" y="310460"/>
                </a:lnTo>
                <a:lnTo>
                  <a:pt x="72669" y="316338"/>
                </a:lnTo>
                <a:lnTo>
                  <a:pt x="66945" y="325055"/>
                </a:lnTo>
                <a:lnTo>
                  <a:pt x="64846" y="335727"/>
                </a:lnTo>
                <a:lnTo>
                  <a:pt x="66945" y="346400"/>
                </a:lnTo>
                <a:lnTo>
                  <a:pt x="72669" y="355117"/>
                </a:lnTo>
                <a:lnTo>
                  <a:pt x="81159" y="360995"/>
                </a:lnTo>
                <a:lnTo>
                  <a:pt x="91557" y="363151"/>
                </a:lnTo>
                <a:lnTo>
                  <a:pt x="101955" y="360995"/>
                </a:lnTo>
                <a:lnTo>
                  <a:pt x="110445" y="355117"/>
                </a:lnTo>
                <a:lnTo>
                  <a:pt x="116169" y="346400"/>
                </a:lnTo>
                <a:lnTo>
                  <a:pt x="118268" y="335727"/>
                </a:lnTo>
                <a:lnTo>
                  <a:pt x="116169" y="325055"/>
                </a:lnTo>
                <a:lnTo>
                  <a:pt x="110445" y="316338"/>
                </a:lnTo>
                <a:lnTo>
                  <a:pt x="101955" y="310460"/>
                </a:lnTo>
                <a:lnTo>
                  <a:pt x="91557" y="308304"/>
                </a:lnTo>
                <a:close/>
              </a:path>
              <a:path w="617855" h="634365">
                <a:moveTo>
                  <a:pt x="572820" y="154424"/>
                </a:moveTo>
                <a:lnTo>
                  <a:pt x="502288" y="154424"/>
                </a:lnTo>
                <a:lnTo>
                  <a:pt x="521148" y="158343"/>
                </a:lnTo>
                <a:lnTo>
                  <a:pt x="536567" y="169022"/>
                </a:lnTo>
                <a:lnTo>
                  <a:pt x="546971" y="184847"/>
                </a:lnTo>
                <a:lnTo>
                  <a:pt x="550789" y="204203"/>
                </a:lnTo>
                <a:lnTo>
                  <a:pt x="546971" y="223563"/>
                </a:lnTo>
                <a:lnTo>
                  <a:pt x="536567" y="239387"/>
                </a:lnTo>
                <a:lnTo>
                  <a:pt x="521148" y="250064"/>
                </a:lnTo>
                <a:lnTo>
                  <a:pt x="502288" y="253981"/>
                </a:lnTo>
                <a:lnTo>
                  <a:pt x="610620" y="253981"/>
                </a:lnTo>
                <a:lnTo>
                  <a:pt x="602538" y="219323"/>
                </a:lnTo>
                <a:lnTo>
                  <a:pt x="584766" y="174845"/>
                </a:lnTo>
                <a:lnTo>
                  <a:pt x="572820" y="154424"/>
                </a:lnTo>
                <a:close/>
              </a:path>
              <a:path w="617855" h="634365">
                <a:moveTo>
                  <a:pt x="502832" y="176790"/>
                </a:moveTo>
                <a:lnTo>
                  <a:pt x="492430" y="178944"/>
                </a:lnTo>
                <a:lnTo>
                  <a:pt x="483922" y="184847"/>
                </a:lnTo>
                <a:lnTo>
                  <a:pt x="478219" y="193532"/>
                </a:lnTo>
                <a:lnTo>
                  <a:pt x="476121" y="204203"/>
                </a:lnTo>
                <a:lnTo>
                  <a:pt x="478219" y="214880"/>
                </a:lnTo>
                <a:lnTo>
                  <a:pt x="483940" y="223596"/>
                </a:lnTo>
                <a:lnTo>
                  <a:pt x="492430" y="229472"/>
                </a:lnTo>
                <a:lnTo>
                  <a:pt x="502832" y="231626"/>
                </a:lnTo>
                <a:lnTo>
                  <a:pt x="513228" y="229472"/>
                </a:lnTo>
                <a:lnTo>
                  <a:pt x="521715" y="223596"/>
                </a:lnTo>
                <a:lnTo>
                  <a:pt x="527436" y="214880"/>
                </a:lnTo>
                <a:lnTo>
                  <a:pt x="529533" y="204203"/>
                </a:lnTo>
                <a:lnTo>
                  <a:pt x="527436" y="193532"/>
                </a:lnTo>
                <a:lnTo>
                  <a:pt x="521715" y="184818"/>
                </a:lnTo>
                <a:lnTo>
                  <a:pt x="513228" y="178944"/>
                </a:lnTo>
                <a:lnTo>
                  <a:pt x="502832" y="176790"/>
                </a:lnTo>
                <a:close/>
              </a:path>
              <a:path w="617855" h="634365">
                <a:moveTo>
                  <a:pt x="266913" y="176067"/>
                </a:moveTo>
                <a:lnTo>
                  <a:pt x="223637" y="176067"/>
                </a:lnTo>
                <a:lnTo>
                  <a:pt x="217895" y="192448"/>
                </a:lnTo>
                <a:lnTo>
                  <a:pt x="207264" y="205586"/>
                </a:lnTo>
                <a:lnTo>
                  <a:pt x="192869" y="214321"/>
                </a:lnTo>
                <a:lnTo>
                  <a:pt x="175837" y="217490"/>
                </a:lnTo>
                <a:lnTo>
                  <a:pt x="307434" y="217490"/>
                </a:lnTo>
                <a:lnTo>
                  <a:pt x="304286" y="201516"/>
                </a:lnTo>
                <a:lnTo>
                  <a:pt x="295586" y="188278"/>
                </a:lnTo>
                <a:lnTo>
                  <a:pt x="282691" y="179345"/>
                </a:lnTo>
                <a:lnTo>
                  <a:pt x="266913" y="176067"/>
                </a:lnTo>
                <a:close/>
              </a:path>
              <a:path w="617855" h="634365">
                <a:moveTo>
                  <a:pt x="370658" y="6387"/>
                </a:moveTo>
                <a:lnTo>
                  <a:pt x="370702" y="154424"/>
                </a:lnTo>
                <a:lnTo>
                  <a:pt x="395444" y="192569"/>
                </a:lnTo>
                <a:lnTo>
                  <a:pt x="411223" y="195847"/>
                </a:lnTo>
                <a:lnTo>
                  <a:pt x="454488" y="195847"/>
                </a:lnTo>
                <a:lnTo>
                  <a:pt x="460228" y="179466"/>
                </a:lnTo>
                <a:lnTo>
                  <a:pt x="470865" y="166328"/>
                </a:lnTo>
                <a:lnTo>
                  <a:pt x="485263" y="157594"/>
                </a:lnTo>
                <a:lnTo>
                  <a:pt x="502288" y="154424"/>
                </a:lnTo>
                <a:lnTo>
                  <a:pt x="572820" y="154424"/>
                </a:lnTo>
                <a:lnTo>
                  <a:pt x="560901" y="134051"/>
                </a:lnTo>
                <a:lnTo>
                  <a:pt x="531528" y="97543"/>
                </a:lnTo>
                <a:lnTo>
                  <a:pt x="497231" y="65922"/>
                </a:lnTo>
                <a:lnTo>
                  <a:pt x="458597" y="39788"/>
                </a:lnTo>
                <a:lnTo>
                  <a:pt x="416211" y="19743"/>
                </a:lnTo>
                <a:lnTo>
                  <a:pt x="370658" y="6387"/>
                </a:lnTo>
                <a:close/>
              </a:path>
              <a:path w="617855" h="634365">
                <a:moveTo>
                  <a:pt x="175293" y="140288"/>
                </a:moveTo>
                <a:lnTo>
                  <a:pt x="164901" y="142444"/>
                </a:lnTo>
                <a:lnTo>
                  <a:pt x="156396" y="148350"/>
                </a:lnTo>
                <a:lnTo>
                  <a:pt x="150691" y="157039"/>
                </a:lnTo>
                <a:lnTo>
                  <a:pt x="148592" y="167712"/>
                </a:lnTo>
                <a:lnTo>
                  <a:pt x="150691" y="178384"/>
                </a:lnTo>
                <a:lnTo>
                  <a:pt x="156414" y="187101"/>
                </a:lnTo>
                <a:lnTo>
                  <a:pt x="164901" y="192979"/>
                </a:lnTo>
                <a:lnTo>
                  <a:pt x="175293" y="195135"/>
                </a:lnTo>
                <a:lnTo>
                  <a:pt x="185692" y="192979"/>
                </a:lnTo>
                <a:lnTo>
                  <a:pt x="194186" y="187101"/>
                </a:lnTo>
                <a:lnTo>
                  <a:pt x="199914" y="178384"/>
                </a:lnTo>
                <a:lnTo>
                  <a:pt x="202012" y="167701"/>
                </a:lnTo>
                <a:lnTo>
                  <a:pt x="199914" y="157039"/>
                </a:lnTo>
                <a:lnTo>
                  <a:pt x="194186" y="148322"/>
                </a:lnTo>
                <a:lnTo>
                  <a:pt x="185692" y="142444"/>
                </a:lnTo>
                <a:lnTo>
                  <a:pt x="175293" y="140288"/>
                </a:lnTo>
                <a:close/>
              </a:path>
            </a:pathLst>
          </a:custGeom>
          <a:solidFill>
            <a:srgbClr val="E50022"/>
          </a:solidFill>
        </p:spPr>
        <p:txBody>
          <a:bodyPr wrap="square" lIns="0" tIns="0" rIns="0" bIns="0" rtlCol="0"/>
          <a:lstStyle/>
          <a:p>
            <a:endParaRPr sz="1092"/>
          </a:p>
        </p:txBody>
      </p:sp>
      <p:pic>
        <p:nvPicPr>
          <p:cNvPr id="4" name="object 4"/>
          <p:cNvPicPr/>
          <p:nvPr/>
        </p:nvPicPr>
        <p:blipFill>
          <a:blip r:embed="rId2" cstate="print"/>
          <a:stretch>
            <a:fillRect/>
          </a:stretch>
        </p:blipFill>
        <p:spPr>
          <a:xfrm>
            <a:off x="1174752" y="361130"/>
            <a:ext cx="104164" cy="104171"/>
          </a:xfrm>
          <a:prstGeom prst="rect">
            <a:avLst/>
          </a:prstGeom>
        </p:spPr>
      </p:pic>
      <p:sp>
        <p:nvSpPr>
          <p:cNvPr id="5" name="object 5"/>
          <p:cNvSpPr txBox="1"/>
          <p:nvPr/>
        </p:nvSpPr>
        <p:spPr>
          <a:xfrm>
            <a:off x="699634" y="275960"/>
            <a:ext cx="1604847" cy="378258"/>
          </a:xfrm>
          <a:prstGeom prst="rect">
            <a:avLst/>
          </a:prstGeom>
        </p:spPr>
        <p:txBody>
          <a:bodyPr vert="horz" wrap="square" lIns="0" tIns="7316" rIns="0" bIns="0" rtlCol="0">
            <a:spAutoFit/>
          </a:bodyPr>
          <a:lstStyle/>
          <a:p>
            <a:pPr marL="7701" marR="3081" indent="1155">
              <a:lnSpc>
                <a:spcPct val="120100"/>
              </a:lnSpc>
              <a:spcBef>
                <a:spcPts val="58"/>
              </a:spcBef>
              <a:tabLst>
                <a:tab pos="628039" algn="l"/>
              </a:tabLst>
            </a:pPr>
            <a:r>
              <a:rPr sz="1061" dirty="0">
                <a:solidFill>
                  <a:srgbClr val="DB0934"/>
                </a:solidFill>
                <a:latin typeface="Bahnschrift"/>
                <a:cs typeface="Bahnschrift"/>
              </a:rPr>
              <a:t>Tahaluf	</a:t>
            </a:r>
            <a:r>
              <a:rPr sz="1061" spc="6" dirty="0">
                <a:solidFill>
                  <a:srgbClr val="DB0934"/>
                </a:solidFill>
                <a:latin typeface="Bahnschrift"/>
                <a:cs typeface="Bahnschrift"/>
              </a:rPr>
              <a:t>Copyright </a:t>
            </a:r>
            <a:r>
              <a:rPr sz="1061" spc="9" dirty="0">
                <a:solidFill>
                  <a:srgbClr val="DB0934"/>
                </a:solidFill>
                <a:latin typeface="Bahnschrift"/>
                <a:cs typeface="Bahnschrift"/>
              </a:rPr>
              <a:t> 2022-</a:t>
            </a:r>
            <a:r>
              <a:rPr sz="1061" spc="94" dirty="0">
                <a:solidFill>
                  <a:srgbClr val="DB0934"/>
                </a:solidFill>
                <a:latin typeface="Bahnschrift"/>
                <a:cs typeface="Bahnschrift"/>
              </a:rPr>
              <a:t> </a:t>
            </a:r>
            <a:r>
              <a:rPr sz="1061" spc="3" dirty="0">
                <a:solidFill>
                  <a:srgbClr val="DB0934"/>
                </a:solidFill>
                <a:latin typeface="Bahnschrift"/>
                <a:cs typeface="Bahnschrift"/>
              </a:rPr>
              <a:t>All</a:t>
            </a:r>
            <a:r>
              <a:rPr sz="1061" spc="94" dirty="0">
                <a:solidFill>
                  <a:srgbClr val="DB0934"/>
                </a:solidFill>
                <a:latin typeface="Bahnschrift"/>
                <a:cs typeface="Bahnschrift"/>
              </a:rPr>
              <a:t> </a:t>
            </a:r>
            <a:r>
              <a:rPr sz="1061" spc="6" dirty="0">
                <a:solidFill>
                  <a:srgbClr val="DB0934"/>
                </a:solidFill>
                <a:latin typeface="Bahnschrift"/>
                <a:cs typeface="Bahnschrift"/>
              </a:rPr>
              <a:t>Right</a:t>
            </a:r>
            <a:r>
              <a:rPr sz="1061" spc="94" dirty="0">
                <a:solidFill>
                  <a:srgbClr val="DB0934"/>
                </a:solidFill>
                <a:latin typeface="Bahnschrift"/>
                <a:cs typeface="Bahnschrift"/>
              </a:rPr>
              <a:t> </a:t>
            </a:r>
            <a:r>
              <a:rPr sz="1061" spc="3" dirty="0">
                <a:solidFill>
                  <a:srgbClr val="DB0934"/>
                </a:solidFill>
                <a:latin typeface="Bahnschrift"/>
                <a:cs typeface="Bahnschrift"/>
              </a:rPr>
              <a:t>Reserved</a:t>
            </a:r>
            <a:endParaRPr sz="1061" dirty="0">
              <a:solidFill>
                <a:srgbClr val="DB0934"/>
              </a:solidFill>
              <a:latin typeface="Bahnschrift"/>
              <a:cs typeface="Bahnschrift"/>
            </a:endParaRPr>
          </a:p>
        </p:txBody>
      </p:sp>
      <p:sp>
        <p:nvSpPr>
          <p:cNvPr id="6" name="object 6"/>
          <p:cNvSpPr/>
          <p:nvPr/>
        </p:nvSpPr>
        <p:spPr>
          <a:xfrm>
            <a:off x="2422618" y="282798"/>
            <a:ext cx="16558" cy="519837"/>
          </a:xfrm>
          <a:custGeom>
            <a:avLst/>
            <a:gdLst/>
            <a:ahLst/>
            <a:cxnLst/>
            <a:rect l="l" t="t" r="r" b="b"/>
            <a:pathLst>
              <a:path w="27304" h="857250">
                <a:moveTo>
                  <a:pt x="20941" y="0"/>
                </a:moveTo>
                <a:lnTo>
                  <a:pt x="6041" y="0"/>
                </a:lnTo>
                <a:lnTo>
                  <a:pt x="0" y="6041"/>
                </a:lnTo>
                <a:lnTo>
                  <a:pt x="0" y="851031"/>
                </a:lnTo>
                <a:lnTo>
                  <a:pt x="6041" y="857073"/>
                </a:lnTo>
                <a:lnTo>
                  <a:pt x="13486" y="857073"/>
                </a:lnTo>
                <a:lnTo>
                  <a:pt x="20941" y="857073"/>
                </a:lnTo>
                <a:lnTo>
                  <a:pt x="26983" y="851031"/>
                </a:lnTo>
                <a:lnTo>
                  <a:pt x="26983" y="6041"/>
                </a:lnTo>
                <a:lnTo>
                  <a:pt x="20941" y="0"/>
                </a:lnTo>
                <a:close/>
              </a:path>
            </a:pathLst>
          </a:custGeom>
          <a:solidFill>
            <a:srgbClr val="C2C5CC"/>
          </a:solidFill>
        </p:spPr>
        <p:txBody>
          <a:bodyPr wrap="square" lIns="0" tIns="0" rIns="0" bIns="0" rtlCol="0"/>
          <a:lstStyle/>
          <a:p>
            <a:endParaRPr sz="1092"/>
          </a:p>
        </p:txBody>
      </p:sp>
      <p:grpSp>
        <p:nvGrpSpPr>
          <p:cNvPr id="7" name="object 7"/>
          <p:cNvGrpSpPr/>
          <p:nvPr/>
        </p:nvGrpSpPr>
        <p:grpSpPr>
          <a:xfrm>
            <a:off x="2599437" y="348593"/>
            <a:ext cx="374668" cy="388145"/>
            <a:chOff x="4285959" y="574855"/>
            <a:chExt cx="617855" cy="640080"/>
          </a:xfrm>
        </p:grpSpPr>
        <p:pic>
          <p:nvPicPr>
            <p:cNvPr id="8" name="object 8"/>
            <p:cNvPicPr/>
            <p:nvPr/>
          </p:nvPicPr>
          <p:blipFill>
            <a:blip r:embed="rId3" cstate="print"/>
            <a:stretch>
              <a:fillRect/>
            </a:stretch>
          </p:blipFill>
          <p:spPr>
            <a:xfrm>
              <a:off x="4627301" y="574855"/>
              <a:ext cx="77306" cy="79369"/>
            </a:xfrm>
            <a:prstGeom prst="rect">
              <a:avLst/>
            </a:prstGeom>
          </p:spPr>
        </p:pic>
        <p:sp>
          <p:nvSpPr>
            <p:cNvPr id="9" name="object 9"/>
            <p:cNvSpPr/>
            <p:nvPr/>
          </p:nvSpPr>
          <p:spPr>
            <a:xfrm>
              <a:off x="4465595" y="623325"/>
              <a:ext cx="283845" cy="309880"/>
            </a:xfrm>
            <a:custGeom>
              <a:avLst/>
              <a:gdLst/>
              <a:ahLst/>
              <a:cxnLst/>
              <a:rect l="l" t="t" r="r" b="b"/>
              <a:pathLst>
                <a:path w="283845" h="309880">
                  <a:moveTo>
                    <a:pt x="103926" y="0"/>
                  </a:moveTo>
                  <a:lnTo>
                    <a:pt x="51612" y="15522"/>
                  </a:lnTo>
                  <a:lnTo>
                    <a:pt x="17164" y="44266"/>
                  </a:lnTo>
                  <a:lnTo>
                    <a:pt x="0" y="70839"/>
                  </a:lnTo>
                  <a:lnTo>
                    <a:pt x="35423" y="83080"/>
                  </a:lnTo>
                  <a:lnTo>
                    <a:pt x="52959" y="61684"/>
                  </a:lnTo>
                  <a:lnTo>
                    <a:pt x="72569" y="46972"/>
                  </a:lnTo>
                  <a:lnTo>
                    <a:pt x="94255" y="38946"/>
                  </a:lnTo>
                  <a:lnTo>
                    <a:pt x="118017" y="37605"/>
                  </a:lnTo>
                  <a:lnTo>
                    <a:pt x="130036" y="39246"/>
                  </a:lnTo>
                  <a:lnTo>
                    <a:pt x="180719" y="67902"/>
                  </a:lnTo>
                  <a:lnTo>
                    <a:pt x="201597" y="109714"/>
                  </a:lnTo>
                  <a:lnTo>
                    <a:pt x="202810" y="135141"/>
                  </a:lnTo>
                  <a:lnTo>
                    <a:pt x="201334" y="148224"/>
                  </a:lnTo>
                  <a:lnTo>
                    <a:pt x="198713" y="160553"/>
                  </a:lnTo>
                  <a:lnTo>
                    <a:pt x="194950" y="172125"/>
                  </a:lnTo>
                  <a:lnTo>
                    <a:pt x="190046" y="182941"/>
                  </a:lnTo>
                  <a:lnTo>
                    <a:pt x="191098" y="214644"/>
                  </a:lnTo>
                  <a:lnTo>
                    <a:pt x="204177" y="266506"/>
                  </a:lnTo>
                  <a:lnTo>
                    <a:pt x="229301" y="300847"/>
                  </a:lnTo>
                  <a:lnTo>
                    <a:pt x="244296" y="309733"/>
                  </a:lnTo>
                  <a:lnTo>
                    <a:pt x="251434" y="308407"/>
                  </a:lnTo>
                  <a:lnTo>
                    <a:pt x="260235" y="305733"/>
                  </a:lnTo>
                  <a:lnTo>
                    <a:pt x="270697" y="301708"/>
                  </a:lnTo>
                  <a:lnTo>
                    <a:pt x="282818" y="296330"/>
                  </a:lnTo>
                  <a:lnTo>
                    <a:pt x="283467" y="294393"/>
                  </a:lnTo>
                  <a:lnTo>
                    <a:pt x="265384" y="283403"/>
                  </a:lnTo>
                  <a:lnTo>
                    <a:pt x="250572" y="269752"/>
                  </a:lnTo>
                  <a:lnTo>
                    <a:pt x="230767" y="234478"/>
                  </a:lnTo>
                  <a:lnTo>
                    <a:pt x="225480" y="197757"/>
                  </a:lnTo>
                  <a:lnTo>
                    <a:pt x="240306" y="146219"/>
                  </a:lnTo>
                  <a:lnTo>
                    <a:pt x="240647" y="108610"/>
                  </a:lnTo>
                  <a:lnTo>
                    <a:pt x="216745" y="48179"/>
                  </a:lnTo>
                  <a:lnTo>
                    <a:pt x="183332" y="19323"/>
                  </a:lnTo>
                  <a:lnTo>
                    <a:pt x="133995" y="622"/>
                  </a:lnTo>
                  <a:lnTo>
                    <a:pt x="103926" y="0"/>
                  </a:lnTo>
                  <a:close/>
                </a:path>
              </a:pathLst>
            </a:custGeom>
            <a:solidFill>
              <a:srgbClr val="ED4039"/>
            </a:solidFill>
          </p:spPr>
          <p:txBody>
            <a:bodyPr wrap="square" lIns="0" tIns="0" rIns="0" bIns="0" rtlCol="0"/>
            <a:lstStyle/>
            <a:p>
              <a:endParaRPr sz="1092"/>
            </a:p>
          </p:txBody>
        </p:sp>
        <p:pic>
          <p:nvPicPr>
            <p:cNvPr id="10" name="object 10"/>
            <p:cNvPicPr/>
            <p:nvPr/>
          </p:nvPicPr>
          <p:blipFill>
            <a:blip r:embed="rId4" cstate="print"/>
            <a:stretch>
              <a:fillRect/>
            </a:stretch>
          </p:blipFill>
          <p:spPr>
            <a:xfrm>
              <a:off x="4824079" y="860898"/>
              <a:ext cx="79213" cy="77695"/>
            </a:xfrm>
            <a:prstGeom prst="rect">
              <a:avLst/>
            </a:prstGeom>
          </p:spPr>
        </p:pic>
        <p:sp>
          <p:nvSpPr>
            <p:cNvPr id="11" name="object 11"/>
            <p:cNvSpPr/>
            <p:nvPr/>
          </p:nvSpPr>
          <p:spPr>
            <a:xfrm>
              <a:off x="4576404" y="735783"/>
              <a:ext cx="259079" cy="340995"/>
            </a:xfrm>
            <a:custGeom>
              <a:avLst/>
              <a:gdLst/>
              <a:ahLst/>
              <a:cxnLst/>
              <a:rect l="l" t="t" r="r" b="b"/>
              <a:pathLst>
                <a:path w="259079" h="340994">
                  <a:moveTo>
                    <a:pt x="147398" y="0"/>
                  </a:moveTo>
                  <a:lnTo>
                    <a:pt x="147147" y="37496"/>
                  </a:lnTo>
                  <a:lnTo>
                    <a:pt x="173050" y="47167"/>
                  </a:lnTo>
                  <a:lnTo>
                    <a:pt x="193304" y="60978"/>
                  </a:lnTo>
                  <a:lnTo>
                    <a:pt x="207905" y="78930"/>
                  </a:lnTo>
                  <a:lnTo>
                    <a:pt x="216852" y="101023"/>
                  </a:lnTo>
                  <a:lnTo>
                    <a:pt x="219172" y="112932"/>
                  </a:lnTo>
                  <a:lnTo>
                    <a:pt x="220073" y="124439"/>
                  </a:lnTo>
                  <a:lnTo>
                    <a:pt x="219554" y="135545"/>
                  </a:lnTo>
                  <a:lnTo>
                    <a:pt x="194394" y="189149"/>
                  </a:lnTo>
                  <a:lnTo>
                    <a:pt x="151775" y="212726"/>
                  </a:lnTo>
                  <a:lnTo>
                    <a:pt x="114305" y="217174"/>
                  </a:lnTo>
                  <a:lnTo>
                    <a:pt x="102426" y="216077"/>
                  </a:lnTo>
                  <a:lnTo>
                    <a:pt x="72809" y="227295"/>
                  </a:lnTo>
                  <a:lnTo>
                    <a:pt x="27975" y="256352"/>
                  </a:lnTo>
                  <a:lnTo>
                    <a:pt x="3541" y="291197"/>
                  </a:lnTo>
                  <a:lnTo>
                    <a:pt x="0" y="308336"/>
                  </a:lnTo>
                  <a:lnTo>
                    <a:pt x="3549" y="314640"/>
                  </a:lnTo>
                  <a:lnTo>
                    <a:pt x="8919" y="322088"/>
                  </a:lnTo>
                  <a:lnTo>
                    <a:pt x="16110" y="330680"/>
                  </a:lnTo>
                  <a:lnTo>
                    <a:pt x="25119" y="340418"/>
                  </a:lnTo>
                  <a:lnTo>
                    <a:pt x="27056" y="340418"/>
                  </a:lnTo>
                  <a:lnTo>
                    <a:pt x="31670" y="319762"/>
                  </a:lnTo>
                  <a:lnTo>
                    <a:pt x="39844" y="301346"/>
                  </a:lnTo>
                  <a:lnTo>
                    <a:pt x="66877" y="271227"/>
                  </a:lnTo>
                  <a:lnTo>
                    <a:pt x="153450" y="251772"/>
                  </a:lnTo>
                  <a:lnTo>
                    <a:pt x="189169" y="239980"/>
                  </a:lnTo>
                  <a:lnTo>
                    <a:pt x="238711" y="197847"/>
                  </a:lnTo>
                  <a:lnTo>
                    <a:pt x="255287" y="156865"/>
                  </a:lnTo>
                  <a:lnTo>
                    <a:pt x="258599" y="123305"/>
                  </a:lnTo>
                  <a:lnTo>
                    <a:pt x="257049" y="104112"/>
                  </a:lnTo>
                  <a:lnTo>
                    <a:pt x="234371" y="51090"/>
                  </a:lnTo>
                  <a:lnTo>
                    <a:pt x="193920" y="15203"/>
                  </a:lnTo>
                  <a:lnTo>
                    <a:pt x="161450" y="2450"/>
                  </a:lnTo>
                  <a:lnTo>
                    <a:pt x="147398" y="0"/>
                  </a:lnTo>
                  <a:close/>
                </a:path>
              </a:pathLst>
            </a:custGeom>
            <a:solidFill>
              <a:srgbClr val="FC9B0E"/>
            </a:solidFill>
          </p:spPr>
          <p:txBody>
            <a:bodyPr wrap="square" lIns="0" tIns="0" rIns="0" bIns="0" rtlCol="0"/>
            <a:lstStyle/>
            <a:p>
              <a:endParaRPr sz="1092"/>
            </a:p>
          </p:txBody>
        </p:sp>
        <p:pic>
          <p:nvPicPr>
            <p:cNvPr id="12" name="object 12"/>
            <p:cNvPicPr/>
            <p:nvPr/>
          </p:nvPicPr>
          <p:blipFill>
            <a:blip r:embed="rId5" cstate="print"/>
            <a:stretch>
              <a:fillRect/>
            </a:stretch>
          </p:blipFill>
          <p:spPr>
            <a:xfrm>
              <a:off x="4296414" y="670975"/>
              <a:ext cx="79078" cy="77695"/>
            </a:xfrm>
            <a:prstGeom prst="rect">
              <a:avLst/>
            </a:prstGeom>
          </p:spPr>
        </p:pic>
        <p:sp>
          <p:nvSpPr>
            <p:cNvPr id="13" name="object 13"/>
            <p:cNvSpPr/>
            <p:nvPr/>
          </p:nvSpPr>
          <p:spPr>
            <a:xfrm>
              <a:off x="4310168" y="705509"/>
              <a:ext cx="343535" cy="219710"/>
            </a:xfrm>
            <a:custGeom>
              <a:avLst/>
              <a:gdLst/>
              <a:ahLst/>
              <a:cxnLst/>
              <a:rect l="l" t="t" r="r" b="b"/>
              <a:pathLst>
                <a:path w="343535" h="219709">
                  <a:moveTo>
                    <a:pt x="116379" y="0"/>
                  </a:moveTo>
                  <a:lnTo>
                    <a:pt x="55822" y="22420"/>
                  </a:lnTo>
                  <a:lnTo>
                    <a:pt x="24127" y="54241"/>
                  </a:lnTo>
                  <a:lnTo>
                    <a:pt x="3858" y="98639"/>
                  </a:lnTo>
                  <a:lnTo>
                    <a:pt x="0" y="126299"/>
                  </a:lnTo>
                  <a:lnTo>
                    <a:pt x="2247" y="153202"/>
                  </a:lnTo>
                  <a:lnTo>
                    <a:pt x="18779" y="194943"/>
                  </a:lnTo>
                  <a:lnTo>
                    <a:pt x="38556" y="219556"/>
                  </a:lnTo>
                  <a:lnTo>
                    <a:pt x="61372" y="189787"/>
                  </a:lnTo>
                  <a:lnTo>
                    <a:pt x="46512" y="166449"/>
                  </a:lnTo>
                  <a:lnTo>
                    <a:pt x="38658" y="143208"/>
                  </a:lnTo>
                  <a:lnTo>
                    <a:pt x="43980" y="97015"/>
                  </a:lnTo>
                  <a:lnTo>
                    <a:pt x="70639" y="60555"/>
                  </a:lnTo>
                  <a:lnTo>
                    <a:pt x="115120" y="40229"/>
                  </a:lnTo>
                  <a:lnTo>
                    <a:pt x="138742" y="40238"/>
                  </a:lnTo>
                  <a:lnTo>
                    <a:pt x="175193" y="52591"/>
                  </a:lnTo>
                  <a:lnTo>
                    <a:pt x="204645" y="74209"/>
                  </a:lnTo>
                  <a:lnTo>
                    <a:pt x="235076" y="83150"/>
                  </a:lnTo>
                  <a:lnTo>
                    <a:pt x="262978" y="87420"/>
                  </a:lnTo>
                  <a:lnTo>
                    <a:pt x="288352" y="87018"/>
                  </a:lnTo>
                  <a:lnTo>
                    <a:pt x="311197" y="81947"/>
                  </a:lnTo>
                  <a:lnTo>
                    <a:pt x="342965" y="55302"/>
                  </a:lnTo>
                  <a:lnTo>
                    <a:pt x="343184" y="46124"/>
                  </a:lnTo>
                  <a:lnTo>
                    <a:pt x="342647" y="34947"/>
                  </a:lnTo>
                  <a:lnTo>
                    <a:pt x="341353" y="21771"/>
                  </a:lnTo>
                  <a:lnTo>
                    <a:pt x="339678" y="20483"/>
                  </a:lnTo>
                  <a:lnTo>
                    <a:pt x="323598" y="34171"/>
                  </a:lnTo>
                  <a:lnTo>
                    <a:pt x="306019" y="43931"/>
                  </a:lnTo>
                  <a:lnTo>
                    <a:pt x="286940" y="49763"/>
                  </a:lnTo>
                  <a:lnTo>
                    <a:pt x="266360" y="51665"/>
                  </a:lnTo>
                  <a:lnTo>
                    <a:pt x="259732" y="51463"/>
                  </a:lnTo>
                  <a:lnTo>
                    <a:pt x="185441" y="14944"/>
                  </a:lnTo>
                  <a:lnTo>
                    <a:pt x="149847" y="2801"/>
                  </a:lnTo>
                  <a:lnTo>
                    <a:pt x="116379" y="0"/>
                  </a:lnTo>
                  <a:close/>
                </a:path>
              </a:pathLst>
            </a:custGeom>
            <a:solidFill>
              <a:srgbClr val="5B7BA1"/>
            </a:solidFill>
          </p:spPr>
          <p:txBody>
            <a:bodyPr wrap="square" lIns="0" tIns="0" rIns="0" bIns="0" rtlCol="0"/>
            <a:lstStyle/>
            <a:p>
              <a:endParaRPr sz="1092"/>
            </a:p>
          </p:txBody>
        </p:sp>
        <p:pic>
          <p:nvPicPr>
            <p:cNvPr id="14" name="object 14"/>
            <p:cNvPicPr/>
            <p:nvPr/>
          </p:nvPicPr>
          <p:blipFill>
            <a:blip r:embed="rId6" cstate="print"/>
            <a:stretch>
              <a:fillRect/>
            </a:stretch>
          </p:blipFill>
          <p:spPr>
            <a:xfrm>
              <a:off x="4285959" y="1017755"/>
              <a:ext cx="78237" cy="78693"/>
            </a:xfrm>
            <a:prstGeom prst="rect">
              <a:avLst/>
            </a:prstGeom>
          </p:spPr>
        </p:pic>
        <p:sp>
          <p:nvSpPr>
            <p:cNvPr id="15" name="object 15"/>
            <p:cNvSpPr/>
            <p:nvPr/>
          </p:nvSpPr>
          <p:spPr>
            <a:xfrm>
              <a:off x="4345642" y="762586"/>
              <a:ext cx="188595" cy="363855"/>
            </a:xfrm>
            <a:custGeom>
              <a:avLst/>
              <a:gdLst/>
              <a:ahLst/>
              <a:cxnLst/>
              <a:rect l="l" t="t" r="r" b="b"/>
              <a:pathLst>
                <a:path w="188595" h="363855">
                  <a:moveTo>
                    <a:pt x="94180" y="0"/>
                  </a:moveTo>
                  <a:lnTo>
                    <a:pt x="92379" y="1162"/>
                  </a:lnTo>
                  <a:lnTo>
                    <a:pt x="100391" y="20720"/>
                  </a:lnTo>
                  <a:lnTo>
                    <a:pt x="104198" y="40489"/>
                  </a:lnTo>
                  <a:lnTo>
                    <a:pt x="99195" y="80657"/>
                  </a:lnTo>
                  <a:lnTo>
                    <a:pt x="39166" y="145985"/>
                  </a:lnTo>
                  <a:lnTo>
                    <a:pt x="16558" y="176064"/>
                  </a:lnTo>
                  <a:lnTo>
                    <a:pt x="3503" y="207029"/>
                  </a:lnTo>
                  <a:lnTo>
                    <a:pt x="0" y="238878"/>
                  </a:lnTo>
                  <a:lnTo>
                    <a:pt x="6046" y="271614"/>
                  </a:lnTo>
                  <a:lnTo>
                    <a:pt x="26276" y="311561"/>
                  </a:lnTo>
                  <a:lnTo>
                    <a:pt x="62166" y="344557"/>
                  </a:lnTo>
                  <a:lnTo>
                    <a:pt x="113514" y="363110"/>
                  </a:lnTo>
                  <a:lnTo>
                    <a:pt x="140953" y="363350"/>
                  </a:lnTo>
                  <a:lnTo>
                    <a:pt x="149762" y="362166"/>
                  </a:lnTo>
                  <a:lnTo>
                    <a:pt x="158411" y="360419"/>
                  </a:lnTo>
                  <a:lnTo>
                    <a:pt x="166898" y="358109"/>
                  </a:lnTo>
                  <a:lnTo>
                    <a:pt x="175224" y="355235"/>
                  </a:lnTo>
                  <a:lnTo>
                    <a:pt x="187978" y="349308"/>
                  </a:lnTo>
                  <a:lnTo>
                    <a:pt x="166722" y="318388"/>
                  </a:lnTo>
                  <a:lnTo>
                    <a:pt x="139903" y="325247"/>
                  </a:lnTo>
                  <a:lnTo>
                    <a:pt x="115374" y="325471"/>
                  </a:lnTo>
                  <a:lnTo>
                    <a:pt x="73175" y="306011"/>
                  </a:lnTo>
                  <a:lnTo>
                    <a:pt x="46768" y="269290"/>
                  </a:lnTo>
                  <a:lnTo>
                    <a:pt x="40662" y="244393"/>
                  </a:lnTo>
                  <a:lnTo>
                    <a:pt x="41287" y="220719"/>
                  </a:lnTo>
                  <a:lnTo>
                    <a:pt x="62736" y="177041"/>
                  </a:lnTo>
                  <a:lnTo>
                    <a:pt x="101520" y="146246"/>
                  </a:lnTo>
                  <a:lnTo>
                    <a:pt x="119462" y="120113"/>
                  </a:lnTo>
                  <a:lnTo>
                    <a:pt x="132186" y="94929"/>
                  </a:lnTo>
                  <a:lnTo>
                    <a:pt x="139692" y="70694"/>
                  </a:lnTo>
                  <a:lnTo>
                    <a:pt x="141979" y="47412"/>
                  </a:lnTo>
                  <a:lnTo>
                    <a:pt x="141345" y="37169"/>
                  </a:lnTo>
                  <a:lnTo>
                    <a:pt x="117856" y="5865"/>
                  </a:lnTo>
                  <a:lnTo>
                    <a:pt x="107088" y="2883"/>
                  </a:lnTo>
                  <a:lnTo>
                    <a:pt x="94180" y="0"/>
                  </a:lnTo>
                  <a:close/>
                </a:path>
              </a:pathLst>
            </a:custGeom>
            <a:solidFill>
              <a:srgbClr val="6EC002"/>
            </a:solidFill>
          </p:spPr>
          <p:txBody>
            <a:bodyPr wrap="square" lIns="0" tIns="0" rIns="0" bIns="0" rtlCol="0"/>
            <a:lstStyle/>
            <a:p>
              <a:endParaRPr sz="1092"/>
            </a:p>
          </p:txBody>
        </p:sp>
        <p:pic>
          <p:nvPicPr>
            <p:cNvPr id="16" name="object 16"/>
            <p:cNvPicPr/>
            <p:nvPr/>
          </p:nvPicPr>
          <p:blipFill>
            <a:blip r:embed="rId7" cstate="print"/>
            <a:stretch>
              <a:fillRect/>
            </a:stretch>
          </p:blipFill>
          <p:spPr>
            <a:xfrm>
              <a:off x="4613558" y="1136111"/>
              <a:ext cx="78097" cy="78814"/>
            </a:xfrm>
            <a:prstGeom prst="rect">
              <a:avLst/>
            </a:prstGeom>
          </p:spPr>
        </p:pic>
        <p:sp>
          <p:nvSpPr>
            <p:cNvPr id="17" name="object 17"/>
            <p:cNvSpPr/>
            <p:nvPr/>
          </p:nvSpPr>
          <p:spPr>
            <a:xfrm>
              <a:off x="4410440" y="937870"/>
              <a:ext cx="362585" cy="205740"/>
            </a:xfrm>
            <a:custGeom>
              <a:avLst/>
              <a:gdLst/>
              <a:ahLst/>
              <a:cxnLst/>
              <a:rect l="l" t="t" r="r" b="b"/>
              <a:pathLst>
                <a:path w="362585" h="205740">
                  <a:moveTo>
                    <a:pt x="33091" y="0"/>
                  </a:moveTo>
                  <a:lnTo>
                    <a:pt x="0" y="34611"/>
                  </a:lnTo>
                  <a:lnTo>
                    <a:pt x="513" y="36412"/>
                  </a:lnTo>
                  <a:lnTo>
                    <a:pt x="21647" y="35094"/>
                  </a:lnTo>
                  <a:lnTo>
                    <a:pt x="41621" y="37833"/>
                  </a:lnTo>
                  <a:lnTo>
                    <a:pt x="78081" y="55479"/>
                  </a:lnTo>
                  <a:lnTo>
                    <a:pt x="120739" y="133309"/>
                  </a:lnTo>
                  <a:lnTo>
                    <a:pt x="141959" y="164378"/>
                  </a:lnTo>
                  <a:lnTo>
                    <a:pt x="167090" y="186717"/>
                  </a:lnTo>
                  <a:lnTo>
                    <a:pt x="196134" y="200326"/>
                  </a:lnTo>
                  <a:lnTo>
                    <a:pt x="229092" y="205203"/>
                  </a:lnTo>
                  <a:lnTo>
                    <a:pt x="240063" y="204900"/>
                  </a:lnTo>
                  <a:lnTo>
                    <a:pt x="291205" y="191936"/>
                  </a:lnTo>
                  <a:lnTo>
                    <a:pt x="335975" y="155567"/>
                  </a:lnTo>
                  <a:lnTo>
                    <a:pt x="359235" y="106766"/>
                  </a:lnTo>
                  <a:lnTo>
                    <a:pt x="362542" y="80671"/>
                  </a:lnTo>
                  <a:lnTo>
                    <a:pt x="362460" y="71971"/>
                  </a:lnTo>
                  <a:lnTo>
                    <a:pt x="361036" y="57930"/>
                  </a:lnTo>
                  <a:lnTo>
                    <a:pt x="324838" y="67982"/>
                  </a:lnTo>
                  <a:lnTo>
                    <a:pt x="322759" y="95540"/>
                  </a:lnTo>
                  <a:lnTo>
                    <a:pt x="315108" y="118814"/>
                  </a:lnTo>
                  <a:lnTo>
                    <a:pt x="283090" y="152503"/>
                  </a:lnTo>
                  <a:lnTo>
                    <a:pt x="239793" y="165780"/>
                  </a:lnTo>
                  <a:lnTo>
                    <a:pt x="214320" y="163547"/>
                  </a:lnTo>
                  <a:lnTo>
                    <a:pt x="173279" y="141063"/>
                  </a:lnTo>
                  <a:lnTo>
                    <a:pt x="151491" y="109308"/>
                  </a:lnTo>
                  <a:lnTo>
                    <a:pt x="140843" y="74421"/>
                  </a:lnTo>
                  <a:lnTo>
                    <a:pt x="121879" y="49064"/>
                  </a:lnTo>
                  <a:lnTo>
                    <a:pt x="81549" y="13953"/>
                  </a:lnTo>
                  <a:lnTo>
                    <a:pt x="41268" y="142"/>
                  </a:lnTo>
                  <a:lnTo>
                    <a:pt x="33091" y="0"/>
                  </a:lnTo>
                  <a:close/>
                </a:path>
              </a:pathLst>
            </a:custGeom>
            <a:solidFill>
              <a:srgbClr val="5DC4C1"/>
            </a:solidFill>
          </p:spPr>
          <p:txBody>
            <a:bodyPr wrap="square" lIns="0" tIns="0" rIns="0" bIns="0" rtlCol="0"/>
            <a:lstStyle/>
            <a:p>
              <a:endParaRPr sz="1092"/>
            </a:p>
          </p:txBody>
        </p:sp>
      </p:grpSp>
      <p:sp>
        <p:nvSpPr>
          <p:cNvPr id="18" name="object 18"/>
          <p:cNvSpPr txBox="1"/>
          <p:nvPr/>
        </p:nvSpPr>
        <p:spPr>
          <a:xfrm>
            <a:off x="3045039" y="435115"/>
            <a:ext cx="1419169" cy="173360"/>
          </a:xfrm>
          <a:prstGeom prst="rect">
            <a:avLst/>
          </a:prstGeom>
        </p:spPr>
        <p:txBody>
          <a:bodyPr vert="horz" wrap="square" lIns="0" tIns="10012" rIns="0" bIns="0" rtlCol="0">
            <a:spAutoFit/>
          </a:bodyPr>
          <a:lstStyle/>
          <a:p>
            <a:pPr marL="7701">
              <a:spcBef>
                <a:spcPts val="79"/>
              </a:spcBef>
            </a:pPr>
            <a:r>
              <a:rPr sz="1061" spc="6" dirty="0">
                <a:solidFill>
                  <a:srgbClr val="DB0934"/>
                </a:solidFill>
                <a:latin typeface="Bahnschrift"/>
                <a:cs typeface="Bahnschrift"/>
              </a:rPr>
              <a:t>Harmony</a:t>
            </a:r>
            <a:r>
              <a:rPr sz="1061" spc="91" dirty="0">
                <a:solidFill>
                  <a:srgbClr val="DB0934"/>
                </a:solidFill>
                <a:latin typeface="Bahnschrift"/>
                <a:cs typeface="Bahnschrift"/>
              </a:rPr>
              <a:t> </a:t>
            </a:r>
            <a:r>
              <a:rPr sz="1061" spc="24" dirty="0">
                <a:solidFill>
                  <a:srgbClr val="DB0934"/>
                </a:solidFill>
                <a:latin typeface="Bahnschrift"/>
                <a:cs typeface="Bahnschrift"/>
              </a:rPr>
              <a:t>IT</a:t>
            </a:r>
            <a:r>
              <a:rPr sz="1061" spc="88" dirty="0">
                <a:solidFill>
                  <a:srgbClr val="DB0934"/>
                </a:solidFill>
                <a:latin typeface="Bahnschrift"/>
                <a:cs typeface="Bahnschrift"/>
              </a:rPr>
              <a:t> </a:t>
            </a:r>
            <a:r>
              <a:rPr sz="1061" spc="6" dirty="0">
                <a:solidFill>
                  <a:srgbClr val="DB0934"/>
                </a:solidFill>
                <a:latin typeface="Bahnschrift"/>
                <a:cs typeface="Bahnschrift"/>
              </a:rPr>
              <a:t>Solution</a:t>
            </a:r>
            <a:endParaRPr sz="1061" dirty="0">
              <a:solidFill>
                <a:srgbClr val="DB0934"/>
              </a:solidFill>
              <a:latin typeface="Bahnschrift"/>
              <a:cs typeface="Bahnschrift"/>
            </a:endParaRPr>
          </a:p>
        </p:txBody>
      </p:sp>
      <p:grpSp>
        <p:nvGrpSpPr>
          <p:cNvPr id="19" name="object 19"/>
          <p:cNvGrpSpPr/>
          <p:nvPr/>
        </p:nvGrpSpPr>
        <p:grpSpPr>
          <a:xfrm>
            <a:off x="9680063" y="0"/>
            <a:ext cx="2511776" cy="1928018"/>
            <a:chOff x="15962436" y="0"/>
            <a:chExt cx="4142104" cy="3179445"/>
          </a:xfrm>
        </p:grpSpPr>
        <p:sp>
          <p:nvSpPr>
            <p:cNvPr id="20" name="object 20"/>
            <p:cNvSpPr/>
            <p:nvPr/>
          </p:nvSpPr>
          <p:spPr>
            <a:xfrm>
              <a:off x="15962436" y="0"/>
              <a:ext cx="3048000" cy="3061970"/>
            </a:xfrm>
            <a:custGeom>
              <a:avLst/>
              <a:gdLst/>
              <a:ahLst/>
              <a:cxnLst/>
              <a:rect l="l" t="t" r="r" b="b"/>
              <a:pathLst>
                <a:path w="3048000" h="3061970">
                  <a:moveTo>
                    <a:pt x="62582" y="0"/>
                  </a:moveTo>
                  <a:lnTo>
                    <a:pt x="0" y="0"/>
                  </a:lnTo>
                  <a:lnTo>
                    <a:pt x="832867" y="705145"/>
                  </a:lnTo>
                  <a:lnTo>
                    <a:pt x="877829" y="1246521"/>
                  </a:lnTo>
                  <a:lnTo>
                    <a:pt x="3021743" y="3061607"/>
                  </a:lnTo>
                  <a:lnTo>
                    <a:pt x="3047867" y="3030750"/>
                  </a:lnTo>
                  <a:lnTo>
                    <a:pt x="916760" y="1226501"/>
                  </a:lnTo>
                  <a:lnTo>
                    <a:pt x="871798" y="685114"/>
                  </a:lnTo>
                  <a:lnTo>
                    <a:pt x="62582" y="0"/>
                  </a:lnTo>
                  <a:close/>
                </a:path>
              </a:pathLst>
            </a:custGeom>
            <a:solidFill>
              <a:srgbClr val="5DC4C1">
                <a:alpha val="50000"/>
              </a:srgbClr>
            </a:solidFill>
          </p:spPr>
          <p:txBody>
            <a:bodyPr wrap="square" lIns="0" tIns="0" rIns="0" bIns="0" rtlCol="0"/>
            <a:lstStyle/>
            <a:p>
              <a:endParaRPr sz="1092"/>
            </a:p>
          </p:txBody>
        </p:sp>
        <p:pic>
          <p:nvPicPr>
            <p:cNvPr id="21" name="object 21"/>
            <p:cNvPicPr/>
            <p:nvPr/>
          </p:nvPicPr>
          <p:blipFill>
            <a:blip r:embed="rId8" cstate="print"/>
            <a:stretch>
              <a:fillRect/>
            </a:stretch>
          </p:blipFill>
          <p:spPr>
            <a:xfrm>
              <a:off x="18870773" y="2920537"/>
              <a:ext cx="242399" cy="242402"/>
            </a:xfrm>
            <a:prstGeom prst="rect">
              <a:avLst/>
            </a:prstGeom>
          </p:spPr>
        </p:pic>
        <p:sp>
          <p:nvSpPr>
            <p:cNvPr id="22" name="object 22"/>
            <p:cNvSpPr/>
            <p:nvPr/>
          </p:nvSpPr>
          <p:spPr>
            <a:xfrm>
              <a:off x="18274742" y="5"/>
              <a:ext cx="1829435" cy="3179445"/>
            </a:xfrm>
            <a:custGeom>
              <a:avLst/>
              <a:gdLst/>
              <a:ahLst/>
              <a:cxnLst/>
              <a:rect l="l" t="t" r="r" b="b"/>
              <a:pathLst>
                <a:path w="1829434" h="3179445">
                  <a:moveTo>
                    <a:pt x="854621" y="3051505"/>
                  </a:moveTo>
                  <a:lnTo>
                    <a:pt x="851128" y="3009442"/>
                  </a:lnTo>
                  <a:lnTo>
                    <a:pt x="835748" y="2972079"/>
                  </a:lnTo>
                  <a:lnTo>
                    <a:pt x="834910" y="2970047"/>
                  </a:lnTo>
                  <a:lnTo>
                    <a:pt x="822261" y="2955277"/>
                  </a:lnTo>
                  <a:lnTo>
                    <a:pt x="822261" y="3033014"/>
                  </a:lnTo>
                  <a:lnTo>
                    <a:pt x="817867" y="3073209"/>
                  </a:lnTo>
                  <a:lnTo>
                    <a:pt x="797712" y="3109874"/>
                  </a:lnTo>
                  <a:lnTo>
                    <a:pt x="764882" y="3135807"/>
                  </a:lnTo>
                  <a:lnTo>
                    <a:pt x="725957" y="3146780"/>
                  </a:lnTo>
                  <a:lnTo>
                    <a:pt x="685749" y="3142386"/>
                  </a:lnTo>
                  <a:lnTo>
                    <a:pt x="649084" y="3122218"/>
                  </a:lnTo>
                  <a:lnTo>
                    <a:pt x="623150" y="3089376"/>
                  </a:lnTo>
                  <a:lnTo>
                    <a:pt x="612178" y="3050463"/>
                  </a:lnTo>
                  <a:lnTo>
                    <a:pt x="616585" y="3010268"/>
                  </a:lnTo>
                  <a:lnTo>
                    <a:pt x="636752" y="2973603"/>
                  </a:lnTo>
                  <a:lnTo>
                    <a:pt x="669582" y="2947670"/>
                  </a:lnTo>
                  <a:lnTo>
                    <a:pt x="708507" y="2936697"/>
                  </a:lnTo>
                  <a:lnTo>
                    <a:pt x="748703" y="2941091"/>
                  </a:lnTo>
                  <a:lnTo>
                    <a:pt x="785355" y="2961259"/>
                  </a:lnTo>
                  <a:lnTo>
                    <a:pt x="811301" y="2994088"/>
                  </a:lnTo>
                  <a:lnTo>
                    <a:pt x="822261" y="3033014"/>
                  </a:lnTo>
                  <a:lnTo>
                    <a:pt x="822261" y="2955277"/>
                  </a:lnTo>
                  <a:lnTo>
                    <a:pt x="818121" y="2950438"/>
                  </a:lnTo>
                  <a:lnTo>
                    <a:pt x="806361" y="2936697"/>
                  </a:lnTo>
                  <a:lnTo>
                    <a:pt x="806259" y="2936570"/>
                  </a:lnTo>
                  <a:lnTo>
                    <a:pt x="768515" y="2913824"/>
                  </a:lnTo>
                  <a:lnTo>
                    <a:pt x="726986" y="2904337"/>
                  </a:lnTo>
                  <a:lnTo>
                    <a:pt x="684923" y="2907830"/>
                  </a:lnTo>
                  <a:lnTo>
                    <a:pt x="645541" y="2924048"/>
                  </a:lnTo>
                  <a:lnTo>
                    <a:pt x="612051" y="2952699"/>
                  </a:lnTo>
                  <a:lnTo>
                    <a:pt x="589318" y="2990443"/>
                  </a:lnTo>
                  <a:lnTo>
                    <a:pt x="579831" y="3031972"/>
                  </a:lnTo>
                  <a:lnTo>
                    <a:pt x="583323" y="3074035"/>
                  </a:lnTo>
                  <a:lnTo>
                    <a:pt x="599528" y="3113417"/>
                  </a:lnTo>
                  <a:lnTo>
                    <a:pt x="628192" y="3146907"/>
                  </a:lnTo>
                  <a:lnTo>
                    <a:pt x="665937" y="3169640"/>
                  </a:lnTo>
                  <a:lnTo>
                    <a:pt x="707453" y="3179127"/>
                  </a:lnTo>
                  <a:lnTo>
                    <a:pt x="749528" y="3175635"/>
                  </a:lnTo>
                  <a:lnTo>
                    <a:pt x="788911" y="3159429"/>
                  </a:lnTo>
                  <a:lnTo>
                    <a:pt x="803681" y="3146780"/>
                  </a:lnTo>
                  <a:lnTo>
                    <a:pt x="822388" y="3130766"/>
                  </a:lnTo>
                  <a:lnTo>
                    <a:pt x="845134" y="3093021"/>
                  </a:lnTo>
                  <a:lnTo>
                    <a:pt x="854621" y="3051505"/>
                  </a:lnTo>
                  <a:close/>
                </a:path>
                <a:path w="1829434" h="3179445">
                  <a:moveTo>
                    <a:pt x="1829346" y="979258"/>
                  </a:moveTo>
                  <a:lnTo>
                    <a:pt x="995781" y="273519"/>
                  </a:lnTo>
                  <a:lnTo>
                    <a:pt x="946531" y="231825"/>
                  </a:lnTo>
                  <a:lnTo>
                    <a:pt x="390906" y="277977"/>
                  </a:lnTo>
                  <a:lnTo>
                    <a:pt x="62572" y="0"/>
                  </a:lnTo>
                  <a:lnTo>
                    <a:pt x="0" y="0"/>
                  </a:lnTo>
                  <a:lnTo>
                    <a:pt x="377571" y="319671"/>
                  </a:lnTo>
                  <a:lnTo>
                    <a:pt x="879614" y="277977"/>
                  </a:lnTo>
                  <a:lnTo>
                    <a:pt x="933196" y="273519"/>
                  </a:lnTo>
                  <a:lnTo>
                    <a:pt x="1829346" y="1032243"/>
                  </a:lnTo>
                  <a:lnTo>
                    <a:pt x="1829346" y="979258"/>
                  </a:lnTo>
                  <a:close/>
                </a:path>
              </a:pathLst>
            </a:custGeom>
            <a:solidFill>
              <a:srgbClr val="5DC4C1">
                <a:alpha val="50000"/>
              </a:srgbClr>
            </a:solidFill>
          </p:spPr>
          <p:txBody>
            <a:bodyPr wrap="square" lIns="0" tIns="0" rIns="0" bIns="0" rtlCol="0"/>
            <a:lstStyle/>
            <a:p>
              <a:endParaRPr sz="1092"/>
            </a:p>
          </p:txBody>
        </p:sp>
        <p:sp>
          <p:nvSpPr>
            <p:cNvPr id="23" name="object 23"/>
            <p:cNvSpPr/>
            <p:nvPr/>
          </p:nvSpPr>
          <p:spPr>
            <a:xfrm>
              <a:off x="19316033" y="638846"/>
              <a:ext cx="788670" cy="698500"/>
            </a:xfrm>
            <a:custGeom>
              <a:avLst/>
              <a:gdLst/>
              <a:ahLst/>
              <a:cxnLst/>
              <a:rect l="l" t="t" r="r" b="b"/>
              <a:pathLst>
                <a:path w="788669" h="698500">
                  <a:moveTo>
                    <a:pt x="26135" y="0"/>
                  </a:moveTo>
                  <a:lnTo>
                    <a:pt x="0" y="30857"/>
                  </a:lnTo>
                  <a:lnTo>
                    <a:pt x="788066" y="698059"/>
                  </a:lnTo>
                  <a:lnTo>
                    <a:pt x="788066" y="645083"/>
                  </a:lnTo>
                  <a:lnTo>
                    <a:pt x="26135" y="0"/>
                  </a:lnTo>
                  <a:close/>
                </a:path>
              </a:pathLst>
            </a:custGeom>
            <a:solidFill>
              <a:srgbClr val="FC9B0E">
                <a:alpha val="50000"/>
              </a:srgbClr>
            </a:solidFill>
          </p:spPr>
          <p:txBody>
            <a:bodyPr wrap="square" lIns="0" tIns="0" rIns="0" bIns="0" rtlCol="0"/>
            <a:lstStyle/>
            <a:p>
              <a:endParaRPr sz="1092"/>
            </a:p>
          </p:txBody>
        </p:sp>
        <p:pic>
          <p:nvPicPr>
            <p:cNvPr id="24" name="object 24"/>
            <p:cNvPicPr/>
            <p:nvPr/>
          </p:nvPicPr>
          <p:blipFill>
            <a:blip r:embed="rId9" cstate="print"/>
            <a:stretch>
              <a:fillRect/>
            </a:stretch>
          </p:blipFill>
          <p:spPr>
            <a:xfrm>
              <a:off x="19213147" y="537520"/>
              <a:ext cx="242410" cy="242397"/>
            </a:xfrm>
            <a:prstGeom prst="rect">
              <a:avLst/>
            </a:prstGeom>
          </p:spPr>
        </p:pic>
        <p:sp>
          <p:nvSpPr>
            <p:cNvPr id="25" name="object 25"/>
            <p:cNvSpPr/>
            <p:nvPr/>
          </p:nvSpPr>
          <p:spPr>
            <a:xfrm>
              <a:off x="19196957" y="521317"/>
              <a:ext cx="274955" cy="274955"/>
            </a:xfrm>
            <a:custGeom>
              <a:avLst/>
              <a:gdLst/>
              <a:ahLst/>
              <a:cxnLst/>
              <a:rect l="l" t="t" r="r" b="b"/>
              <a:pathLst>
                <a:path w="274955" h="274955">
                  <a:moveTo>
                    <a:pt x="147162" y="0"/>
                  </a:moveTo>
                  <a:lnTo>
                    <a:pt x="105095" y="3494"/>
                  </a:lnTo>
                  <a:lnTo>
                    <a:pt x="65707" y="19703"/>
                  </a:lnTo>
                  <a:lnTo>
                    <a:pt x="32222" y="48356"/>
                  </a:lnTo>
                  <a:lnTo>
                    <a:pt x="9487" y="86109"/>
                  </a:lnTo>
                  <a:lnTo>
                    <a:pt x="0" y="127630"/>
                  </a:lnTo>
                  <a:lnTo>
                    <a:pt x="3493" y="169697"/>
                  </a:lnTo>
                  <a:lnTo>
                    <a:pt x="19700" y="209085"/>
                  </a:lnTo>
                  <a:lnTo>
                    <a:pt x="48359" y="242571"/>
                  </a:lnTo>
                  <a:lnTo>
                    <a:pt x="86105" y="265309"/>
                  </a:lnTo>
                  <a:lnTo>
                    <a:pt x="127626" y="274797"/>
                  </a:lnTo>
                  <a:lnTo>
                    <a:pt x="169693" y="271302"/>
                  </a:lnTo>
                  <a:lnTo>
                    <a:pt x="209080" y="255093"/>
                  </a:lnTo>
                  <a:lnTo>
                    <a:pt x="223856" y="242445"/>
                  </a:lnTo>
                  <a:lnTo>
                    <a:pt x="146121" y="242445"/>
                  </a:lnTo>
                  <a:lnTo>
                    <a:pt x="105923" y="238047"/>
                  </a:lnTo>
                  <a:lnTo>
                    <a:pt x="69257" y="217880"/>
                  </a:lnTo>
                  <a:lnTo>
                    <a:pt x="43320" y="185047"/>
                  </a:lnTo>
                  <a:lnTo>
                    <a:pt x="32352" y="146124"/>
                  </a:lnTo>
                  <a:lnTo>
                    <a:pt x="36754" y="105924"/>
                  </a:lnTo>
                  <a:lnTo>
                    <a:pt x="56922" y="69256"/>
                  </a:lnTo>
                  <a:lnTo>
                    <a:pt x="89755" y="43323"/>
                  </a:lnTo>
                  <a:lnTo>
                    <a:pt x="128677" y="32356"/>
                  </a:lnTo>
                  <a:lnTo>
                    <a:pt x="226542" y="32356"/>
                  </a:lnTo>
                  <a:lnTo>
                    <a:pt x="188683" y="9489"/>
                  </a:lnTo>
                  <a:lnTo>
                    <a:pt x="147162" y="0"/>
                  </a:lnTo>
                  <a:close/>
                </a:path>
                <a:path w="274955" h="274955">
                  <a:moveTo>
                    <a:pt x="205536" y="56922"/>
                  </a:moveTo>
                  <a:lnTo>
                    <a:pt x="231475" y="89755"/>
                  </a:lnTo>
                  <a:lnTo>
                    <a:pt x="242445" y="128676"/>
                  </a:lnTo>
                  <a:lnTo>
                    <a:pt x="238048" y="168873"/>
                  </a:lnTo>
                  <a:lnTo>
                    <a:pt x="217881" y="205535"/>
                  </a:lnTo>
                  <a:lnTo>
                    <a:pt x="185043" y="231474"/>
                  </a:lnTo>
                  <a:lnTo>
                    <a:pt x="146121" y="242445"/>
                  </a:lnTo>
                  <a:lnTo>
                    <a:pt x="223856" y="242445"/>
                  </a:lnTo>
                  <a:lnTo>
                    <a:pt x="242561" y="226435"/>
                  </a:lnTo>
                  <a:lnTo>
                    <a:pt x="265304" y="188683"/>
                  </a:lnTo>
                  <a:lnTo>
                    <a:pt x="274795" y="147162"/>
                  </a:lnTo>
                  <a:lnTo>
                    <a:pt x="271302" y="105096"/>
                  </a:lnTo>
                  <a:lnTo>
                    <a:pt x="255930" y="67745"/>
                  </a:lnTo>
                  <a:lnTo>
                    <a:pt x="218319" y="67745"/>
                  </a:lnTo>
                  <a:lnTo>
                    <a:pt x="205536" y="56922"/>
                  </a:lnTo>
                  <a:close/>
                </a:path>
                <a:path w="274955" h="274955">
                  <a:moveTo>
                    <a:pt x="238305" y="46099"/>
                  </a:moveTo>
                  <a:lnTo>
                    <a:pt x="192752" y="46099"/>
                  </a:lnTo>
                  <a:lnTo>
                    <a:pt x="218319" y="67745"/>
                  </a:lnTo>
                  <a:lnTo>
                    <a:pt x="255930" y="67745"/>
                  </a:lnTo>
                  <a:lnTo>
                    <a:pt x="255093" y="65711"/>
                  </a:lnTo>
                  <a:lnTo>
                    <a:pt x="238305" y="46099"/>
                  </a:lnTo>
                  <a:close/>
                </a:path>
                <a:path w="274955" h="274955">
                  <a:moveTo>
                    <a:pt x="226542" y="32356"/>
                  </a:moveTo>
                  <a:lnTo>
                    <a:pt x="128677" y="32356"/>
                  </a:lnTo>
                  <a:lnTo>
                    <a:pt x="168874" y="36754"/>
                  </a:lnTo>
                  <a:lnTo>
                    <a:pt x="205536" y="56922"/>
                  </a:lnTo>
                  <a:lnTo>
                    <a:pt x="192752" y="46099"/>
                  </a:lnTo>
                  <a:lnTo>
                    <a:pt x="238305" y="46099"/>
                  </a:lnTo>
                  <a:lnTo>
                    <a:pt x="226542" y="32356"/>
                  </a:lnTo>
                  <a:close/>
                </a:path>
              </a:pathLst>
            </a:custGeom>
            <a:solidFill>
              <a:srgbClr val="FC9B0E">
                <a:alpha val="50000"/>
              </a:srgbClr>
            </a:solidFill>
          </p:spPr>
          <p:txBody>
            <a:bodyPr wrap="square" lIns="0" tIns="0" rIns="0" bIns="0" rtlCol="0"/>
            <a:lstStyle/>
            <a:p>
              <a:endParaRPr sz="1092"/>
            </a:p>
          </p:txBody>
        </p:sp>
        <p:sp>
          <p:nvSpPr>
            <p:cNvPr id="26" name="object 26"/>
            <p:cNvSpPr/>
            <p:nvPr/>
          </p:nvSpPr>
          <p:spPr>
            <a:xfrm>
              <a:off x="17532253" y="182734"/>
              <a:ext cx="2572385" cy="1990089"/>
            </a:xfrm>
            <a:custGeom>
              <a:avLst/>
              <a:gdLst/>
              <a:ahLst/>
              <a:cxnLst/>
              <a:rect l="l" t="t" r="r" b="b"/>
              <a:pathLst>
                <a:path w="2572384" h="1990089">
                  <a:moveTo>
                    <a:pt x="2546072" y="1914894"/>
                  </a:moveTo>
                  <a:lnTo>
                    <a:pt x="2483495" y="1914894"/>
                  </a:lnTo>
                  <a:lnTo>
                    <a:pt x="2571847" y="1989702"/>
                  </a:lnTo>
                  <a:lnTo>
                    <a:pt x="2571847" y="1936717"/>
                  </a:lnTo>
                  <a:lnTo>
                    <a:pt x="2546072" y="1914894"/>
                  </a:lnTo>
                  <a:close/>
                </a:path>
                <a:path w="2572384" h="1990089">
                  <a:moveTo>
                    <a:pt x="26124" y="0"/>
                  </a:moveTo>
                  <a:lnTo>
                    <a:pt x="0" y="30857"/>
                  </a:lnTo>
                  <a:lnTo>
                    <a:pt x="2248413" y="1934412"/>
                  </a:lnTo>
                  <a:lnTo>
                    <a:pt x="2483495" y="1914894"/>
                  </a:lnTo>
                  <a:lnTo>
                    <a:pt x="2546072" y="1914894"/>
                  </a:lnTo>
                  <a:lnTo>
                    <a:pt x="2519878" y="1892717"/>
                  </a:lnTo>
                  <a:lnTo>
                    <a:pt x="2261732" y="1892717"/>
                  </a:lnTo>
                  <a:lnTo>
                    <a:pt x="26124" y="0"/>
                  </a:lnTo>
                  <a:close/>
                </a:path>
                <a:path w="2572384" h="1990089">
                  <a:moveTo>
                    <a:pt x="2496814" y="1873189"/>
                  </a:moveTo>
                  <a:lnTo>
                    <a:pt x="2261732" y="1892717"/>
                  </a:lnTo>
                  <a:lnTo>
                    <a:pt x="2519878" y="1892717"/>
                  </a:lnTo>
                  <a:lnTo>
                    <a:pt x="2496814" y="1873189"/>
                  </a:lnTo>
                  <a:close/>
                </a:path>
              </a:pathLst>
            </a:custGeom>
            <a:solidFill>
              <a:srgbClr val="5B7BA1">
                <a:alpha val="50000"/>
              </a:srgbClr>
            </a:solidFill>
          </p:spPr>
          <p:txBody>
            <a:bodyPr wrap="square" lIns="0" tIns="0" rIns="0" bIns="0" rtlCol="0"/>
            <a:lstStyle/>
            <a:p>
              <a:endParaRPr sz="1092"/>
            </a:p>
          </p:txBody>
        </p:sp>
        <p:pic>
          <p:nvPicPr>
            <p:cNvPr id="27" name="object 27"/>
            <p:cNvPicPr/>
            <p:nvPr/>
          </p:nvPicPr>
          <p:blipFill>
            <a:blip r:embed="rId10" cstate="print"/>
            <a:stretch>
              <a:fillRect/>
            </a:stretch>
          </p:blipFill>
          <p:spPr>
            <a:xfrm>
              <a:off x="17429380" y="81409"/>
              <a:ext cx="242404" cy="242400"/>
            </a:xfrm>
            <a:prstGeom prst="rect">
              <a:avLst/>
            </a:prstGeom>
          </p:spPr>
        </p:pic>
        <p:sp>
          <p:nvSpPr>
            <p:cNvPr id="28" name="object 28"/>
            <p:cNvSpPr/>
            <p:nvPr/>
          </p:nvSpPr>
          <p:spPr>
            <a:xfrm>
              <a:off x="17413186" y="65211"/>
              <a:ext cx="274955" cy="274955"/>
            </a:xfrm>
            <a:custGeom>
              <a:avLst/>
              <a:gdLst/>
              <a:ahLst/>
              <a:cxnLst/>
              <a:rect l="l" t="t" r="r" b="b"/>
              <a:pathLst>
                <a:path w="274955" h="274955">
                  <a:moveTo>
                    <a:pt x="147163" y="0"/>
                  </a:moveTo>
                  <a:lnTo>
                    <a:pt x="105099" y="3494"/>
                  </a:lnTo>
                  <a:lnTo>
                    <a:pt x="65714" y="19704"/>
                  </a:lnTo>
                  <a:lnTo>
                    <a:pt x="32230" y="48362"/>
                  </a:lnTo>
                  <a:lnTo>
                    <a:pt x="9490" y="86110"/>
                  </a:lnTo>
                  <a:lnTo>
                    <a:pt x="0" y="127630"/>
                  </a:lnTo>
                  <a:lnTo>
                    <a:pt x="3491" y="169697"/>
                  </a:lnTo>
                  <a:lnTo>
                    <a:pt x="19698" y="209084"/>
                  </a:lnTo>
                  <a:lnTo>
                    <a:pt x="48355" y="242565"/>
                  </a:lnTo>
                  <a:lnTo>
                    <a:pt x="86108" y="265304"/>
                  </a:lnTo>
                  <a:lnTo>
                    <a:pt x="127631" y="274792"/>
                  </a:lnTo>
                  <a:lnTo>
                    <a:pt x="169698" y="271299"/>
                  </a:lnTo>
                  <a:lnTo>
                    <a:pt x="209082" y="255093"/>
                  </a:lnTo>
                  <a:lnTo>
                    <a:pt x="223866" y="242440"/>
                  </a:lnTo>
                  <a:lnTo>
                    <a:pt x="146123" y="242440"/>
                  </a:lnTo>
                  <a:lnTo>
                    <a:pt x="105922" y="238042"/>
                  </a:lnTo>
                  <a:lnTo>
                    <a:pt x="69255" y="217875"/>
                  </a:lnTo>
                  <a:lnTo>
                    <a:pt x="43317" y="185042"/>
                  </a:lnTo>
                  <a:lnTo>
                    <a:pt x="32350" y="146120"/>
                  </a:lnTo>
                  <a:lnTo>
                    <a:pt x="36752" y="105923"/>
                  </a:lnTo>
                  <a:lnTo>
                    <a:pt x="56920" y="69262"/>
                  </a:lnTo>
                  <a:lnTo>
                    <a:pt x="89753" y="43323"/>
                  </a:lnTo>
                  <a:lnTo>
                    <a:pt x="128674" y="32352"/>
                  </a:lnTo>
                  <a:lnTo>
                    <a:pt x="226541" y="32352"/>
                  </a:lnTo>
                  <a:lnTo>
                    <a:pt x="188682" y="9488"/>
                  </a:lnTo>
                  <a:lnTo>
                    <a:pt x="147163" y="0"/>
                  </a:lnTo>
                  <a:close/>
                </a:path>
                <a:path w="274955" h="274955">
                  <a:moveTo>
                    <a:pt x="205533" y="56916"/>
                  </a:moveTo>
                  <a:lnTo>
                    <a:pt x="231472" y="89749"/>
                  </a:lnTo>
                  <a:lnTo>
                    <a:pt x="242443" y="128671"/>
                  </a:lnTo>
                  <a:lnTo>
                    <a:pt x="238045" y="168868"/>
                  </a:lnTo>
                  <a:lnTo>
                    <a:pt x="217879" y="205530"/>
                  </a:lnTo>
                  <a:lnTo>
                    <a:pt x="185045" y="231469"/>
                  </a:lnTo>
                  <a:lnTo>
                    <a:pt x="146123" y="242440"/>
                  </a:lnTo>
                  <a:lnTo>
                    <a:pt x="223866" y="242440"/>
                  </a:lnTo>
                  <a:lnTo>
                    <a:pt x="242558" y="226440"/>
                  </a:lnTo>
                  <a:lnTo>
                    <a:pt x="265301" y="188688"/>
                  </a:lnTo>
                  <a:lnTo>
                    <a:pt x="274790" y="147166"/>
                  </a:lnTo>
                  <a:lnTo>
                    <a:pt x="271296" y="105099"/>
                  </a:lnTo>
                  <a:lnTo>
                    <a:pt x="255922" y="67739"/>
                  </a:lnTo>
                  <a:lnTo>
                    <a:pt x="218317" y="67739"/>
                  </a:lnTo>
                  <a:lnTo>
                    <a:pt x="205533" y="56916"/>
                  </a:lnTo>
                  <a:close/>
                </a:path>
                <a:path w="274955" h="274955">
                  <a:moveTo>
                    <a:pt x="238300" y="46093"/>
                  </a:moveTo>
                  <a:lnTo>
                    <a:pt x="192750" y="46093"/>
                  </a:lnTo>
                  <a:lnTo>
                    <a:pt x="218317" y="67739"/>
                  </a:lnTo>
                  <a:lnTo>
                    <a:pt x="255922" y="67739"/>
                  </a:lnTo>
                  <a:lnTo>
                    <a:pt x="255087" y="65711"/>
                  </a:lnTo>
                  <a:lnTo>
                    <a:pt x="238300" y="46093"/>
                  </a:lnTo>
                  <a:close/>
                </a:path>
                <a:path w="274955" h="274955">
                  <a:moveTo>
                    <a:pt x="226541" y="32352"/>
                  </a:moveTo>
                  <a:lnTo>
                    <a:pt x="128674" y="32352"/>
                  </a:lnTo>
                  <a:lnTo>
                    <a:pt x="168872" y="36749"/>
                  </a:lnTo>
                  <a:lnTo>
                    <a:pt x="205533" y="56916"/>
                  </a:lnTo>
                  <a:lnTo>
                    <a:pt x="192750" y="46093"/>
                  </a:lnTo>
                  <a:lnTo>
                    <a:pt x="238300" y="46093"/>
                  </a:lnTo>
                  <a:lnTo>
                    <a:pt x="226541" y="32352"/>
                  </a:lnTo>
                  <a:close/>
                </a:path>
              </a:pathLst>
            </a:custGeom>
            <a:solidFill>
              <a:srgbClr val="5B7BA1">
                <a:alpha val="50000"/>
              </a:srgbClr>
            </a:solidFill>
          </p:spPr>
          <p:txBody>
            <a:bodyPr wrap="square" lIns="0" tIns="0" rIns="0" bIns="0" rtlCol="0"/>
            <a:lstStyle/>
            <a:p>
              <a:endParaRPr sz="1092"/>
            </a:p>
          </p:txBody>
        </p:sp>
        <p:sp>
          <p:nvSpPr>
            <p:cNvPr id="29" name="object 29"/>
            <p:cNvSpPr/>
            <p:nvPr/>
          </p:nvSpPr>
          <p:spPr>
            <a:xfrm>
              <a:off x="17805401" y="0"/>
              <a:ext cx="2240280" cy="1649730"/>
            </a:xfrm>
            <a:custGeom>
              <a:avLst/>
              <a:gdLst/>
              <a:ahLst/>
              <a:cxnLst/>
              <a:rect l="l" t="t" r="r" b="b"/>
              <a:pathLst>
                <a:path w="2240280" h="1649730">
                  <a:moveTo>
                    <a:pt x="2012706" y="1425860"/>
                  </a:moveTo>
                  <a:lnTo>
                    <a:pt x="1950134" y="1425860"/>
                  </a:lnTo>
                  <a:lnTo>
                    <a:pt x="2214158" y="1649414"/>
                  </a:lnTo>
                  <a:lnTo>
                    <a:pt x="2240283" y="1618556"/>
                  </a:lnTo>
                  <a:lnTo>
                    <a:pt x="2012706" y="1425860"/>
                  </a:lnTo>
                  <a:close/>
                </a:path>
                <a:path w="2240280" h="1649730">
                  <a:moveTo>
                    <a:pt x="62585" y="0"/>
                  </a:moveTo>
                  <a:lnTo>
                    <a:pt x="0" y="0"/>
                  </a:lnTo>
                  <a:lnTo>
                    <a:pt x="1707922" y="1445975"/>
                  </a:lnTo>
                  <a:lnTo>
                    <a:pt x="1950134" y="1425860"/>
                  </a:lnTo>
                  <a:lnTo>
                    <a:pt x="2012706" y="1425860"/>
                  </a:lnTo>
                  <a:lnTo>
                    <a:pt x="1987219" y="1404280"/>
                  </a:lnTo>
                  <a:lnTo>
                    <a:pt x="1721262" y="1404280"/>
                  </a:lnTo>
                  <a:lnTo>
                    <a:pt x="62585" y="0"/>
                  </a:lnTo>
                  <a:close/>
                </a:path>
                <a:path w="2240280" h="1649730">
                  <a:moveTo>
                    <a:pt x="1963464" y="1384165"/>
                  </a:moveTo>
                  <a:lnTo>
                    <a:pt x="1721262" y="1404280"/>
                  </a:lnTo>
                  <a:lnTo>
                    <a:pt x="1987219" y="1404280"/>
                  </a:lnTo>
                  <a:lnTo>
                    <a:pt x="1963464" y="1384165"/>
                  </a:lnTo>
                  <a:close/>
                </a:path>
              </a:pathLst>
            </a:custGeom>
            <a:solidFill>
              <a:srgbClr val="6EC002">
                <a:alpha val="50000"/>
              </a:srgbClr>
            </a:solidFill>
          </p:spPr>
          <p:txBody>
            <a:bodyPr wrap="square" lIns="0" tIns="0" rIns="0" bIns="0" rtlCol="0"/>
            <a:lstStyle/>
            <a:p>
              <a:endParaRPr sz="1092"/>
            </a:p>
          </p:txBody>
        </p:sp>
        <p:pic>
          <p:nvPicPr>
            <p:cNvPr id="30" name="object 30"/>
            <p:cNvPicPr/>
            <p:nvPr/>
          </p:nvPicPr>
          <p:blipFill>
            <a:blip r:embed="rId11" cstate="print"/>
            <a:stretch>
              <a:fillRect/>
            </a:stretch>
          </p:blipFill>
          <p:spPr>
            <a:xfrm>
              <a:off x="19906152" y="1508322"/>
              <a:ext cx="197948" cy="242400"/>
            </a:xfrm>
            <a:prstGeom prst="rect">
              <a:avLst/>
            </a:prstGeom>
          </p:spPr>
        </p:pic>
        <p:sp>
          <p:nvSpPr>
            <p:cNvPr id="31" name="object 31"/>
            <p:cNvSpPr/>
            <p:nvPr/>
          </p:nvSpPr>
          <p:spPr>
            <a:xfrm>
              <a:off x="19889952" y="1492124"/>
              <a:ext cx="214629" cy="274955"/>
            </a:xfrm>
            <a:custGeom>
              <a:avLst/>
              <a:gdLst/>
              <a:ahLst/>
              <a:cxnLst/>
              <a:rect l="l" t="t" r="r" b="b"/>
              <a:pathLst>
                <a:path w="214630" h="274955">
                  <a:moveTo>
                    <a:pt x="147165" y="0"/>
                  </a:moveTo>
                  <a:lnTo>
                    <a:pt x="105099" y="3494"/>
                  </a:lnTo>
                  <a:lnTo>
                    <a:pt x="65712" y="19704"/>
                  </a:lnTo>
                  <a:lnTo>
                    <a:pt x="32227" y="48362"/>
                  </a:lnTo>
                  <a:lnTo>
                    <a:pt x="9488" y="86109"/>
                  </a:lnTo>
                  <a:lnTo>
                    <a:pt x="0" y="127627"/>
                  </a:lnTo>
                  <a:lnTo>
                    <a:pt x="3492" y="169693"/>
                  </a:lnTo>
                  <a:lnTo>
                    <a:pt x="19699" y="209080"/>
                  </a:lnTo>
                  <a:lnTo>
                    <a:pt x="48368" y="242575"/>
                  </a:lnTo>
                  <a:lnTo>
                    <a:pt x="86105" y="265304"/>
                  </a:lnTo>
                  <a:lnTo>
                    <a:pt x="127629" y="274792"/>
                  </a:lnTo>
                  <a:lnTo>
                    <a:pt x="169697" y="271297"/>
                  </a:lnTo>
                  <a:lnTo>
                    <a:pt x="209085" y="255087"/>
                  </a:lnTo>
                  <a:lnTo>
                    <a:pt x="214146" y="250756"/>
                  </a:lnTo>
                  <a:lnTo>
                    <a:pt x="214146" y="242440"/>
                  </a:lnTo>
                  <a:lnTo>
                    <a:pt x="146120" y="242440"/>
                  </a:lnTo>
                  <a:lnTo>
                    <a:pt x="105919" y="238042"/>
                  </a:lnTo>
                  <a:lnTo>
                    <a:pt x="69252" y="217875"/>
                  </a:lnTo>
                  <a:lnTo>
                    <a:pt x="43320" y="185042"/>
                  </a:lnTo>
                  <a:lnTo>
                    <a:pt x="32356" y="146120"/>
                  </a:lnTo>
                  <a:lnTo>
                    <a:pt x="36759" y="105923"/>
                  </a:lnTo>
                  <a:lnTo>
                    <a:pt x="56928" y="69262"/>
                  </a:lnTo>
                  <a:lnTo>
                    <a:pt x="89756" y="43323"/>
                  </a:lnTo>
                  <a:lnTo>
                    <a:pt x="128677" y="32352"/>
                  </a:lnTo>
                  <a:lnTo>
                    <a:pt x="214146" y="32352"/>
                  </a:lnTo>
                  <a:lnTo>
                    <a:pt x="214146" y="24826"/>
                  </a:lnTo>
                  <a:lnTo>
                    <a:pt x="188683" y="9488"/>
                  </a:lnTo>
                  <a:lnTo>
                    <a:pt x="147165" y="0"/>
                  </a:lnTo>
                  <a:close/>
                </a:path>
                <a:path w="214630" h="274955">
                  <a:moveTo>
                    <a:pt x="214146" y="208476"/>
                  </a:moveTo>
                  <a:lnTo>
                    <a:pt x="185042" y="231469"/>
                  </a:lnTo>
                  <a:lnTo>
                    <a:pt x="146120" y="242440"/>
                  </a:lnTo>
                  <a:lnTo>
                    <a:pt x="214146" y="242440"/>
                  </a:lnTo>
                  <a:lnTo>
                    <a:pt x="214146" y="208476"/>
                  </a:lnTo>
                  <a:close/>
                </a:path>
                <a:path w="214630" h="274955">
                  <a:moveTo>
                    <a:pt x="205530" y="56916"/>
                  </a:moveTo>
                  <a:lnTo>
                    <a:pt x="214146" y="67821"/>
                  </a:lnTo>
                  <a:lnTo>
                    <a:pt x="214144" y="64209"/>
                  </a:lnTo>
                  <a:lnTo>
                    <a:pt x="205530" y="56916"/>
                  </a:lnTo>
                  <a:close/>
                </a:path>
                <a:path w="214630" h="274955">
                  <a:moveTo>
                    <a:pt x="214146" y="46093"/>
                  </a:moveTo>
                  <a:lnTo>
                    <a:pt x="192751" y="46093"/>
                  </a:lnTo>
                  <a:lnTo>
                    <a:pt x="214146" y="64209"/>
                  </a:lnTo>
                  <a:lnTo>
                    <a:pt x="214146" y="46093"/>
                  </a:lnTo>
                  <a:close/>
                </a:path>
                <a:path w="214630" h="274955">
                  <a:moveTo>
                    <a:pt x="214146" y="32352"/>
                  </a:moveTo>
                  <a:lnTo>
                    <a:pt x="128677" y="32352"/>
                  </a:lnTo>
                  <a:lnTo>
                    <a:pt x="168873" y="36749"/>
                  </a:lnTo>
                  <a:lnTo>
                    <a:pt x="205530" y="56916"/>
                  </a:lnTo>
                  <a:lnTo>
                    <a:pt x="192751" y="46093"/>
                  </a:lnTo>
                  <a:lnTo>
                    <a:pt x="214146" y="46093"/>
                  </a:lnTo>
                  <a:lnTo>
                    <a:pt x="214146" y="32352"/>
                  </a:lnTo>
                  <a:close/>
                </a:path>
              </a:pathLst>
            </a:custGeom>
            <a:solidFill>
              <a:srgbClr val="6EC002">
                <a:alpha val="50000"/>
              </a:srgbClr>
            </a:solidFill>
          </p:spPr>
          <p:txBody>
            <a:bodyPr wrap="square" lIns="0" tIns="0" rIns="0" bIns="0" rtlCol="0"/>
            <a:lstStyle/>
            <a:p>
              <a:endParaRPr sz="1092"/>
            </a:p>
          </p:txBody>
        </p:sp>
        <p:sp>
          <p:nvSpPr>
            <p:cNvPr id="32" name="object 32"/>
            <p:cNvSpPr/>
            <p:nvPr/>
          </p:nvSpPr>
          <p:spPr>
            <a:xfrm>
              <a:off x="19334065" y="0"/>
              <a:ext cx="770255" cy="652145"/>
            </a:xfrm>
            <a:custGeom>
              <a:avLst/>
              <a:gdLst/>
              <a:ahLst/>
              <a:cxnLst/>
              <a:rect l="l" t="t" r="r" b="b"/>
              <a:pathLst>
                <a:path w="770255" h="652145">
                  <a:moveTo>
                    <a:pt x="62576" y="0"/>
                  </a:moveTo>
                  <a:lnTo>
                    <a:pt x="0" y="0"/>
                  </a:lnTo>
                  <a:lnTo>
                    <a:pt x="770035" y="651937"/>
                  </a:lnTo>
                  <a:lnTo>
                    <a:pt x="770035" y="598960"/>
                  </a:lnTo>
                  <a:lnTo>
                    <a:pt x="62576" y="0"/>
                  </a:lnTo>
                  <a:close/>
                </a:path>
              </a:pathLst>
            </a:custGeom>
            <a:solidFill>
              <a:srgbClr val="ED4039">
                <a:alpha val="50000"/>
              </a:srgbClr>
            </a:solidFill>
          </p:spPr>
          <p:txBody>
            <a:bodyPr wrap="square" lIns="0" tIns="0" rIns="0" bIns="0" rtlCol="0"/>
            <a:lstStyle/>
            <a:p>
              <a:endParaRPr sz="1092"/>
            </a:p>
          </p:txBody>
        </p:sp>
        <p:sp>
          <p:nvSpPr>
            <p:cNvPr id="33" name="object 33"/>
            <p:cNvSpPr/>
            <p:nvPr/>
          </p:nvSpPr>
          <p:spPr>
            <a:xfrm>
              <a:off x="19755784" y="0"/>
              <a:ext cx="348615" cy="295275"/>
            </a:xfrm>
            <a:custGeom>
              <a:avLst/>
              <a:gdLst/>
              <a:ahLst/>
              <a:cxnLst/>
              <a:rect l="l" t="t" r="r" b="b"/>
              <a:pathLst>
                <a:path w="348615" h="295275">
                  <a:moveTo>
                    <a:pt x="62591" y="0"/>
                  </a:moveTo>
                  <a:lnTo>
                    <a:pt x="0" y="0"/>
                  </a:lnTo>
                  <a:lnTo>
                    <a:pt x="348315" y="294894"/>
                  </a:lnTo>
                  <a:lnTo>
                    <a:pt x="348315" y="241904"/>
                  </a:lnTo>
                  <a:lnTo>
                    <a:pt x="62591" y="0"/>
                  </a:lnTo>
                  <a:close/>
                </a:path>
              </a:pathLst>
            </a:custGeom>
            <a:solidFill>
              <a:srgbClr val="5DC4C1">
                <a:alpha val="50000"/>
              </a:srgbClr>
            </a:solidFill>
          </p:spPr>
          <p:txBody>
            <a:bodyPr wrap="square" lIns="0" tIns="0" rIns="0" bIns="0" rtlCol="0"/>
            <a:lstStyle/>
            <a:p>
              <a:endParaRPr sz="1092"/>
            </a:p>
          </p:txBody>
        </p:sp>
        <p:sp>
          <p:nvSpPr>
            <p:cNvPr id="34" name="object 34"/>
            <p:cNvSpPr/>
            <p:nvPr/>
          </p:nvSpPr>
          <p:spPr>
            <a:xfrm>
              <a:off x="16455180" y="0"/>
              <a:ext cx="1944370" cy="2008505"/>
            </a:xfrm>
            <a:custGeom>
              <a:avLst/>
              <a:gdLst/>
              <a:ahLst/>
              <a:cxnLst/>
              <a:rect l="l" t="t" r="r" b="b"/>
              <a:pathLst>
                <a:path w="1944369" h="2008505">
                  <a:moveTo>
                    <a:pt x="62581" y="0"/>
                  </a:moveTo>
                  <a:lnTo>
                    <a:pt x="0" y="0"/>
                  </a:lnTo>
                  <a:lnTo>
                    <a:pt x="737756" y="624616"/>
                  </a:lnTo>
                  <a:lnTo>
                    <a:pt x="772058" y="1037766"/>
                  </a:lnTo>
                  <a:lnTo>
                    <a:pt x="1918139" y="2008072"/>
                  </a:lnTo>
                  <a:lnTo>
                    <a:pt x="1944264" y="1977214"/>
                  </a:lnTo>
                  <a:lnTo>
                    <a:pt x="811000" y="1017746"/>
                  </a:lnTo>
                  <a:lnTo>
                    <a:pt x="776676" y="604586"/>
                  </a:lnTo>
                  <a:lnTo>
                    <a:pt x="62581" y="0"/>
                  </a:lnTo>
                  <a:close/>
                </a:path>
              </a:pathLst>
            </a:custGeom>
            <a:solidFill>
              <a:srgbClr val="FC9B0E">
                <a:alpha val="50000"/>
              </a:srgbClr>
            </a:solidFill>
          </p:spPr>
          <p:txBody>
            <a:bodyPr wrap="square" lIns="0" tIns="0" rIns="0" bIns="0" rtlCol="0"/>
            <a:lstStyle/>
            <a:p>
              <a:endParaRPr sz="1092"/>
            </a:p>
          </p:txBody>
        </p:sp>
        <p:pic>
          <p:nvPicPr>
            <p:cNvPr id="35" name="object 35"/>
            <p:cNvPicPr/>
            <p:nvPr/>
          </p:nvPicPr>
          <p:blipFill>
            <a:blip r:embed="rId12" cstate="print"/>
            <a:stretch>
              <a:fillRect/>
            </a:stretch>
          </p:blipFill>
          <p:spPr>
            <a:xfrm>
              <a:off x="18259912" y="1866990"/>
              <a:ext cx="242400" cy="242402"/>
            </a:xfrm>
            <a:prstGeom prst="rect">
              <a:avLst/>
            </a:prstGeom>
          </p:spPr>
        </p:pic>
        <p:sp>
          <p:nvSpPr>
            <p:cNvPr id="36" name="object 36"/>
            <p:cNvSpPr/>
            <p:nvPr/>
          </p:nvSpPr>
          <p:spPr>
            <a:xfrm>
              <a:off x="18243713" y="1850791"/>
              <a:ext cx="274955" cy="274955"/>
            </a:xfrm>
            <a:custGeom>
              <a:avLst/>
              <a:gdLst/>
              <a:ahLst/>
              <a:cxnLst/>
              <a:rect l="l" t="t" r="r" b="b"/>
              <a:pathLst>
                <a:path w="274955" h="274955">
                  <a:moveTo>
                    <a:pt x="147164"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6" y="242440"/>
                  </a:lnTo>
                  <a:lnTo>
                    <a:pt x="105928" y="238042"/>
                  </a:lnTo>
                  <a:lnTo>
                    <a:pt x="69262" y="217875"/>
                  </a:lnTo>
                  <a:lnTo>
                    <a:pt x="43324" y="185042"/>
                  </a:lnTo>
                  <a:lnTo>
                    <a:pt x="32357" y="146120"/>
                  </a:lnTo>
                  <a:lnTo>
                    <a:pt x="36758" y="105923"/>
                  </a:lnTo>
                  <a:lnTo>
                    <a:pt x="56927" y="69262"/>
                  </a:lnTo>
                  <a:lnTo>
                    <a:pt x="89760" y="43323"/>
                  </a:lnTo>
                  <a:lnTo>
                    <a:pt x="128681" y="32352"/>
                  </a:lnTo>
                  <a:lnTo>
                    <a:pt x="226537" y="32352"/>
                  </a:lnTo>
                  <a:lnTo>
                    <a:pt x="188683" y="9488"/>
                  </a:lnTo>
                  <a:lnTo>
                    <a:pt x="147164" y="0"/>
                  </a:lnTo>
                  <a:close/>
                </a:path>
                <a:path w="274955" h="274955">
                  <a:moveTo>
                    <a:pt x="205545" y="56923"/>
                  </a:moveTo>
                  <a:lnTo>
                    <a:pt x="231473" y="89749"/>
                  </a:lnTo>
                  <a:lnTo>
                    <a:pt x="242442" y="128671"/>
                  </a:lnTo>
                  <a:lnTo>
                    <a:pt x="238046" y="168868"/>
                  </a:lnTo>
                  <a:lnTo>
                    <a:pt x="217885" y="205530"/>
                  </a:lnTo>
                  <a:lnTo>
                    <a:pt x="185048" y="231469"/>
                  </a:lnTo>
                  <a:lnTo>
                    <a:pt x="146126" y="242440"/>
                  </a:lnTo>
                  <a:lnTo>
                    <a:pt x="223861" y="242440"/>
                  </a:lnTo>
                  <a:lnTo>
                    <a:pt x="242565" y="226430"/>
                  </a:lnTo>
                  <a:lnTo>
                    <a:pt x="265309" y="188683"/>
                  </a:lnTo>
                  <a:lnTo>
                    <a:pt x="274799" y="147164"/>
                  </a:lnTo>
                  <a:lnTo>
                    <a:pt x="271305" y="105099"/>
                  </a:lnTo>
                  <a:lnTo>
                    <a:pt x="255927" y="67739"/>
                  </a:lnTo>
                  <a:lnTo>
                    <a:pt x="218319" y="67739"/>
                  </a:lnTo>
                  <a:lnTo>
                    <a:pt x="205545" y="56923"/>
                  </a:lnTo>
                  <a:close/>
                </a:path>
                <a:path w="274955" h="274955">
                  <a:moveTo>
                    <a:pt x="238300" y="46093"/>
                  </a:moveTo>
                  <a:lnTo>
                    <a:pt x="192756" y="46093"/>
                  </a:lnTo>
                  <a:lnTo>
                    <a:pt x="218319" y="67739"/>
                  </a:lnTo>
                  <a:lnTo>
                    <a:pt x="255927" y="67739"/>
                  </a:lnTo>
                  <a:lnTo>
                    <a:pt x="255092" y="65711"/>
                  </a:lnTo>
                  <a:lnTo>
                    <a:pt x="238300" y="46093"/>
                  </a:lnTo>
                  <a:close/>
                </a:path>
                <a:path w="274955" h="274955">
                  <a:moveTo>
                    <a:pt x="226537" y="32352"/>
                  </a:moveTo>
                  <a:lnTo>
                    <a:pt x="128681" y="32352"/>
                  </a:lnTo>
                  <a:lnTo>
                    <a:pt x="168879" y="36749"/>
                  </a:lnTo>
                  <a:lnTo>
                    <a:pt x="205533" y="56912"/>
                  </a:lnTo>
                  <a:lnTo>
                    <a:pt x="192756" y="46093"/>
                  </a:lnTo>
                  <a:lnTo>
                    <a:pt x="238300" y="46093"/>
                  </a:lnTo>
                  <a:lnTo>
                    <a:pt x="226537" y="32352"/>
                  </a:lnTo>
                  <a:close/>
                </a:path>
              </a:pathLst>
            </a:custGeom>
            <a:solidFill>
              <a:srgbClr val="FC9B0E">
                <a:alpha val="50000"/>
              </a:srgbClr>
            </a:solidFill>
          </p:spPr>
          <p:txBody>
            <a:bodyPr wrap="square" lIns="0" tIns="0" rIns="0" bIns="0" rtlCol="0"/>
            <a:lstStyle/>
            <a:p>
              <a:endParaRPr sz="1092"/>
            </a:p>
          </p:txBody>
        </p:sp>
        <p:sp>
          <p:nvSpPr>
            <p:cNvPr id="37" name="object 37"/>
            <p:cNvSpPr/>
            <p:nvPr/>
          </p:nvSpPr>
          <p:spPr>
            <a:xfrm>
              <a:off x="16863336" y="0"/>
              <a:ext cx="1504315" cy="1251585"/>
            </a:xfrm>
            <a:custGeom>
              <a:avLst/>
              <a:gdLst/>
              <a:ahLst/>
              <a:cxnLst/>
              <a:rect l="l" t="t" r="r" b="b"/>
              <a:pathLst>
                <a:path w="1504315" h="1251585">
                  <a:moveTo>
                    <a:pt x="62578" y="0"/>
                  </a:moveTo>
                  <a:lnTo>
                    <a:pt x="0" y="0"/>
                  </a:lnTo>
                  <a:lnTo>
                    <a:pt x="1477733" y="1251106"/>
                  </a:lnTo>
                  <a:lnTo>
                    <a:pt x="1503858" y="1220249"/>
                  </a:lnTo>
                  <a:lnTo>
                    <a:pt x="62578" y="0"/>
                  </a:lnTo>
                  <a:close/>
                </a:path>
              </a:pathLst>
            </a:custGeom>
            <a:solidFill>
              <a:srgbClr val="ED4039">
                <a:alpha val="50000"/>
              </a:srgbClr>
            </a:solidFill>
          </p:spPr>
          <p:txBody>
            <a:bodyPr wrap="square" lIns="0" tIns="0" rIns="0" bIns="0" rtlCol="0"/>
            <a:lstStyle/>
            <a:p>
              <a:endParaRPr sz="1092"/>
            </a:p>
          </p:txBody>
        </p:sp>
        <p:pic>
          <p:nvPicPr>
            <p:cNvPr id="38" name="object 38"/>
            <p:cNvPicPr/>
            <p:nvPr/>
          </p:nvPicPr>
          <p:blipFill>
            <a:blip r:embed="rId13" cstate="print"/>
            <a:stretch>
              <a:fillRect/>
            </a:stretch>
          </p:blipFill>
          <p:spPr>
            <a:xfrm>
              <a:off x="18227682" y="1110025"/>
              <a:ext cx="242400" cy="242397"/>
            </a:xfrm>
            <a:prstGeom prst="rect">
              <a:avLst/>
            </a:prstGeom>
          </p:spPr>
        </p:pic>
        <p:sp>
          <p:nvSpPr>
            <p:cNvPr id="39" name="object 39"/>
            <p:cNvSpPr/>
            <p:nvPr/>
          </p:nvSpPr>
          <p:spPr>
            <a:xfrm>
              <a:off x="18211481" y="1093826"/>
              <a:ext cx="274955" cy="274955"/>
            </a:xfrm>
            <a:custGeom>
              <a:avLst/>
              <a:gdLst/>
              <a:ahLst/>
              <a:cxnLst/>
              <a:rect l="l" t="t" r="r" b="b"/>
              <a:pathLst>
                <a:path w="274955" h="274955">
                  <a:moveTo>
                    <a:pt x="147165" y="0"/>
                  </a:moveTo>
                  <a:lnTo>
                    <a:pt x="105099" y="3494"/>
                  </a:lnTo>
                  <a:lnTo>
                    <a:pt x="65712" y="19704"/>
                  </a:lnTo>
                  <a:lnTo>
                    <a:pt x="32231" y="48362"/>
                  </a:lnTo>
                  <a:lnTo>
                    <a:pt x="9488" y="86109"/>
                  </a:lnTo>
                  <a:lnTo>
                    <a:pt x="0" y="127627"/>
                  </a:lnTo>
                  <a:lnTo>
                    <a:pt x="3496" y="169693"/>
                  </a:lnTo>
                  <a:lnTo>
                    <a:pt x="19707" y="209080"/>
                  </a:lnTo>
                  <a:lnTo>
                    <a:pt x="48366" y="242565"/>
                  </a:lnTo>
                  <a:lnTo>
                    <a:pt x="86113" y="265304"/>
                  </a:lnTo>
                  <a:lnTo>
                    <a:pt x="127632" y="274792"/>
                  </a:lnTo>
                  <a:lnTo>
                    <a:pt x="169697" y="271299"/>
                  </a:lnTo>
                  <a:lnTo>
                    <a:pt x="209085" y="255093"/>
                  </a:lnTo>
                  <a:lnTo>
                    <a:pt x="223872" y="242440"/>
                  </a:lnTo>
                  <a:lnTo>
                    <a:pt x="146125" y="242440"/>
                  </a:lnTo>
                  <a:lnTo>
                    <a:pt x="105928" y="238042"/>
                  </a:lnTo>
                  <a:lnTo>
                    <a:pt x="88941" y="228698"/>
                  </a:lnTo>
                  <a:lnTo>
                    <a:pt x="82049" y="228698"/>
                  </a:lnTo>
                  <a:lnTo>
                    <a:pt x="56483" y="207052"/>
                  </a:lnTo>
                  <a:lnTo>
                    <a:pt x="60716" y="207052"/>
                  </a:lnTo>
                  <a:lnTo>
                    <a:pt x="43327" y="185042"/>
                  </a:lnTo>
                  <a:lnTo>
                    <a:pt x="32356" y="146120"/>
                  </a:lnTo>
                  <a:lnTo>
                    <a:pt x="36754" y="105923"/>
                  </a:lnTo>
                  <a:lnTo>
                    <a:pt x="56921" y="69262"/>
                  </a:lnTo>
                  <a:lnTo>
                    <a:pt x="89754" y="43323"/>
                  </a:lnTo>
                  <a:lnTo>
                    <a:pt x="128677" y="32352"/>
                  </a:lnTo>
                  <a:lnTo>
                    <a:pt x="226542" y="32352"/>
                  </a:lnTo>
                  <a:lnTo>
                    <a:pt x="188686" y="9488"/>
                  </a:lnTo>
                  <a:lnTo>
                    <a:pt x="147165" y="0"/>
                  </a:lnTo>
                  <a:close/>
                </a:path>
                <a:path w="274955" h="274955">
                  <a:moveTo>
                    <a:pt x="226542" y="32352"/>
                  </a:moveTo>
                  <a:lnTo>
                    <a:pt x="128677" y="32352"/>
                  </a:lnTo>
                  <a:lnTo>
                    <a:pt x="168877" y="36749"/>
                  </a:lnTo>
                  <a:lnTo>
                    <a:pt x="205545" y="56916"/>
                  </a:lnTo>
                  <a:lnTo>
                    <a:pt x="231478" y="89749"/>
                  </a:lnTo>
                  <a:lnTo>
                    <a:pt x="242445" y="128671"/>
                  </a:lnTo>
                  <a:lnTo>
                    <a:pt x="238046" y="168868"/>
                  </a:lnTo>
                  <a:lnTo>
                    <a:pt x="217879" y="205530"/>
                  </a:lnTo>
                  <a:lnTo>
                    <a:pt x="185046" y="231469"/>
                  </a:lnTo>
                  <a:lnTo>
                    <a:pt x="146125" y="242440"/>
                  </a:lnTo>
                  <a:lnTo>
                    <a:pt x="223872" y="242440"/>
                  </a:lnTo>
                  <a:lnTo>
                    <a:pt x="242570" y="226440"/>
                  </a:lnTo>
                  <a:lnTo>
                    <a:pt x="265309" y="188688"/>
                  </a:lnTo>
                  <a:lnTo>
                    <a:pt x="274799" y="147166"/>
                  </a:lnTo>
                  <a:lnTo>
                    <a:pt x="271306" y="105099"/>
                  </a:lnTo>
                  <a:lnTo>
                    <a:pt x="255096" y="65711"/>
                  </a:lnTo>
                  <a:lnTo>
                    <a:pt x="226542" y="32352"/>
                  </a:lnTo>
                  <a:close/>
                </a:path>
                <a:path w="274955" h="274955">
                  <a:moveTo>
                    <a:pt x="69266" y="217875"/>
                  </a:moveTo>
                  <a:lnTo>
                    <a:pt x="82049" y="228698"/>
                  </a:lnTo>
                  <a:lnTo>
                    <a:pt x="88941" y="228698"/>
                  </a:lnTo>
                  <a:lnTo>
                    <a:pt x="69266" y="217875"/>
                  </a:lnTo>
                  <a:close/>
                </a:path>
                <a:path w="274955" h="274955">
                  <a:moveTo>
                    <a:pt x="60716" y="207052"/>
                  </a:moveTo>
                  <a:lnTo>
                    <a:pt x="56483" y="207052"/>
                  </a:lnTo>
                  <a:lnTo>
                    <a:pt x="69266" y="217875"/>
                  </a:lnTo>
                  <a:lnTo>
                    <a:pt x="60716" y="207052"/>
                  </a:lnTo>
                  <a:close/>
                </a:path>
              </a:pathLst>
            </a:custGeom>
            <a:solidFill>
              <a:srgbClr val="ED4039">
                <a:alpha val="50000"/>
              </a:srgbClr>
            </a:solidFill>
          </p:spPr>
          <p:txBody>
            <a:bodyPr wrap="square" lIns="0" tIns="0" rIns="0" bIns="0" rtlCol="0"/>
            <a:lstStyle/>
            <a:p>
              <a:endParaRPr sz="1092"/>
            </a:p>
          </p:txBody>
        </p:sp>
      </p:grpSp>
      <p:grpSp>
        <p:nvGrpSpPr>
          <p:cNvPr id="40" name="object 40"/>
          <p:cNvGrpSpPr/>
          <p:nvPr/>
        </p:nvGrpSpPr>
        <p:grpSpPr>
          <a:xfrm>
            <a:off x="428" y="4929689"/>
            <a:ext cx="2511776" cy="1928018"/>
            <a:chOff x="0" y="8129422"/>
            <a:chExt cx="4142104" cy="3179445"/>
          </a:xfrm>
        </p:grpSpPr>
        <p:sp>
          <p:nvSpPr>
            <p:cNvPr id="41" name="object 41"/>
            <p:cNvSpPr/>
            <p:nvPr/>
          </p:nvSpPr>
          <p:spPr>
            <a:xfrm>
              <a:off x="1093792" y="8246947"/>
              <a:ext cx="3048000" cy="3061970"/>
            </a:xfrm>
            <a:custGeom>
              <a:avLst/>
              <a:gdLst/>
              <a:ahLst/>
              <a:cxnLst/>
              <a:rect l="l" t="t" r="r" b="b"/>
              <a:pathLst>
                <a:path w="3048000" h="3061970">
                  <a:moveTo>
                    <a:pt x="26135" y="0"/>
                  </a:moveTo>
                  <a:lnTo>
                    <a:pt x="0" y="30857"/>
                  </a:lnTo>
                  <a:lnTo>
                    <a:pt x="2131107" y="1835106"/>
                  </a:lnTo>
                  <a:lnTo>
                    <a:pt x="2176069" y="2376493"/>
                  </a:lnTo>
                  <a:lnTo>
                    <a:pt x="2985286" y="3061608"/>
                  </a:lnTo>
                  <a:lnTo>
                    <a:pt x="3047868" y="3061608"/>
                  </a:lnTo>
                  <a:lnTo>
                    <a:pt x="2215000" y="2356462"/>
                  </a:lnTo>
                  <a:lnTo>
                    <a:pt x="2170038" y="1815086"/>
                  </a:lnTo>
                  <a:lnTo>
                    <a:pt x="26135" y="0"/>
                  </a:lnTo>
                  <a:close/>
                </a:path>
              </a:pathLst>
            </a:custGeom>
            <a:solidFill>
              <a:srgbClr val="5DC4C1">
                <a:alpha val="50000"/>
              </a:srgbClr>
            </a:solidFill>
          </p:spPr>
          <p:txBody>
            <a:bodyPr wrap="square" lIns="0" tIns="0" rIns="0" bIns="0" rtlCol="0"/>
            <a:lstStyle/>
            <a:p>
              <a:endParaRPr sz="1092"/>
            </a:p>
          </p:txBody>
        </p:sp>
        <p:pic>
          <p:nvPicPr>
            <p:cNvPr id="42" name="object 42"/>
            <p:cNvPicPr/>
            <p:nvPr/>
          </p:nvPicPr>
          <p:blipFill>
            <a:blip r:embed="rId14" cstate="print"/>
            <a:stretch>
              <a:fillRect/>
            </a:stretch>
          </p:blipFill>
          <p:spPr>
            <a:xfrm>
              <a:off x="990924" y="8145614"/>
              <a:ext cx="242406" cy="242402"/>
            </a:xfrm>
            <a:prstGeom prst="rect">
              <a:avLst/>
            </a:prstGeom>
          </p:spPr>
        </p:pic>
        <p:sp>
          <p:nvSpPr>
            <p:cNvPr id="43" name="object 43"/>
            <p:cNvSpPr/>
            <p:nvPr/>
          </p:nvSpPr>
          <p:spPr>
            <a:xfrm>
              <a:off x="0" y="8129428"/>
              <a:ext cx="1829435" cy="3179445"/>
            </a:xfrm>
            <a:custGeom>
              <a:avLst/>
              <a:gdLst/>
              <a:ahLst/>
              <a:cxnLst/>
              <a:rect l="l" t="t" r="r" b="b"/>
              <a:pathLst>
                <a:path w="1829435" h="3179445">
                  <a:moveTo>
                    <a:pt x="1249514" y="147167"/>
                  </a:moveTo>
                  <a:lnTo>
                    <a:pt x="1246022" y="105105"/>
                  </a:lnTo>
                  <a:lnTo>
                    <a:pt x="1229817" y="65709"/>
                  </a:lnTo>
                  <a:lnTo>
                    <a:pt x="1217168" y="50927"/>
                  </a:lnTo>
                  <a:lnTo>
                    <a:pt x="1217168" y="128676"/>
                  </a:lnTo>
                  <a:lnTo>
                    <a:pt x="1212773" y="168871"/>
                  </a:lnTo>
                  <a:lnTo>
                    <a:pt x="1192606" y="205524"/>
                  </a:lnTo>
                  <a:lnTo>
                    <a:pt x="1159764" y="231470"/>
                  </a:lnTo>
                  <a:lnTo>
                    <a:pt x="1120838" y="242443"/>
                  </a:lnTo>
                  <a:lnTo>
                    <a:pt x="1080643" y="238036"/>
                  </a:lnTo>
                  <a:lnTo>
                    <a:pt x="1063663" y="228701"/>
                  </a:lnTo>
                  <a:lnTo>
                    <a:pt x="1043990" y="217893"/>
                  </a:lnTo>
                  <a:lnTo>
                    <a:pt x="1035443" y="207048"/>
                  </a:lnTo>
                  <a:lnTo>
                    <a:pt x="1018044" y="185039"/>
                  </a:lnTo>
                  <a:lnTo>
                    <a:pt x="1007071" y="146126"/>
                  </a:lnTo>
                  <a:lnTo>
                    <a:pt x="1011466" y="105918"/>
                  </a:lnTo>
                  <a:lnTo>
                    <a:pt x="1031633" y="69265"/>
                  </a:lnTo>
                  <a:lnTo>
                    <a:pt x="1064475" y="43319"/>
                  </a:lnTo>
                  <a:lnTo>
                    <a:pt x="1103401" y="32346"/>
                  </a:lnTo>
                  <a:lnTo>
                    <a:pt x="1143596" y="36753"/>
                  </a:lnTo>
                  <a:lnTo>
                    <a:pt x="1180261" y="56921"/>
                  </a:lnTo>
                  <a:lnTo>
                    <a:pt x="1206195" y="89750"/>
                  </a:lnTo>
                  <a:lnTo>
                    <a:pt x="1217168" y="128676"/>
                  </a:lnTo>
                  <a:lnTo>
                    <a:pt x="1217168" y="50927"/>
                  </a:lnTo>
                  <a:lnTo>
                    <a:pt x="1201280" y="32346"/>
                  </a:lnTo>
                  <a:lnTo>
                    <a:pt x="1201153" y="32219"/>
                  </a:lnTo>
                  <a:lnTo>
                    <a:pt x="1163408" y="9486"/>
                  </a:lnTo>
                  <a:lnTo>
                    <a:pt x="1121892" y="0"/>
                  </a:lnTo>
                  <a:lnTo>
                    <a:pt x="1079817" y="3492"/>
                  </a:lnTo>
                  <a:lnTo>
                    <a:pt x="1040434" y="19710"/>
                  </a:lnTo>
                  <a:lnTo>
                    <a:pt x="1006957" y="48361"/>
                  </a:lnTo>
                  <a:lnTo>
                    <a:pt x="984224" y="86106"/>
                  </a:lnTo>
                  <a:lnTo>
                    <a:pt x="974725" y="127622"/>
                  </a:lnTo>
                  <a:lnTo>
                    <a:pt x="978217" y="169697"/>
                  </a:lnTo>
                  <a:lnTo>
                    <a:pt x="994435" y="209080"/>
                  </a:lnTo>
                  <a:lnTo>
                    <a:pt x="1023086" y="242570"/>
                  </a:lnTo>
                  <a:lnTo>
                    <a:pt x="1060831" y="265303"/>
                  </a:lnTo>
                  <a:lnTo>
                    <a:pt x="1102360" y="274789"/>
                  </a:lnTo>
                  <a:lnTo>
                    <a:pt x="1144422" y="271297"/>
                  </a:lnTo>
                  <a:lnTo>
                    <a:pt x="1183805" y="255092"/>
                  </a:lnTo>
                  <a:lnTo>
                    <a:pt x="1198587" y="242443"/>
                  </a:lnTo>
                  <a:lnTo>
                    <a:pt x="1217295" y="226441"/>
                  </a:lnTo>
                  <a:lnTo>
                    <a:pt x="1240028" y="188683"/>
                  </a:lnTo>
                  <a:lnTo>
                    <a:pt x="1249514" y="147167"/>
                  </a:lnTo>
                  <a:close/>
                </a:path>
                <a:path w="1829435" h="3179445">
                  <a:moveTo>
                    <a:pt x="1829358" y="3179127"/>
                  </a:moveTo>
                  <a:lnTo>
                    <a:pt x="1501025" y="2901162"/>
                  </a:lnTo>
                  <a:lnTo>
                    <a:pt x="1451787" y="2859468"/>
                  </a:lnTo>
                  <a:lnTo>
                    <a:pt x="896150" y="2905607"/>
                  </a:lnTo>
                  <a:lnTo>
                    <a:pt x="0" y="2146897"/>
                  </a:lnTo>
                  <a:lnTo>
                    <a:pt x="0" y="2199868"/>
                  </a:lnTo>
                  <a:lnTo>
                    <a:pt x="882827" y="2947301"/>
                  </a:lnTo>
                  <a:lnTo>
                    <a:pt x="1384858" y="2905607"/>
                  </a:lnTo>
                  <a:lnTo>
                    <a:pt x="1438440" y="2901162"/>
                  </a:lnTo>
                  <a:lnTo>
                    <a:pt x="1766773" y="3179127"/>
                  </a:lnTo>
                  <a:lnTo>
                    <a:pt x="1829358" y="3179127"/>
                  </a:lnTo>
                  <a:close/>
                </a:path>
              </a:pathLst>
            </a:custGeom>
            <a:solidFill>
              <a:srgbClr val="5DC4C1">
                <a:alpha val="50000"/>
              </a:srgbClr>
            </a:solidFill>
          </p:spPr>
          <p:txBody>
            <a:bodyPr wrap="square" lIns="0" tIns="0" rIns="0" bIns="0" rtlCol="0"/>
            <a:lstStyle/>
            <a:p>
              <a:endParaRPr sz="1092"/>
            </a:p>
          </p:txBody>
        </p:sp>
        <p:sp>
          <p:nvSpPr>
            <p:cNvPr id="44" name="object 44"/>
            <p:cNvSpPr/>
            <p:nvPr/>
          </p:nvSpPr>
          <p:spPr>
            <a:xfrm>
              <a:off x="0" y="9971642"/>
              <a:ext cx="788670" cy="698500"/>
            </a:xfrm>
            <a:custGeom>
              <a:avLst/>
              <a:gdLst/>
              <a:ahLst/>
              <a:cxnLst/>
              <a:rect l="l" t="t" r="r" b="b"/>
              <a:pathLst>
                <a:path w="788670" h="698500">
                  <a:moveTo>
                    <a:pt x="0" y="0"/>
                  </a:moveTo>
                  <a:lnTo>
                    <a:pt x="0" y="52985"/>
                  </a:lnTo>
                  <a:lnTo>
                    <a:pt x="761929" y="698067"/>
                  </a:lnTo>
                  <a:lnTo>
                    <a:pt x="788075" y="667209"/>
                  </a:lnTo>
                  <a:lnTo>
                    <a:pt x="0" y="0"/>
                  </a:lnTo>
                  <a:close/>
                </a:path>
              </a:pathLst>
            </a:custGeom>
            <a:solidFill>
              <a:srgbClr val="FC9B0E">
                <a:alpha val="50000"/>
              </a:srgbClr>
            </a:solidFill>
          </p:spPr>
          <p:txBody>
            <a:bodyPr wrap="square" lIns="0" tIns="0" rIns="0" bIns="0" rtlCol="0"/>
            <a:lstStyle/>
            <a:p>
              <a:endParaRPr sz="1092"/>
            </a:p>
          </p:txBody>
        </p:sp>
        <p:pic>
          <p:nvPicPr>
            <p:cNvPr id="45" name="object 45"/>
            <p:cNvPicPr/>
            <p:nvPr/>
          </p:nvPicPr>
          <p:blipFill>
            <a:blip r:embed="rId15" cstate="print"/>
            <a:stretch>
              <a:fillRect/>
            </a:stretch>
          </p:blipFill>
          <p:spPr>
            <a:xfrm>
              <a:off x="648543" y="10528634"/>
              <a:ext cx="242406" cy="242404"/>
            </a:xfrm>
            <a:prstGeom prst="rect">
              <a:avLst/>
            </a:prstGeom>
          </p:spPr>
        </p:pic>
        <p:sp>
          <p:nvSpPr>
            <p:cNvPr id="46" name="object 46"/>
            <p:cNvSpPr/>
            <p:nvPr/>
          </p:nvSpPr>
          <p:spPr>
            <a:xfrm>
              <a:off x="632346" y="10512440"/>
              <a:ext cx="274955" cy="274955"/>
            </a:xfrm>
            <a:custGeom>
              <a:avLst/>
              <a:gdLst/>
              <a:ahLst/>
              <a:cxnLst/>
              <a:rect l="l" t="t" r="r" b="b"/>
              <a:pathLst>
                <a:path w="274955" h="274954">
                  <a:moveTo>
                    <a:pt x="147166" y="0"/>
                  </a:moveTo>
                  <a:lnTo>
                    <a:pt x="105099" y="3494"/>
                  </a:lnTo>
                  <a:lnTo>
                    <a:pt x="65712" y="19704"/>
                  </a:lnTo>
                  <a:lnTo>
                    <a:pt x="32231" y="48362"/>
                  </a:lnTo>
                  <a:lnTo>
                    <a:pt x="9489" y="86114"/>
                  </a:lnTo>
                  <a:lnTo>
                    <a:pt x="0" y="127635"/>
                  </a:lnTo>
                  <a:lnTo>
                    <a:pt x="3494" y="169700"/>
                  </a:lnTo>
                  <a:lnTo>
                    <a:pt x="19703" y="209085"/>
                  </a:lnTo>
                  <a:lnTo>
                    <a:pt x="48356" y="242565"/>
                  </a:lnTo>
                  <a:lnTo>
                    <a:pt x="86109" y="265304"/>
                  </a:lnTo>
                  <a:lnTo>
                    <a:pt x="127630" y="274792"/>
                  </a:lnTo>
                  <a:lnTo>
                    <a:pt x="169697" y="271297"/>
                  </a:lnTo>
                  <a:lnTo>
                    <a:pt x="209085" y="255087"/>
                  </a:lnTo>
                  <a:lnTo>
                    <a:pt x="223857" y="242445"/>
                  </a:lnTo>
                  <a:lnTo>
                    <a:pt x="146126" y="242445"/>
                  </a:lnTo>
                  <a:lnTo>
                    <a:pt x="105928" y="238043"/>
                  </a:lnTo>
                  <a:lnTo>
                    <a:pt x="88940" y="228698"/>
                  </a:lnTo>
                  <a:lnTo>
                    <a:pt x="82050" y="228698"/>
                  </a:lnTo>
                  <a:lnTo>
                    <a:pt x="56484" y="207052"/>
                  </a:lnTo>
                  <a:lnTo>
                    <a:pt x="60716" y="207052"/>
                  </a:lnTo>
                  <a:lnTo>
                    <a:pt x="43326" y="185042"/>
                  </a:lnTo>
                  <a:lnTo>
                    <a:pt x="32353" y="146120"/>
                  </a:lnTo>
                  <a:lnTo>
                    <a:pt x="36750" y="105923"/>
                  </a:lnTo>
                  <a:lnTo>
                    <a:pt x="56922" y="69262"/>
                  </a:lnTo>
                  <a:lnTo>
                    <a:pt x="89755" y="43324"/>
                  </a:lnTo>
                  <a:lnTo>
                    <a:pt x="128676" y="32356"/>
                  </a:lnTo>
                  <a:lnTo>
                    <a:pt x="226546" y="32356"/>
                  </a:lnTo>
                  <a:lnTo>
                    <a:pt x="226433" y="32225"/>
                  </a:lnTo>
                  <a:lnTo>
                    <a:pt x="188687" y="9488"/>
                  </a:lnTo>
                  <a:lnTo>
                    <a:pt x="147166" y="0"/>
                  </a:lnTo>
                  <a:close/>
                </a:path>
                <a:path w="274955" h="274954">
                  <a:moveTo>
                    <a:pt x="226546" y="32356"/>
                  </a:moveTo>
                  <a:lnTo>
                    <a:pt x="128676" y="32356"/>
                  </a:lnTo>
                  <a:lnTo>
                    <a:pt x="168873" y="36754"/>
                  </a:lnTo>
                  <a:lnTo>
                    <a:pt x="205535" y="56916"/>
                  </a:lnTo>
                  <a:lnTo>
                    <a:pt x="231472" y="89750"/>
                  </a:lnTo>
                  <a:lnTo>
                    <a:pt x="242441" y="128672"/>
                  </a:lnTo>
                  <a:lnTo>
                    <a:pt x="238043" y="168873"/>
                  </a:lnTo>
                  <a:lnTo>
                    <a:pt x="217880" y="205540"/>
                  </a:lnTo>
                  <a:lnTo>
                    <a:pt x="185047" y="231477"/>
                  </a:lnTo>
                  <a:lnTo>
                    <a:pt x="146126" y="242445"/>
                  </a:lnTo>
                  <a:lnTo>
                    <a:pt x="223857" y="242445"/>
                  </a:lnTo>
                  <a:lnTo>
                    <a:pt x="242570" y="226430"/>
                  </a:lnTo>
                  <a:lnTo>
                    <a:pt x="265305" y="188683"/>
                  </a:lnTo>
                  <a:lnTo>
                    <a:pt x="274792" y="147164"/>
                  </a:lnTo>
                  <a:lnTo>
                    <a:pt x="271299" y="105099"/>
                  </a:lnTo>
                  <a:lnTo>
                    <a:pt x="255092" y="65711"/>
                  </a:lnTo>
                  <a:lnTo>
                    <a:pt x="226546" y="32356"/>
                  </a:lnTo>
                  <a:close/>
                </a:path>
                <a:path w="274955" h="274954">
                  <a:moveTo>
                    <a:pt x="69267" y="217875"/>
                  </a:moveTo>
                  <a:lnTo>
                    <a:pt x="82050" y="228698"/>
                  </a:lnTo>
                  <a:lnTo>
                    <a:pt x="88940" y="228698"/>
                  </a:lnTo>
                  <a:lnTo>
                    <a:pt x="69267" y="217875"/>
                  </a:lnTo>
                  <a:close/>
                </a:path>
                <a:path w="274955" h="274954">
                  <a:moveTo>
                    <a:pt x="60716" y="207052"/>
                  </a:moveTo>
                  <a:lnTo>
                    <a:pt x="56484" y="207052"/>
                  </a:lnTo>
                  <a:lnTo>
                    <a:pt x="69267" y="217875"/>
                  </a:lnTo>
                  <a:lnTo>
                    <a:pt x="60716" y="207052"/>
                  </a:lnTo>
                  <a:close/>
                </a:path>
              </a:pathLst>
            </a:custGeom>
            <a:solidFill>
              <a:srgbClr val="FC9B0E">
                <a:alpha val="50000"/>
              </a:srgbClr>
            </a:solidFill>
          </p:spPr>
          <p:txBody>
            <a:bodyPr wrap="square" lIns="0" tIns="0" rIns="0" bIns="0" rtlCol="0"/>
            <a:lstStyle/>
            <a:p>
              <a:endParaRPr sz="1092"/>
            </a:p>
          </p:txBody>
        </p:sp>
        <p:sp>
          <p:nvSpPr>
            <p:cNvPr id="47" name="object 47"/>
            <p:cNvSpPr/>
            <p:nvPr/>
          </p:nvSpPr>
          <p:spPr>
            <a:xfrm>
              <a:off x="0" y="9136126"/>
              <a:ext cx="2572385" cy="1990089"/>
            </a:xfrm>
            <a:custGeom>
              <a:avLst/>
              <a:gdLst/>
              <a:ahLst/>
              <a:cxnLst/>
              <a:rect l="l" t="t" r="r" b="b"/>
              <a:pathLst>
                <a:path w="2572385" h="1990090">
                  <a:moveTo>
                    <a:pt x="372681" y="96976"/>
                  </a:moveTo>
                  <a:lnTo>
                    <a:pt x="310114" y="96976"/>
                  </a:lnTo>
                  <a:lnTo>
                    <a:pt x="2545721" y="1989694"/>
                  </a:lnTo>
                  <a:lnTo>
                    <a:pt x="2571846" y="1958836"/>
                  </a:lnTo>
                  <a:lnTo>
                    <a:pt x="372681" y="96976"/>
                  </a:lnTo>
                  <a:close/>
                </a:path>
                <a:path w="2572385" h="1990090">
                  <a:moveTo>
                    <a:pt x="0" y="0"/>
                  </a:moveTo>
                  <a:lnTo>
                    <a:pt x="0" y="52977"/>
                  </a:lnTo>
                  <a:lnTo>
                    <a:pt x="75032" y="116505"/>
                  </a:lnTo>
                  <a:lnTo>
                    <a:pt x="310114" y="96976"/>
                  </a:lnTo>
                  <a:lnTo>
                    <a:pt x="372681" y="96976"/>
                  </a:lnTo>
                  <a:lnTo>
                    <a:pt x="346499" y="74809"/>
                  </a:lnTo>
                  <a:lnTo>
                    <a:pt x="88351" y="74809"/>
                  </a:lnTo>
                  <a:lnTo>
                    <a:pt x="0" y="0"/>
                  </a:lnTo>
                  <a:close/>
                </a:path>
                <a:path w="2572385" h="1990090">
                  <a:moveTo>
                    <a:pt x="323433" y="55281"/>
                  </a:moveTo>
                  <a:lnTo>
                    <a:pt x="88351" y="74809"/>
                  </a:lnTo>
                  <a:lnTo>
                    <a:pt x="346499" y="74809"/>
                  </a:lnTo>
                  <a:lnTo>
                    <a:pt x="323433" y="55281"/>
                  </a:lnTo>
                  <a:close/>
                </a:path>
              </a:pathLst>
            </a:custGeom>
            <a:solidFill>
              <a:srgbClr val="5B7BA1">
                <a:alpha val="50000"/>
              </a:srgbClr>
            </a:solidFill>
          </p:spPr>
          <p:txBody>
            <a:bodyPr wrap="square" lIns="0" tIns="0" rIns="0" bIns="0" rtlCol="0"/>
            <a:lstStyle/>
            <a:p>
              <a:endParaRPr sz="1092"/>
            </a:p>
          </p:txBody>
        </p:sp>
        <p:pic>
          <p:nvPicPr>
            <p:cNvPr id="48" name="object 48"/>
            <p:cNvPicPr/>
            <p:nvPr/>
          </p:nvPicPr>
          <p:blipFill>
            <a:blip r:embed="rId16" cstate="print"/>
            <a:stretch>
              <a:fillRect/>
            </a:stretch>
          </p:blipFill>
          <p:spPr>
            <a:xfrm>
              <a:off x="2432312" y="10984746"/>
              <a:ext cx="242404" cy="242400"/>
            </a:xfrm>
            <a:prstGeom prst="rect">
              <a:avLst/>
            </a:prstGeom>
          </p:spPr>
        </p:pic>
        <p:sp>
          <p:nvSpPr>
            <p:cNvPr id="49" name="object 49"/>
            <p:cNvSpPr/>
            <p:nvPr/>
          </p:nvSpPr>
          <p:spPr>
            <a:xfrm>
              <a:off x="2416119" y="10968553"/>
              <a:ext cx="274955" cy="274955"/>
            </a:xfrm>
            <a:custGeom>
              <a:avLst/>
              <a:gdLst/>
              <a:ahLst/>
              <a:cxnLst/>
              <a:rect l="l" t="t" r="r" b="b"/>
              <a:pathLst>
                <a:path w="274955" h="274954">
                  <a:moveTo>
                    <a:pt x="147166" y="0"/>
                  </a:moveTo>
                  <a:lnTo>
                    <a:pt x="105099" y="3494"/>
                  </a:lnTo>
                  <a:lnTo>
                    <a:pt x="65712" y="19704"/>
                  </a:lnTo>
                  <a:lnTo>
                    <a:pt x="32231" y="48362"/>
                  </a:lnTo>
                  <a:lnTo>
                    <a:pt x="9489" y="86109"/>
                  </a:lnTo>
                  <a:lnTo>
                    <a:pt x="0" y="127627"/>
                  </a:lnTo>
                  <a:lnTo>
                    <a:pt x="3494" y="169693"/>
                  </a:lnTo>
                  <a:lnTo>
                    <a:pt x="19703" y="209080"/>
                  </a:lnTo>
                  <a:lnTo>
                    <a:pt x="48356" y="242565"/>
                  </a:lnTo>
                  <a:lnTo>
                    <a:pt x="86109" y="265304"/>
                  </a:lnTo>
                  <a:lnTo>
                    <a:pt x="127630" y="274792"/>
                  </a:lnTo>
                  <a:lnTo>
                    <a:pt x="169697" y="271297"/>
                  </a:lnTo>
                  <a:lnTo>
                    <a:pt x="209085" y="255087"/>
                  </a:lnTo>
                  <a:lnTo>
                    <a:pt x="223864" y="242440"/>
                  </a:lnTo>
                  <a:lnTo>
                    <a:pt x="146115" y="242440"/>
                  </a:lnTo>
                  <a:lnTo>
                    <a:pt x="105918" y="238042"/>
                  </a:lnTo>
                  <a:lnTo>
                    <a:pt x="88932" y="228698"/>
                  </a:lnTo>
                  <a:lnTo>
                    <a:pt x="82040" y="228698"/>
                  </a:lnTo>
                  <a:lnTo>
                    <a:pt x="56477" y="207052"/>
                  </a:lnTo>
                  <a:lnTo>
                    <a:pt x="60707" y="207052"/>
                  </a:lnTo>
                  <a:lnTo>
                    <a:pt x="43322" y="185042"/>
                  </a:lnTo>
                  <a:lnTo>
                    <a:pt x="32352" y="146120"/>
                  </a:lnTo>
                  <a:lnTo>
                    <a:pt x="36750" y="105923"/>
                  </a:lnTo>
                  <a:lnTo>
                    <a:pt x="56922" y="69262"/>
                  </a:lnTo>
                  <a:lnTo>
                    <a:pt x="89749" y="43323"/>
                  </a:lnTo>
                  <a:lnTo>
                    <a:pt x="128668" y="32352"/>
                  </a:lnTo>
                  <a:lnTo>
                    <a:pt x="226542" y="32352"/>
                  </a:lnTo>
                  <a:lnTo>
                    <a:pt x="188687" y="9488"/>
                  </a:lnTo>
                  <a:lnTo>
                    <a:pt x="147166" y="0"/>
                  </a:lnTo>
                  <a:close/>
                </a:path>
                <a:path w="274955" h="274954">
                  <a:moveTo>
                    <a:pt x="226542" y="32352"/>
                  </a:moveTo>
                  <a:lnTo>
                    <a:pt x="128668" y="32352"/>
                  </a:lnTo>
                  <a:lnTo>
                    <a:pt x="168867" y="36749"/>
                  </a:lnTo>
                  <a:lnTo>
                    <a:pt x="205535" y="56916"/>
                  </a:lnTo>
                  <a:lnTo>
                    <a:pt x="231472" y="89749"/>
                  </a:lnTo>
                  <a:lnTo>
                    <a:pt x="242439" y="128671"/>
                  </a:lnTo>
                  <a:lnTo>
                    <a:pt x="238038" y="168868"/>
                  </a:lnTo>
                  <a:lnTo>
                    <a:pt x="217870" y="205530"/>
                  </a:lnTo>
                  <a:lnTo>
                    <a:pt x="185036" y="231469"/>
                  </a:lnTo>
                  <a:lnTo>
                    <a:pt x="146115" y="242440"/>
                  </a:lnTo>
                  <a:lnTo>
                    <a:pt x="223864" y="242440"/>
                  </a:lnTo>
                  <a:lnTo>
                    <a:pt x="242570" y="226430"/>
                  </a:lnTo>
                  <a:lnTo>
                    <a:pt x="265305" y="188682"/>
                  </a:lnTo>
                  <a:lnTo>
                    <a:pt x="274792" y="147161"/>
                  </a:lnTo>
                  <a:lnTo>
                    <a:pt x="271299" y="105094"/>
                  </a:lnTo>
                  <a:lnTo>
                    <a:pt x="255092" y="65707"/>
                  </a:lnTo>
                  <a:lnTo>
                    <a:pt x="226542" y="32352"/>
                  </a:lnTo>
                  <a:close/>
                </a:path>
                <a:path w="274955" h="274954">
                  <a:moveTo>
                    <a:pt x="69263" y="217879"/>
                  </a:moveTo>
                  <a:lnTo>
                    <a:pt x="82040" y="228698"/>
                  </a:lnTo>
                  <a:lnTo>
                    <a:pt x="88932" y="228698"/>
                  </a:lnTo>
                  <a:lnTo>
                    <a:pt x="69263" y="217879"/>
                  </a:lnTo>
                  <a:close/>
                </a:path>
                <a:path w="274955" h="274954">
                  <a:moveTo>
                    <a:pt x="60707" y="207052"/>
                  </a:moveTo>
                  <a:lnTo>
                    <a:pt x="56477" y="207052"/>
                  </a:lnTo>
                  <a:lnTo>
                    <a:pt x="69251" y="217868"/>
                  </a:lnTo>
                  <a:lnTo>
                    <a:pt x="60707" y="207052"/>
                  </a:lnTo>
                  <a:close/>
                </a:path>
              </a:pathLst>
            </a:custGeom>
            <a:solidFill>
              <a:srgbClr val="5B7BA1">
                <a:alpha val="50000"/>
              </a:srgbClr>
            </a:solidFill>
          </p:spPr>
          <p:txBody>
            <a:bodyPr wrap="square" lIns="0" tIns="0" rIns="0" bIns="0" rtlCol="0"/>
            <a:lstStyle/>
            <a:p>
              <a:endParaRPr sz="1092"/>
            </a:p>
          </p:txBody>
        </p:sp>
        <p:sp>
          <p:nvSpPr>
            <p:cNvPr id="50" name="object 50"/>
            <p:cNvSpPr/>
            <p:nvPr/>
          </p:nvSpPr>
          <p:spPr>
            <a:xfrm>
              <a:off x="58412" y="9659141"/>
              <a:ext cx="2240915" cy="1649730"/>
            </a:xfrm>
            <a:custGeom>
              <a:avLst/>
              <a:gdLst/>
              <a:ahLst/>
              <a:cxnLst/>
              <a:rect l="l" t="t" r="r" b="b"/>
              <a:pathLst>
                <a:path w="2240915" h="1649729">
                  <a:moveTo>
                    <a:pt x="581621" y="245133"/>
                  </a:moveTo>
                  <a:lnTo>
                    <a:pt x="519020" y="245133"/>
                  </a:lnTo>
                  <a:lnTo>
                    <a:pt x="2177703" y="1649414"/>
                  </a:lnTo>
                  <a:lnTo>
                    <a:pt x="2240289" y="1649414"/>
                  </a:lnTo>
                  <a:lnTo>
                    <a:pt x="581621" y="245133"/>
                  </a:lnTo>
                  <a:close/>
                </a:path>
                <a:path w="2240915" h="1649729">
                  <a:moveTo>
                    <a:pt x="26124" y="0"/>
                  </a:moveTo>
                  <a:lnTo>
                    <a:pt x="0" y="30857"/>
                  </a:lnTo>
                  <a:lnTo>
                    <a:pt x="276818" y="265248"/>
                  </a:lnTo>
                  <a:lnTo>
                    <a:pt x="519020" y="245133"/>
                  </a:lnTo>
                  <a:lnTo>
                    <a:pt x="581621" y="245133"/>
                  </a:lnTo>
                  <a:lnTo>
                    <a:pt x="556131" y="223553"/>
                  </a:lnTo>
                  <a:lnTo>
                    <a:pt x="290148" y="223553"/>
                  </a:lnTo>
                  <a:lnTo>
                    <a:pt x="26124" y="0"/>
                  </a:lnTo>
                  <a:close/>
                </a:path>
                <a:path w="2240915" h="1649729">
                  <a:moveTo>
                    <a:pt x="532360" y="203428"/>
                  </a:moveTo>
                  <a:lnTo>
                    <a:pt x="290148" y="223553"/>
                  </a:lnTo>
                  <a:lnTo>
                    <a:pt x="556131" y="223553"/>
                  </a:lnTo>
                  <a:lnTo>
                    <a:pt x="532360" y="203428"/>
                  </a:lnTo>
                  <a:close/>
                </a:path>
              </a:pathLst>
            </a:custGeom>
            <a:solidFill>
              <a:srgbClr val="6EC002">
                <a:alpha val="50000"/>
              </a:srgbClr>
            </a:solidFill>
          </p:spPr>
          <p:txBody>
            <a:bodyPr wrap="square" lIns="0" tIns="0" rIns="0" bIns="0" rtlCol="0"/>
            <a:lstStyle/>
            <a:p>
              <a:endParaRPr sz="1092"/>
            </a:p>
          </p:txBody>
        </p:sp>
        <p:pic>
          <p:nvPicPr>
            <p:cNvPr id="51" name="object 51"/>
            <p:cNvPicPr/>
            <p:nvPr/>
          </p:nvPicPr>
          <p:blipFill>
            <a:blip r:embed="rId17" cstate="print"/>
            <a:stretch>
              <a:fillRect/>
            </a:stretch>
          </p:blipFill>
          <p:spPr>
            <a:xfrm>
              <a:off x="0" y="9557832"/>
              <a:ext cx="197953" cy="242400"/>
            </a:xfrm>
            <a:prstGeom prst="rect">
              <a:avLst/>
            </a:prstGeom>
          </p:spPr>
        </p:pic>
        <p:sp>
          <p:nvSpPr>
            <p:cNvPr id="52" name="object 52"/>
            <p:cNvSpPr/>
            <p:nvPr/>
          </p:nvSpPr>
          <p:spPr>
            <a:xfrm>
              <a:off x="0" y="9541640"/>
              <a:ext cx="214629" cy="274955"/>
            </a:xfrm>
            <a:custGeom>
              <a:avLst/>
              <a:gdLst/>
              <a:ahLst/>
              <a:cxnLst/>
              <a:rect l="l" t="t" r="r" b="b"/>
              <a:pathLst>
                <a:path w="214629" h="274954">
                  <a:moveTo>
                    <a:pt x="0" y="210582"/>
                  </a:moveTo>
                  <a:lnTo>
                    <a:pt x="0" y="249966"/>
                  </a:lnTo>
                  <a:lnTo>
                    <a:pt x="25464" y="265304"/>
                  </a:lnTo>
                  <a:lnTo>
                    <a:pt x="66983" y="274792"/>
                  </a:lnTo>
                  <a:lnTo>
                    <a:pt x="109047" y="271297"/>
                  </a:lnTo>
                  <a:lnTo>
                    <a:pt x="148433" y="255087"/>
                  </a:lnTo>
                  <a:lnTo>
                    <a:pt x="163210" y="242440"/>
                  </a:lnTo>
                  <a:lnTo>
                    <a:pt x="85472" y="242440"/>
                  </a:lnTo>
                  <a:lnTo>
                    <a:pt x="45274" y="238042"/>
                  </a:lnTo>
                  <a:lnTo>
                    <a:pt x="28288" y="228698"/>
                  </a:lnTo>
                  <a:lnTo>
                    <a:pt x="21396" y="228698"/>
                  </a:lnTo>
                  <a:lnTo>
                    <a:pt x="0" y="210582"/>
                  </a:lnTo>
                  <a:close/>
                </a:path>
                <a:path w="214629" h="274954">
                  <a:moveTo>
                    <a:pt x="165899" y="32352"/>
                  </a:moveTo>
                  <a:lnTo>
                    <a:pt x="68023" y="32352"/>
                  </a:lnTo>
                  <a:lnTo>
                    <a:pt x="108224" y="36749"/>
                  </a:lnTo>
                  <a:lnTo>
                    <a:pt x="144891" y="56916"/>
                  </a:lnTo>
                  <a:lnTo>
                    <a:pt x="170824" y="89749"/>
                  </a:lnTo>
                  <a:lnTo>
                    <a:pt x="181792" y="128671"/>
                  </a:lnTo>
                  <a:lnTo>
                    <a:pt x="177393" y="168868"/>
                  </a:lnTo>
                  <a:lnTo>
                    <a:pt x="157226" y="205530"/>
                  </a:lnTo>
                  <a:lnTo>
                    <a:pt x="124393" y="231469"/>
                  </a:lnTo>
                  <a:lnTo>
                    <a:pt x="85472" y="242440"/>
                  </a:lnTo>
                  <a:lnTo>
                    <a:pt x="163210" y="242440"/>
                  </a:lnTo>
                  <a:lnTo>
                    <a:pt x="181916" y="226430"/>
                  </a:lnTo>
                  <a:lnTo>
                    <a:pt x="204655" y="188682"/>
                  </a:lnTo>
                  <a:lnTo>
                    <a:pt x="214144" y="147161"/>
                  </a:lnTo>
                  <a:lnTo>
                    <a:pt x="210651" y="105094"/>
                  </a:lnTo>
                  <a:lnTo>
                    <a:pt x="194444" y="65707"/>
                  </a:lnTo>
                  <a:lnTo>
                    <a:pt x="165899" y="32352"/>
                  </a:lnTo>
                  <a:close/>
                </a:path>
                <a:path w="214629" h="274954">
                  <a:moveTo>
                    <a:pt x="8613" y="217875"/>
                  </a:moveTo>
                  <a:lnTo>
                    <a:pt x="21396" y="228698"/>
                  </a:lnTo>
                  <a:lnTo>
                    <a:pt x="28288" y="228698"/>
                  </a:lnTo>
                  <a:lnTo>
                    <a:pt x="8613" y="217875"/>
                  </a:lnTo>
                  <a:close/>
                </a:path>
                <a:path w="214629" h="274954">
                  <a:moveTo>
                    <a:pt x="0" y="206972"/>
                  </a:moveTo>
                  <a:lnTo>
                    <a:pt x="0" y="210582"/>
                  </a:lnTo>
                  <a:lnTo>
                    <a:pt x="8613" y="217875"/>
                  </a:lnTo>
                  <a:lnTo>
                    <a:pt x="0" y="206972"/>
                  </a:lnTo>
                  <a:close/>
                </a:path>
                <a:path w="214629" h="274954">
                  <a:moveTo>
                    <a:pt x="86518" y="0"/>
                  </a:moveTo>
                  <a:lnTo>
                    <a:pt x="44453" y="3494"/>
                  </a:lnTo>
                  <a:lnTo>
                    <a:pt x="5068" y="19704"/>
                  </a:lnTo>
                  <a:lnTo>
                    <a:pt x="0" y="24042"/>
                  </a:lnTo>
                  <a:lnTo>
                    <a:pt x="0" y="66313"/>
                  </a:lnTo>
                  <a:lnTo>
                    <a:pt x="29101" y="43323"/>
                  </a:lnTo>
                  <a:lnTo>
                    <a:pt x="68023" y="32352"/>
                  </a:lnTo>
                  <a:lnTo>
                    <a:pt x="165899" y="32352"/>
                  </a:lnTo>
                  <a:lnTo>
                    <a:pt x="165784" y="32221"/>
                  </a:lnTo>
                  <a:lnTo>
                    <a:pt x="128039" y="9488"/>
                  </a:lnTo>
                  <a:lnTo>
                    <a:pt x="86518" y="0"/>
                  </a:lnTo>
                  <a:close/>
                </a:path>
              </a:pathLst>
            </a:custGeom>
            <a:solidFill>
              <a:srgbClr val="6EC002">
                <a:alpha val="50000"/>
              </a:srgbClr>
            </a:solidFill>
          </p:spPr>
          <p:txBody>
            <a:bodyPr wrap="square" lIns="0" tIns="0" rIns="0" bIns="0" rtlCol="0"/>
            <a:lstStyle/>
            <a:p>
              <a:endParaRPr sz="1092"/>
            </a:p>
          </p:txBody>
        </p:sp>
        <p:sp>
          <p:nvSpPr>
            <p:cNvPr id="53" name="object 53"/>
            <p:cNvSpPr/>
            <p:nvPr/>
          </p:nvSpPr>
          <p:spPr>
            <a:xfrm>
              <a:off x="0" y="10656622"/>
              <a:ext cx="770255" cy="652145"/>
            </a:xfrm>
            <a:custGeom>
              <a:avLst/>
              <a:gdLst/>
              <a:ahLst/>
              <a:cxnLst/>
              <a:rect l="l" t="t" r="r" b="b"/>
              <a:pathLst>
                <a:path w="770255" h="652145">
                  <a:moveTo>
                    <a:pt x="0" y="0"/>
                  </a:moveTo>
                  <a:lnTo>
                    <a:pt x="0" y="52982"/>
                  </a:lnTo>
                  <a:lnTo>
                    <a:pt x="707461" y="651934"/>
                  </a:lnTo>
                  <a:lnTo>
                    <a:pt x="770032" y="651934"/>
                  </a:lnTo>
                  <a:lnTo>
                    <a:pt x="0" y="0"/>
                  </a:lnTo>
                  <a:close/>
                </a:path>
              </a:pathLst>
            </a:custGeom>
            <a:solidFill>
              <a:srgbClr val="ED4039">
                <a:alpha val="50000"/>
              </a:srgbClr>
            </a:solidFill>
          </p:spPr>
          <p:txBody>
            <a:bodyPr wrap="square" lIns="0" tIns="0" rIns="0" bIns="0" rtlCol="0"/>
            <a:lstStyle/>
            <a:p>
              <a:endParaRPr sz="1092"/>
            </a:p>
          </p:txBody>
        </p:sp>
        <p:sp>
          <p:nvSpPr>
            <p:cNvPr id="54" name="object 54"/>
            <p:cNvSpPr/>
            <p:nvPr/>
          </p:nvSpPr>
          <p:spPr>
            <a:xfrm>
              <a:off x="0" y="11013663"/>
              <a:ext cx="348615" cy="295275"/>
            </a:xfrm>
            <a:custGeom>
              <a:avLst/>
              <a:gdLst/>
              <a:ahLst/>
              <a:cxnLst/>
              <a:rect l="l" t="t" r="r" b="b"/>
              <a:pathLst>
                <a:path w="348615" h="295275">
                  <a:moveTo>
                    <a:pt x="0" y="0"/>
                  </a:moveTo>
                  <a:lnTo>
                    <a:pt x="0" y="52984"/>
                  </a:lnTo>
                  <a:lnTo>
                    <a:pt x="285730" y="294892"/>
                  </a:lnTo>
                  <a:lnTo>
                    <a:pt x="348313" y="294892"/>
                  </a:lnTo>
                  <a:lnTo>
                    <a:pt x="0" y="0"/>
                  </a:lnTo>
                  <a:close/>
                </a:path>
              </a:pathLst>
            </a:custGeom>
            <a:solidFill>
              <a:srgbClr val="5DC4C1">
                <a:alpha val="50000"/>
              </a:srgbClr>
            </a:solidFill>
          </p:spPr>
          <p:txBody>
            <a:bodyPr wrap="square" lIns="0" tIns="0" rIns="0" bIns="0" rtlCol="0"/>
            <a:lstStyle/>
            <a:p>
              <a:endParaRPr sz="1092"/>
            </a:p>
          </p:txBody>
        </p:sp>
        <p:sp>
          <p:nvSpPr>
            <p:cNvPr id="55" name="object 55"/>
            <p:cNvSpPr/>
            <p:nvPr/>
          </p:nvSpPr>
          <p:spPr>
            <a:xfrm>
              <a:off x="1704652" y="9300483"/>
              <a:ext cx="1944370" cy="2008505"/>
            </a:xfrm>
            <a:custGeom>
              <a:avLst/>
              <a:gdLst/>
              <a:ahLst/>
              <a:cxnLst/>
              <a:rect l="l" t="t" r="r" b="b"/>
              <a:pathLst>
                <a:path w="1944370" h="2008504">
                  <a:moveTo>
                    <a:pt x="26135" y="0"/>
                  </a:moveTo>
                  <a:lnTo>
                    <a:pt x="0" y="30857"/>
                  </a:lnTo>
                  <a:lnTo>
                    <a:pt x="1133274" y="990325"/>
                  </a:lnTo>
                  <a:lnTo>
                    <a:pt x="1167587" y="1403486"/>
                  </a:lnTo>
                  <a:lnTo>
                    <a:pt x="1881683" y="2008072"/>
                  </a:lnTo>
                  <a:lnTo>
                    <a:pt x="1944269" y="2008072"/>
                  </a:lnTo>
                  <a:lnTo>
                    <a:pt x="1206507" y="1383455"/>
                  </a:lnTo>
                  <a:lnTo>
                    <a:pt x="1172205" y="970305"/>
                  </a:lnTo>
                  <a:lnTo>
                    <a:pt x="26135" y="0"/>
                  </a:lnTo>
                  <a:close/>
                </a:path>
              </a:pathLst>
            </a:custGeom>
            <a:solidFill>
              <a:srgbClr val="FC9B0E">
                <a:alpha val="50000"/>
              </a:srgbClr>
            </a:solidFill>
          </p:spPr>
          <p:txBody>
            <a:bodyPr wrap="square" lIns="0" tIns="0" rIns="0" bIns="0" rtlCol="0"/>
            <a:lstStyle/>
            <a:p>
              <a:endParaRPr sz="1092"/>
            </a:p>
          </p:txBody>
        </p:sp>
        <p:pic>
          <p:nvPicPr>
            <p:cNvPr id="56" name="object 56"/>
            <p:cNvPicPr/>
            <p:nvPr/>
          </p:nvPicPr>
          <p:blipFill>
            <a:blip r:embed="rId18" cstate="print"/>
            <a:stretch>
              <a:fillRect/>
            </a:stretch>
          </p:blipFill>
          <p:spPr>
            <a:xfrm>
              <a:off x="1601783" y="9199163"/>
              <a:ext cx="242406" cy="242400"/>
            </a:xfrm>
            <a:prstGeom prst="rect">
              <a:avLst/>
            </a:prstGeom>
          </p:spPr>
        </p:pic>
        <p:sp>
          <p:nvSpPr>
            <p:cNvPr id="57" name="object 57"/>
            <p:cNvSpPr/>
            <p:nvPr/>
          </p:nvSpPr>
          <p:spPr>
            <a:xfrm>
              <a:off x="1585592" y="9182971"/>
              <a:ext cx="274955" cy="274955"/>
            </a:xfrm>
            <a:custGeom>
              <a:avLst/>
              <a:gdLst/>
              <a:ahLst/>
              <a:cxnLst/>
              <a:rect l="l" t="t" r="r" b="b"/>
              <a:pathLst>
                <a:path w="274955" h="274954">
                  <a:moveTo>
                    <a:pt x="147163" y="0"/>
                  </a:moveTo>
                  <a:lnTo>
                    <a:pt x="105095" y="3494"/>
                  </a:lnTo>
                  <a:lnTo>
                    <a:pt x="65707" y="19704"/>
                  </a:lnTo>
                  <a:lnTo>
                    <a:pt x="32226" y="48362"/>
                  </a:lnTo>
                  <a:lnTo>
                    <a:pt x="9488" y="86109"/>
                  </a:lnTo>
                  <a:lnTo>
                    <a:pt x="0" y="127627"/>
                  </a:lnTo>
                  <a:lnTo>
                    <a:pt x="3494" y="169693"/>
                  </a:lnTo>
                  <a:lnTo>
                    <a:pt x="19704" y="209080"/>
                  </a:lnTo>
                  <a:lnTo>
                    <a:pt x="48362" y="242565"/>
                  </a:lnTo>
                  <a:lnTo>
                    <a:pt x="86109" y="265304"/>
                  </a:lnTo>
                  <a:lnTo>
                    <a:pt x="127627" y="274792"/>
                  </a:lnTo>
                  <a:lnTo>
                    <a:pt x="169693" y="271297"/>
                  </a:lnTo>
                  <a:lnTo>
                    <a:pt x="209080" y="255087"/>
                  </a:lnTo>
                  <a:lnTo>
                    <a:pt x="223858" y="242440"/>
                  </a:lnTo>
                  <a:lnTo>
                    <a:pt x="146115" y="242440"/>
                  </a:lnTo>
                  <a:lnTo>
                    <a:pt x="105917" y="238042"/>
                  </a:lnTo>
                  <a:lnTo>
                    <a:pt x="88929" y="228698"/>
                  </a:lnTo>
                  <a:lnTo>
                    <a:pt x="82039" y="228698"/>
                  </a:lnTo>
                  <a:lnTo>
                    <a:pt x="56473" y="207052"/>
                  </a:lnTo>
                  <a:lnTo>
                    <a:pt x="60703" y="207052"/>
                  </a:lnTo>
                  <a:lnTo>
                    <a:pt x="43318" y="185042"/>
                  </a:lnTo>
                  <a:lnTo>
                    <a:pt x="32349" y="146120"/>
                  </a:lnTo>
                  <a:lnTo>
                    <a:pt x="36745" y="105923"/>
                  </a:lnTo>
                  <a:lnTo>
                    <a:pt x="56906" y="69262"/>
                  </a:lnTo>
                  <a:lnTo>
                    <a:pt x="89745" y="43323"/>
                  </a:lnTo>
                  <a:lnTo>
                    <a:pt x="128671" y="32352"/>
                  </a:lnTo>
                  <a:lnTo>
                    <a:pt x="226548" y="32352"/>
                  </a:lnTo>
                  <a:lnTo>
                    <a:pt x="226432" y="32221"/>
                  </a:lnTo>
                  <a:lnTo>
                    <a:pt x="188687" y="9488"/>
                  </a:lnTo>
                  <a:lnTo>
                    <a:pt x="147163" y="0"/>
                  </a:lnTo>
                  <a:close/>
                </a:path>
                <a:path w="274955" h="274954">
                  <a:moveTo>
                    <a:pt x="226548" y="32352"/>
                  </a:moveTo>
                  <a:lnTo>
                    <a:pt x="128671" y="32352"/>
                  </a:lnTo>
                  <a:lnTo>
                    <a:pt x="168872" y="36749"/>
                  </a:lnTo>
                  <a:lnTo>
                    <a:pt x="205540" y="56916"/>
                  </a:lnTo>
                  <a:lnTo>
                    <a:pt x="231473" y="89749"/>
                  </a:lnTo>
                  <a:lnTo>
                    <a:pt x="242441" y="128671"/>
                  </a:lnTo>
                  <a:lnTo>
                    <a:pt x="238042" y="168868"/>
                  </a:lnTo>
                  <a:lnTo>
                    <a:pt x="217875" y="205530"/>
                  </a:lnTo>
                  <a:lnTo>
                    <a:pt x="185037" y="231469"/>
                  </a:lnTo>
                  <a:lnTo>
                    <a:pt x="146115" y="242440"/>
                  </a:lnTo>
                  <a:lnTo>
                    <a:pt x="223858" y="242440"/>
                  </a:lnTo>
                  <a:lnTo>
                    <a:pt x="242565" y="226430"/>
                  </a:lnTo>
                  <a:lnTo>
                    <a:pt x="265304" y="188682"/>
                  </a:lnTo>
                  <a:lnTo>
                    <a:pt x="274792" y="147161"/>
                  </a:lnTo>
                  <a:lnTo>
                    <a:pt x="271299" y="105094"/>
                  </a:lnTo>
                  <a:lnTo>
                    <a:pt x="255093" y="65707"/>
                  </a:lnTo>
                  <a:lnTo>
                    <a:pt x="226548" y="32352"/>
                  </a:lnTo>
                  <a:close/>
                </a:path>
                <a:path w="274955" h="274954">
                  <a:moveTo>
                    <a:pt x="69265" y="217883"/>
                  </a:moveTo>
                  <a:lnTo>
                    <a:pt x="82039" y="228698"/>
                  </a:lnTo>
                  <a:lnTo>
                    <a:pt x="88929" y="228698"/>
                  </a:lnTo>
                  <a:lnTo>
                    <a:pt x="69265" y="217883"/>
                  </a:lnTo>
                  <a:close/>
                </a:path>
                <a:path w="274955" h="274954">
                  <a:moveTo>
                    <a:pt x="60703" y="207052"/>
                  </a:moveTo>
                  <a:lnTo>
                    <a:pt x="56473" y="207052"/>
                  </a:lnTo>
                  <a:lnTo>
                    <a:pt x="69241" y="217862"/>
                  </a:lnTo>
                  <a:lnTo>
                    <a:pt x="60703" y="207052"/>
                  </a:lnTo>
                  <a:close/>
                </a:path>
              </a:pathLst>
            </a:custGeom>
            <a:solidFill>
              <a:srgbClr val="FC9B0E">
                <a:alpha val="50000"/>
              </a:srgbClr>
            </a:solidFill>
          </p:spPr>
          <p:txBody>
            <a:bodyPr wrap="square" lIns="0" tIns="0" rIns="0" bIns="0" rtlCol="0"/>
            <a:lstStyle/>
            <a:p>
              <a:endParaRPr sz="1092"/>
            </a:p>
          </p:txBody>
        </p:sp>
        <p:sp>
          <p:nvSpPr>
            <p:cNvPr id="58" name="object 58"/>
            <p:cNvSpPr/>
            <p:nvPr/>
          </p:nvSpPr>
          <p:spPr>
            <a:xfrm>
              <a:off x="1736904" y="10057446"/>
              <a:ext cx="1504315" cy="1251585"/>
            </a:xfrm>
            <a:custGeom>
              <a:avLst/>
              <a:gdLst/>
              <a:ahLst/>
              <a:cxnLst/>
              <a:rect l="l" t="t" r="r" b="b"/>
              <a:pathLst>
                <a:path w="1504314" h="1251584">
                  <a:moveTo>
                    <a:pt x="26124" y="0"/>
                  </a:moveTo>
                  <a:lnTo>
                    <a:pt x="0" y="30868"/>
                  </a:lnTo>
                  <a:lnTo>
                    <a:pt x="1441276" y="1251109"/>
                  </a:lnTo>
                  <a:lnTo>
                    <a:pt x="1503861" y="1251109"/>
                  </a:lnTo>
                  <a:lnTo>
                    <a:pt x="26124" y="0"/>
                  </a:lnTo>
                  <a:close/>
                </a:path>
              </a:pathLst>
            </a:custGeom>
            <a:solidFill>
              <a:srgbClr val="ED4039">
                <a:alpha val="50000"/>
              </a:srgbClr>
            </a:solidFill>
          </p:spPr>
          <p:txBody>
            <a:bodyPr wrap="square" lIns="0" tIns="0" rIns="0" bIns="0" rtlCol="0"/>
            <a:lstStyle/>
            <a:p>
              <a:endParaRPr sz="1092"/>
            </a:p>
          </p:txBody>
        </p:sp>
        <p:pic>
          <p:nvPicPr>
            <p:cNvPr id="59" name="object 59"/>
            <p:cNvPicPr/>
            <p:nvPr/>
          </p:nvPicPr>
          <p:blipFill>
            <a:blip r:embed="rId19" cstate="print"/>
            <a:stretch>
              <a:fillRect/>
            </a:stretch>
          </p:blipFill>
          <p:spPr>
            <a:xfrm>
              <a:off x="1634013" y="9956136"/>
              <a:ext cx="242406" cy="242398"/>
            </a:xfrm>
            <a:prstGeom prst="rect">
              <a:avLst/>
            </a:prstGeom>
          </p:spPr>
        </p:pic>
        <p:sp>
          <p:nvSpPr>
            <p:cNvPr id="60" name="object 60"/>
            <p:cNvSpPr/>
            <p:nvPr/>
          </p:nvSpPr>
          <p:spPr>
            <a:xfrm>
              <a:off x="1617818" y="9939936"/>
              <a:ext cx="274955" cy="274955"/>
            </a:xfrm>
            <a:custGeom>
              <a:avLst/>
              <a:gdLst/>
              <a:ahLst/>
              <a:cxnLst/>
              <a:rect l="l" t="t" r="r" b="b"/>
              <a:pathLst>
                <a:path w="274955" h="274954">
                  <a:moveTo>
                    <a:pt x="147166" y="0"/>
                  </a:moveTo>
                  <a:lnTo>
                    <a:pt x="105099" y="3494"/>
                  </a:lnTo>
                  <a:lnTo>
                    <a:pt x="65711" y="19704"/>
                  </a:lnTo>
                  <a:lnTo>
                    <a:pt x="32226" y="48362"/>
                  </a:lnTo>
                  <a:lnTo>
                    <a:pt x="9488" y="86110"/>
                  </a:lnTo>
                  <a:lnTo>
                    <a:pt x="0" y="127630"/>
                  </a:lnTo>
                  <a:lnTo>
                    <a:pt x="3494" y="169697"/>
                  </a:lnTo>
                  <a:lnTo>
                    <a:pt x="19704" y="209084"/>
                  </a:lnTo>
                  <a:lnTo>
                    <a:pt x="48362" y="242565"/>
                  </a:lnTo>
                  <a:lnTo>
                    <a:pt x="86110" y="265304"/>
                  </a:lnTo>
                  <a:lnTo>
                    <a:pt x="127630" y="274792"/>
                  </a:lnTo>
                  <a:lnTo>
                    <a:pt x="169697" y="271297"/>
                  </a:lnTo>
                  <a:lnTo>
                    <a:pt x="209084" y="255087"/>
                  </a:lnTo>
                  <a:lnTo>
                    <a:pt x="223861" y="242440"/>
                  </a:lnTo>
                  <a:lnTo>
                    <a:pt x="146120" y="242440"/>
                  </a:lnTo>
                  <a:lnTo>
                    <a:pt x="105919" y="238042"/>
                  </a:lnTo>
                  <a:lnTo>
                    <a:pt x="69251" y="217875"/>
                  </a:lnTo>
                  <a:lnTo>
                    <a:pt x="43320" y="185042"/>
                  </a:lnTo>
                  <a:lnTo>
                    <a:pt x="32354" y="146120"/>
                  </a:lnTo>
                  <a:lnTo>
                    <a:pt x="36754" y="105923"/>
                  </a:lnTo>
                  <a:lnTo>
                    <a:pt x="56916" y="69262"/>
                  </a:lnTo>
                  <a:lnTo>
                    <a:pt x="89751" y="43323"/>
                  </a:lnTo>
                  <a:lnTo>
                    <a:pt x="128675" y="32352"/>
                  </a:lnTo>
                  <a:lnTo>
                    <a:pt x="226548" y="32352"/>
                  </a:lnTo>
                  <a:lnTo>
                    <a:pt x="188688" y="9488"/>
                  </a:lnTo>
                  <a:lnTo>
                    <a:pt x="147166" y="0"/>
                  </a:lnTo>
                  <a:close/>
                </a:path>
                <a:path w="274955" h="274954">
                  <a:moveTo>
                    <a:pt x="205530" y="56916"/>
                  </a:moveTo>
                  <a:lnTo>
                    <a:pt x="231470" y="89749"/>
                  </a:lnTo>
                  <a:lnTo>
                    <a:pt x="242445" y="128671"/>
                  </a:lnTo>
                  <a:lnTo>
                    <a:pt x="238051" y="168868"/>
                  </a:lnTo>
                  <a:lnTo>
                    <a:pt x="217885" y="205530"/>
                  </a:lnTo>
                  <a:lnTo>
                    <a:pt x="185046" y="231469"/>
                  </a:lnTo>
                  <a:lnTo>
                    <a:pt x="146120" y="242440"/>
                  </a:lnTo>
                  <a:lnTo>
                    <a:pt x="223861" y="242440"/>
                  </a:lnTo>
                  <a:lnTo>
                    <a:pt x="242565" y="226430"/>
                  </a:lnTo>
                  <a:lnTo>
                    <a:pt x="265308" y="188683"/>
                  </a:lnTo>
                  <a:lnTo>
                    <a:pt x="274797" y="147164"/>
                  </a:lnTo>
                  <a:lnTo>
                    <a:pt x="271302" y="105099"/>
                  </a:lnTo>
                  <a:lnTo>
                    <a:pt x="255928" y="67739"/>
                  </a:lnTo>
                  <a:lnTo>
                    <a:pt x="218314" y="67739"/>
                  </a:lnTo>
                  <a:lnTo>
                    <a:pt x="205530" y="56916"/>
                  </a:lnTo>
                  <a:close/>
                </a:path>
                <a:path w="274955" h="274954">
                  <a:moveTo>
                    <a:pt x="238307" y="46093"/>
                  </a:moveTo>
                  <a:lnTo>
                    <a:pt x="192750" y="46093"/>
                  </a:lnTo>
                  <a:lnTo>
                    <a:pt x="218314" y="67739"/>
                  </a:lnTo>
                  <a:lnTo>
                    <a:pt x="255928" y="67739"/>
                  </a:lnTo>
                  <a:lnTo>
                    <a:pt x="255094" y="65711"/>
                  </a:lnTo>
                  <a:lnTo>
                    <a:pt x="238307" y="46093"/>
                  </a:lnTo>
                  <a:close/>
                </a:path>
                <a:path w="274955" h="274954">
                  <a:moveTo>
                    <a:pt x="226548" y="32352"/>
                  </a:moveTo>
                  <a:lnTo>
                    <a:pt x="128675" y="32352"/>
                  </a:lnTo>
                  <a:lnTo>
                    <a:pt x="168873" y="36749"/>
                  </a:lnTo>
                  <a:lnTo>
                    <a:pt x="205530" y="56916"/>
                  </a:lnTo>
                  <a:lnTo>
                    <a:pt x="192750" y="46093"/>
                  </a:lnTo>
                  <a:lnTo>
                    <a:pt x="238307" y="46093"/>
                  </a:lnTo>
                  <a:lnTo>
                    <a:pt x="226548" y="32352"/>
                  </a:lnTo>
                  <a:close/>
                </a:path>
              </a:pathLst>
            </a:custGeom>
            <a:solidFill>
              <a:srgbClr val="ED4039">
                <a:alpha val="50000"/>
              </a:srgbClr>
            </a:solidFill>
          </p:spPr>
          <p:txBody>
            <a:bodyPr wrap="square" lIns="0" tIns="0" rIns="0" bIns="0" rtlCol="0"/>
            <a:lstStyle/>
            <a:p>
              <a:endParaRPr sz="1092"/>
            </a:p>
          </p:txBody>
        </p:sp>
      </p:grpSp>
      <p:pic>
        <p:nvPicPr>
          <p:cNvPr id="73" name="Picture 72" descr="dfvbdfv">
            <a:extLst>
              <a:ext uri="{FF2B5EF4-FFF2-40B4-BE49-F238E27FC236}">
                <a16:creationId xmlns:a16="http://schemas.microsoft.com/office/drawing/2014/main" id="{79B1DE4A-8448-4694-AE38-ACF616B5186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57895" y="1744271"/>
            <a:ext cx="6639816" cy="3369458"/>
          </a:xfrm>
          <a:prstGeom prst="rect">
            <a:avLst/>
          </a:prstGeom>
        </p:spPr>
      </p:pic>
      <p:sp>
        <p:nvSpPr>
          <p:cNvPr id="82" name="TextBox 81">
            <a:extLst>
              <a:ext uri="{FF2B5EF4-FFF2-40B4-BE49-F238E27FC236}">
                <a16:creationId xmlns:a16="http://schemas.microsoft.com/office/drawing/2014/main" id="{918825B7-F09C-465A-BC73-7392816327A0}"/>
              </a:ext>
            </a:extLst>
          </p:cNvPr>
          <p:cNvSpPr txBox="1"/>
          <p:nvPr/>
        </p:nvSpPr>
        <p:spPr>
          <a:xfrm>
            <a:off x="3104223" y="2970850"/>
            <a:ext cx="6094558" cy="707886"/>
          </a:xfrm>
          <a:prstGeom prst="rect">
            <a:avLst/>
          </a:prstGeom>
          <a:noFill/>
        </p:spPr>
        <p:txBody>
          <a:bodyPr wrap="square">
            <a:spAutoFit/>
          </a:bodyPr>
          <a:lstStyle/>
          <a:p>
            <a:pPr marL="12699" algn="ctr">
              <a:spcBef>
                <a:spcPts val="135"/>
              </a:spcBef>
            </a:pPr>
            <a:r>
              <a:rPr lang="en-US" sz="4000" spc="-59" dirty="0">
                <a:solidFill>
                  <a:schemeClr val="bg1"/>
                </a:solidFill>
                <a:latin typeface="Trebuchet MS"/>
              </a:rPr>
              <a:t>Advantages of Angular</a:t>
            </a:r>
          </a:p>
        </p:txBody>
      </p:sp>
    </p:spTree>
    <p:extLst>
      <p:ext uri="{BB962C8B-B14F-4D97-AF65-F5344CB8AC3E}">
        <p14:creationId xmlns:p14="http://schemas.microsoft.com/office/powerpoint/2010/main" val="1441338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719</Words>
  <Application>Microsoft Office PowerPoint</Application>
  <PresentationFormat>Widescreen</PresentationFormat>
  <Paragraphs>156</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Bahnschrift</vt:lpstr>
      <vt:lpstr>Calibri</vt:lpstr>
      <vt:lpstr>Calibri Light</vt:lpstr>
      <vt:lpstr>Consolas</vt:lpstr>
      <vt:lpstr>Courier New</vt:lpstr>
      <vt:lpstr>Tahoma</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Bayan Al Hassoun</dc:creator>
  <cp:lastModifiedBy>Bayan Al Hassoun</cp:lastModifiedBy>
  <cp:revision>1</cp:revision>
  <dcterms:created xsi:type="dcterms:W3CDTF">2023-02-27T14:48:22Z</dcterms:created>
  <dcterms:modified xsi:type="dcterms:W3CDTF">2023-02-27T14:49:02Z</dcterms:modified>
</cp:coreProperties>
</file>