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401" r:id="rId4"/>
    <p:sldId id="427" r:id="rId5"/>
    <p:sldId id="263" r:id="rId6"/>
    <p:sldId id="262" r:id="rId7"/>
    <p:sldId id="371" r:id="rId8"/>
    <p:sldId id="379" r:id="rId9"/>
    <p:sldId id="347" r:id="rId10"/>
    <p:sldId id="372" r:id="rId11"/>
    <p:sldId id="373" r:id="rId12"/>
    <p:sldId id="374" r:id="rId13"/>
    <p:sldId id="375" r:id="rId14"/>
    <p:sldId id="376" r:id="rId15"/>
    <p:sldId id="378" r:id="rId16"/>
    <p:sldId id="380" r:id="rId17"/>
    <p:sldId id="381" r:id="rId18"/>
    <p:sldId id="383" r:id="rId19"/>
    <p:sldId id="382" r:id="rId20"/>
    <p:sldId id="384" r:id="rId21"/>
    <p:sldId id="385" r:id="rId22"/>
    <p:sldId id="349" r:id="rId23"/>
    <p:sldId id="386" r:id="rId24"/>
    <p:sldId id="350" r:id="rId25"/>
    <p:sldId id="388" r:id="rId26"/>
    <p:sldId id="348" r:id="rId27"/>
    <p:sldId id="389" r:id="rId28"/>
    <p:sldId id="390" r:id="rId29"/>
    <p:sldId id="391" r:id="rId30"/>
    <p:sldId id="312" r:id="rId31"/>
    <p:sldId id="392" r:id="rId32"/>
    <p:sldId id="393" r:id="rId33"/>
    <p:sldId id="395" r:id="rId34"/>
    <p:sldId id="394" r:id="rId35"/>
    <p:sldId id="396" r:id="rId36"/>
    <p:sldId id="397" r:id="rId37"/>
    <p:sldId id="398" r:id="rId38"/>
    <p:sldId id="399" r:id="rId39"/>
    <p:sldId id="400" r:id="rId40"/>
    <p:sldId id="317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291" autoAdjust="0"/>
  </p:normalViewPr>
  <p:slideViewPr>
    <p:cSldViewPr snapToGrid="0">
      <p:cViewPr varScale="1">
        <p:scale>
          <a:sx n="82" d="100"/>
          <a:sy n="82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8B61-D7A8-446D-B975-C39191C9D3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C931-79C4-47CC-8E6D-EBF0484DF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8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7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0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D4B91-1039-4058-953D-03A04DD5C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89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"col-md-4 col-sm-4"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"courses-thumb"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"courses-top"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"courses-image"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}}"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 100px;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height: 100px;"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-responsive"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"courses-date"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fa-calendar"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startdate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fa-clock-o"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enddate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"courses-detail"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&lt;/a&gt;&lt;/h3&gt;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&lt;app-navbar&gt;&lt;/app-navbar&gt;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&lt;app-course-card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"Angular"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"3:00 "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startdate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"1/1/2022"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enddate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"15/1/2022"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"https://encrypted-tbn0.gstatic.com/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images?q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tbn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ANd9GcRRFhAZzXSieePNJh-4luKVxt2fbjyOs2zdv030JS_</a:t>
            </a:r>
          </a:p>
          <a:p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poIL10ICMzF9vfSD23myYxyQOVzQ&amp;usqp=CAU"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&lt;/app-course-card&gt;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3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&lt;app-course-card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"API"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"3:00 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startdate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"15/12/2021"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enddate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"30/12/2021"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"https://blog.axway.com</a:t>
            </a:r>
          </a:p>
          <a:p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wp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-content/uploads/2019/07/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GettyImages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</a:p>
          <a:p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1156783188-2.jpgAPI-Mashup-2.jpg"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&lt;/app-course-card&gt;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profile</a:t>
            </a:r>
          </a:p>
          <a:p>
            <a:endParaRPr lang="en-US" dirty="0"/>
          </a:p>
          <a:p>
            <a:r>
              <a:rPr lang="en-GB" sz="14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app-</a:t>
            </a:r>
            <a:r>
              <a:rPr lang="en-GB" sz="14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routing.module.ts</a:t>
            </a:r>
            <a:endParaRPr lang="en-GB" sz="1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ProfileComponent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4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0BD-3E9E-444E-9431-B0D14E2D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72F5-CF47-4033-84D5-22E12A95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BAEC-2EDC-4011-9CBD-C3969B1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BE7E-9D8E-4E0C-8AF9-146223D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BE1-29C2-4839-B009-6AAF9C0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9AEA-F65D-4BD4-95DF-ADD1B9E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6ADE-F89B-4BC8-9722-3D647A0D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3955-1969-45D6-949F-FA28ECD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20-D602-483D-9FF6-79E29D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C27-6F4A-4988-B5E8-3DFA7AC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49FF-A127-418C-AC69-5811034E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78B2-3C13-46C8-8AB6-750AF641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7EB-8D60-47B8-BD93-8623C45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AC4C-446D-4F9F-BAFA-93E9867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6C67-03B0-4864-A115-ECCA5C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FF-A167-44BA-9214-F9912745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D79-ABF2-4CF0-B47F-D57D4D6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5421-E8D4-445A-8103-F4853D0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7E2D-EFF3-43EE-84FE-43294C9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C7E-ED72-4EF2-B29D-D11DD80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73B-E9CA-48F8-9448-C7C2F4E5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A3-C3AD-4EF1-9033-BABC3B1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92AC-B413-490E-A6F0-7775223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F2E-8999-469F-8EE8-E2257A7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7AC0-5F66-415A-B21D-EE1C1D3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25B-156D-44E4-AC8A-9C9A6D8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F5C5-CB11-4C25-9DC2-30605C45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E976-DCC5-41BB-99B2-1FA9CFE8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41DC-A701-4962-BBF1-2CAF713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3FDC-B373-4E41-BAE1-14B8F57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06D-3939-4182-8B7A-6E64BBA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2B2-4762-4AB4-92BE-7A77057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BA8-3EA1-499B-894A-B3CA3516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A84F-BDEF-4C2C-BBA2-D4CAD6F3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501C-9FBA-453B-B892-BBBEBA33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E5E2-52B9-4D1A-A59D-DEAB1508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2A27-F218-43C4-9D62-73345E7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B1BF-27D6-45E3-9A4F-ACAD19B2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721F-2BD9-4BA5-9E92-D855774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431-55DB-4F2D-96F1-0B2D943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66F-2E59-401A-B799-D21B9CA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B2B2-8F3A-450E-A8FA-D9A3EB6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CBD5-5188-45C4-9D77-A4BC7C1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0A0B-3E66-4316-8F02-90804927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DF46-C6D9-424D-9EFA-69B8A21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CB71-71D9-4A17-B5D2-4F6A41B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27F7-4A42-4F2A-BB86-48B5D706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CABB-060E-4488-B43D-101CB9AD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B32-1061-4350-8CAC-5EA98995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076B-CD5A-41F6-B3D1-D568FBB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9A4-1A74-44C3-A311-9B8771A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FBF0-37A2-49E2-A528-260A8CD3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85CD-822E-4671-AE7D-92DCAB7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88CEB-098E-4B89-AE2C-AA834079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B54-D580-441D-822F-4CBE3C92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C274-DA43-41CE-81B7-07527EA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972D-21D8-45FA-BDA2-2E51E73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0FFA-B4C5-4DB2-A5E5-5828230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D3D1-409E-4C1E-A7CB-87771C8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C380-41D1-48DA-A4F6-D5D393C6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1FE-6DF2-47A5-88B9-2310AA84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91D-6750-4618-A72B-813A88C062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1F7-F711-4380-8CB7-A5E230840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920-E1A2-48C9-B8AD-8B6F7EDC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7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2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3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4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4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hyperlink" Target="https://angular.io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hyperlink" Target="https://www.tektutorialshub.com/angular-tutorial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31.png"/><Relationship Id="rId18" Type="http://schemas.openxmlformats.org/officeDocument/2006/relationships/image" Target="../media/image85.png"/><Relationship Id="rId3" Type="http://schemas.openxmlformats.org/officeDocument/2006/relationships/image" Target="../media/image56.png"/><Relationship Id="rId21" Type="http://schemas.openxmlformats.org/officeDocument/2006/relationships/image" Target="../media/image87.png"/><Relationship Id="rId7" Type="http://schemas.openxmlformats.org/officeDocument/2006/relationships/image" Target="../media/image78.png"/><Relationship Id="rId12" Type="http://schemas.openxmlformats.org/officeDocument/2006/relationships/image" Target="../media/image81.png"/><Relationship Id="rId17" Type="http://schemas.openxmlformats.org/officeDocument/2006/relationships/image" Target="../media/image84.png"/><Relationship Id="rId2" Type="http://schemas.openxmlformats.org/officeDocument/2006/relationships/image" Target="../media/image76.jpg"/><Relationship Id="rId16" Type="http://schemas.openxmlformats.org/officeDocument/2006/relationships/image" Target="../media/image8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8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4" Type="http://schemas.openxmlformats.org/officeDocument/2006/relationships/image" Target="../media/image23.png"/><Relationship Id="rId9" Type="http://schemas.openxmlformats.org/officeDocument/2006/relationships/image" Target="../media/image60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8916" y="279342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 dirty="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15574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GB" sz="4002" spc="-42" dirty="0">
                <a:solidFill>
                  <a:srgbClr val="DB0934"/>
                </a:solidFill>
                <a:latin typeface="Tahoma"/>
                <a:cs typeface="Tahoma"/>
              </a:rPr>
              <a:t>Angular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Reusable Component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US" sz="2000" dirty="0"/>
              <a:t>Create another component called courses.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0835" y="4050680"/>
            <a:ext cx="3650737" cy="27175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32464D2-AB39-4A7B-8ECA-4E472C650F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56035" y="4160985"/>
            <a:ext cx="6327061" cy="18764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28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Reusable Component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US" sz="2000" dirty="0"/>
              <a:t>Add the routing for the course component. </a:t>
            </a:r>
          </a:p>
          <a:p>
            <a:r>
              <a:rPr lang="en-US" sz="2000" dirty="0"/>
              <a:t>In-app-</a:t>
            </a:r>
            <a:r>
              <a:rPr lang="en-US" sz="2000" dirty="0" err="1"/>
              <a:t>routing.module.ts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'course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CoursesComponent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681" y="406798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8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Reusable Component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2000" dirty="0"/>
              <a:t>The course card component template will be the cards for each course in the system.</a:t>
            </a:r>
          </a:p>
          <a:p>
            <a:endParaRPr lang="en-GB" sz="2000" dirty="0"/>
          </a:p>
          <a:p>
            <a:r>
              <a:rPr lang="en-GB" sz="2000" dirty="0"/>
              <a:t>So instead of repeating the card more than once according to the number of courses in the system, we resort to using the principle of </a:t>
            </a:r>
            <a:r>
              <a:rPr lang="en-GB" sz="2000" b="1" dirty="0">
                <a:solidFill>
                  <a:srgbClr val="FF0000"/>
                </a:solidFill>
              </a:rPr>
              <a:t>reusable components</a:t>
            </a:r>
            <a:r>
              <a:rPr lang="en-GB" sz="2000" dirty="0"/>
              <a:t>. </a:t>
            </a:r>
            <a:endParaRPr lang="en-US" sz="2000" dirty="0"/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00531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Reusable Component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US" sz="2000" dirty="0"/>
              <a:t>In the courseCard.compoment.html 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0835" y="4117401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D9DCC49-8E9C-4203-82A1-9D9A856B9BC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04480" y="3283974"/>
            <a:ext cx="6051039" cy="32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Reusable Component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US" sz="2000" dirty="0"/>
              <a:t>In the courseCard.compoment.html :</a:t>
            </a:r>
          </a:p>
          <a:p>
            <a:endParaRPr lang="en-US" sz="2400" dirty="0"/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17238" y="4014908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127EA16-2392-4B71-9E22-AD75FE9014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42192" y="3433929"/>
            <a:ext cx="5792666" cy="32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Reusable Component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2000" b="0" dirty="0">
                <a:effectLst/>
              </a:rPr>
              <a:t>There is more than one way to send data from parent to child component. </a:t>
            </a:r>
          </a:p>
          <a:p>
            <a:endParaRPr lang="en-GB" sz="2000" b="0" dirty="0">
              <a:effectLst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b="0" dirty="0">
                <a:effectLst/>
              </a:rPr>
              <a:t>Using the Input and Output decorator.                       </a:t>
            </a:r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276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DB0934"/>
                </a:solidFill>
              </a:rPr>
              <a:t>Sending the data as properties in the parent-child component Example : </a:t>
            </a:r>
          </a:p>
          <a:p>
            <a:endParaRPr lang="en-GB" sz="2400" dirty="0">
              <a:solidFill>
                <a:srgbClr val="C00000"/>
              </a:solidFill>
            </a:endParaRPr>
          </a:p>
          <a:p>
            <a:r>
              <a:rPr lang="en-GB" sz="2000" dirty="0"/>
              <a:t>In course.component.html :</a:t>
            </a:r>
          </a:p>
          <a:p>
            <a:endParaRPr lang="en-GB" sz="2400" dirty="0"/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0835" y="4140458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B04A494-5918-4F2C-9629-4C95FD02072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82627" y="3306619"/>
            <a:ext cx="6066847" cy="25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0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DB0934"/>
                </a:solidFill>
              </a:rPr>
              <a:t>Sending the data as properties in the parent-child component Example : </a:t>
            </a:r>
          </a:p>
          <a:p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/>
              <a:t>In course.component.html:</a:t>
            </a:r>
          </a:p>
          <a:p>
            <a:endParaRPr lang="en-GB" sz="2400" dirty="0"/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0835" y="4140458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688DDC5-4313-47B7-B787-4D95B68E2E3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82628" y="3565221"/>
            <a:ext cx="5752626" cy="24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Input Decorator </a:t>
            </a:r>
          </a:p>
        </p:txBody>
      </p:sp>
    </p:spTree>
    <p:extLst>
      <p:ext uri="{BB962C8B-B14F-4D97-AF65-F5344CB8AC3E}">
        <p14:creationId xmlns:p14="http://schemas.microsoft.com/office/powerpoint/2010/main" val="99473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Input Decorator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@Input is a decorator for marking a property as an input.</a:t>
            </a:r>
          </a:p>
          <a:p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It can be used to specify a component property.</a:t>
            </a:r>
          </a:p>
          <a:p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Allows data to be passed between parent and child components (property binding).</a:t>
            </a:r>
          </a:p>
          <a:p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Component properties should be annotated with the @Input decorator to act as input properties.</a:t>
            </a:r>
          </a:p>
          <a:p>
            <a:pPr algn="just"/>
            <a:endParaRPr lang="en-US" sz="2400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76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5409" y="293829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pic>
        <p:nvPicPr>
          <p:cNvPr id="298" name="object 13">
            <a:extLst>
              <a:ext uri="{FF2B5EF4-FFF2-40B4-BE49-F238E27FC236}">
                <a16:creationId xmlns:a16="http://schemas.microsoft.com/office/drawing/2014/main" id="{4E747828-C8E6-45F4-B00A-2D7602F48FB3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52530" y="1416306"/>
            <a:ext cx="5692837" cy="447367"/>
          </a:xfrm>
          <a:prstGeom prst="rect">
            <a:avLst/>
          </a:prstGeom>
        </p:spPr>
      </p:pic>
      <p:sp>
        <p:nvSpPr>
          <p:cNvPr id="299" name="object 14">
            <a:extLst>
              <a:ext uri="{FF2B5EF4-FFF2-40B4-BE49-F238E27FC236}">
                <a16:creationId xmlns:a16="http://schemas.microsoft.com/office/drawing/2014/main" id="{1EE42D61-CFB1-415C-B8FF-20B90F269F8D}"/>
              </a:ext>
            </a:extLst>
          </p:cNvPr>
          <p:cNvSpPr/>
          <p:nvPr/>
        </p:nvSpPr>
        <p:spPr>
          <a:xfrm>
            <a:off x="1351981" y="1347198"/>
            <a:ext cx="5704732" cy="39662"/>
          </a:xfrm>
          <a:custGeom>
            <a:avLst/>
            <a:gdLst/>
            <a:ahLst/>
            <a:cxnLst/>
            <a:rect l="l" t="t" r="r" b="b"/>
            <a:pathLst>
              <a:path w="9407525" h="65405">
                <a:moveTo>
                  <a:pt x="9349055" y="0"/>
                </a:moveTo>
                <a:lnTo>
                  <a:pt x="57956" y="0"/>
                </a:lnTo>
                <a:lnTo>
                  <a:pt x="35396" y="4554"/>
                </a:lnTo>
                <a:lnTo>
                  <a:pt x="16974" y="16975"/>
                </a:lnTo>
                <a:lnTo>
                  <a:pt x="4554" y="35401"/>
                </a:lnTo>
                <a:lnTo>
                  <a:pt x="0" y="57966"/>
                </a:lnTo>
                <a:lnTo>
                  <a:pt x="0" y="64793"/>
                </a:lnTo>
                <a:lnTo>
                  <a:pt x="9407022" y="64793"/>
                </a:lnTo>
                <a:lnTo>
                  <a:pt x="9407022" y="57966"/>
                </a:lnTo>
                <a:lnTo>
                  <a:pt x="9402466" y="35401"/>
                </a:lnTo>
                <a:lnTo>
                  <a:pt x="9390042" y="16975"/>
                </a:lnTo>
                <a:lnTo>
                  <a:pt x="9371616" y="4554"/>
                </a:lnTo>
                <a:lnTo>
                  <a:pt x="9349055" y="0"/>
                </a:lnTo>
                <a:close/>
              </a:path>
            </a:pathLst>
          </a:custGeom>
          <a:solidFill>
            <a:srgbClr val="0C8F39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300" name="object 15">
            <a:extLst>
              <a:ext uri="{FF2B5EF4-FFF2-40B4-BE49-F238E27FC236}">
                <a16:creationId xmlns:a16="http://schemas.microsoft.com/office/drawing/2014/main" id="{BD8CD3E0-B09B-4F73-B363-3342A15D2AF8}"/>
              </a:ext>
            </a:extLst>
          </p:cNvPr>
          <p:cNvGrpSpPr/>
          <p:nvPr/>
        </p:nvGrpSpPr>
        <p:grpSpPr>
          <a:xfrm>
            <a:off x="1351978" y="1347198"/>
            <a:ext cx="5704732" cy="398542"/>
            <a:chOff x="2201386" y="1764563"/>
            <a:chExt cx="9407525" cy="657225"/>
          </a:xfrm>
        </p:grpSpPr>
        <p:sp>
          <p:nvSpPr>
            <p:cNvPr id="301" name="object 16">
              <a:extLst>
                <a:ext uri="{FF2B5EF4-FFF2-40B4-BE49-F238E27FC236}">
                  <a16:creationId xmlns:a16="http://schemas.microsoft.com/office/drawing/2014/main" id="{CF7EDE04-B2E1-4217-8E37-474136432C87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2" name="object 17">
              <a:extLst>
                <a:ext uri="{FF2B5EF4-FFF2-40B4-BE49-F238E27FC236}">
                  <a16:creationId xmlns:a16="http://schemas.microsoft.com/office/drawing/2014/main" id="{B3F35BCF-AD65-47E8-847F-448B9DBEBED9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3" name="object 18">
              <a:extLst>
                <a:ext uri="{FF2B5EF4-FFF2-40B4-BE49-F238E27FC236}">
                  <a16:creationId xmlns:a16="http://schemas.microsoft.com/office/drawing/2014/main" id="{2224C81C-4766-4196-A13F-D59133CD75D3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4" name="object 19">
              <a:extLst>
                <a:ext uri="{FF2B5EF4-FFF2-40B4-BE49-F238E27FC236}">
                  <a16:creationId xmlns:a16="http://schemas.microsoft.com/office/drawing/2014/main" id="{BB63E62C-1D7D-46FE-B3F0-03016C919499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5" name="object 20">
              <a:extLst>
                <a:ext uri="{FF2B5EF4-FFF2-40B4-BE49-F238E27FC236}">
                  <a16:creationId xmlns:a16="http://schemas.microsoft.com/office/drawing/2014/main" id="{F9A37A07-38E1-44AF-97D6-99D32815CA4B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6" name="object 21">
              <a:extLst>
                <a:ext uri="{FF2B5EF4-FFF2-40B4-BE49-F238E27FC236}">
                  <a16:creationId xmlns:a16="http://schemas.microsoft.com/office/drawing/2014/main" id="{B5D8294E-1A56-4D5F-A824-CF0C92920DC2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7" name="object 22">
              <a:extLst>
                <a:ext uri="{FF2B5EF4-FFF2-40B4-BE49-F238E27FC236}">
                  <a16:creationId xmlns:a16="http://schemas.microsoft.com/office/drawing/2014/main" id="{85876315-FBBF-4719-B3D8-787B521FC067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8" name="object 23">
              <a:extLst>
                <a:ext uri="{FF2B5EF4-FFF2-40B4-BE49-F238E27FC236}">
                  <a16:creationId xmlns:a16="http://schemas.microsoft.com/office/drawing/2014/main" id="{746BFEE8-494B-41A2-ADD2-87005EDFC9BD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9" name="object 24">
              <a:extLst>
                <a:ext uri="{FF2B5EF4-FFF2-40B4-BE49-F238E27FC236}">
                  <a16:creationId xmlns:a16="http://schemas.microsoft.com/office/drawing/2014/main" id="{0797C5CB-5AE9-4019-BE66-20DA1ACC2B2F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0" name="object 25">
              <a:extLst>
                <a:ext uri="{FF2B5EF4-FFF2-40B4-BE49-F238E27FC236}">
                  <a16:creationId xmlns:a16="http://schemas.microsoft.com/office/drawing/2014/main" id="{4A301385-B38F-4535-AB96-02F375E9E8E8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1" name="object 26">
              <a:extLst>
                <a:ext uri="{FF2B5EF4-FFF2-40B4-BE49-F238E27FC236}">
                  <a16:creationId xmlns:a16="http://schemas.microsoft.com/office/drawing/2014/main" id="{13485E50-F6CD-49CF-B78E-35D5FE71D121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2" name="object 27">
              <a:extLst>
                <a:ext uri="{FF2B5EF4-FFF2-40B4-BE49-F238E27FC236}">
                  <a16:creationId xmlns:a16="http://schemas.microsoft.com/office/drawing/2014/main" id="{E276FB68-EC92-48B5-AC2E-AB6A352D8439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3" name="object 28">
              <a:extLst>
                <a:ext uri="{FF2B5EF4-FFF2-40B4-BE49-F238E27FC236}">
                  <a16:creationId xmlns:a16="http://schemas.microsoft.com/office/drawing/2014/main" id="{2C6EF311-935F-4B34-AA25-B65EB4F52F59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4" name="object 29">
              <a:extLst>
                <a:ext uri="{FF2B5EF4-FFF2-40B4-BE49-F238E27FC236}">
                  <a16:creationId xmlns:a16="http://schemas.microsoft.com/office/drawing/2014/main" id="{67788EC4-0B43-4BE3-AF07-6CE4262427C8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5" name="object 30">
              <a:extLst>
                <a:ext uri="{FF2B5EF4-FFF2-40B4-BE49-F238E27FC236}">
                  <a16:creationId xmlns:a16="http://schemas.microsoft.com/office/drawing/2014/main" id="{A1F4A3E6-7B51-4A61-AC0A-0A9BA0E855B8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6" name="object 31">
              <a:extLst>
                <a:ext uri="{FF2B5EF4-FFF2-40B4-BE49-F238E27FC236}">
                  <a16:creationId xmlns:a16="http://schemas.microsoft.com/office/drawing/2014/main" id="{5E0735F2-F8CE-4A0D-ABA3-C398DC38D3E3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7" name="object 32">
              <a:extLst>
                <a:ext uri="{FF2B5EF4-FFF2-40B4-BE49-F238E27FC236}">
                  <a16:creationId xmlns:a16="http://schemas.microsoft.com/office/drawing/2014/main" id="{3940520E-EFAC-4AA3-BB0E-B18DFE7E2B56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8" name="object 33">
              <a:extLst>
                <a:ext uri="{FF2B5EF4-FFF2-40B4-BE49-F238E27FC236}">
                  <a16:creationId xmlns:a16="http://schemas.microsoft.com/office/drawing/2014/main" id="{7DB87249-8019-4A50-8A09-DC73F05E9890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19" name="object 34">
              <a:extLst>
                <a:ext uri="{FF2B5EF4-FFF2-40B4-BE49-F238E27FC236}">
                  <a16:creationId xmlns:a16="http://schemas.microsoft.com/office/drawing/2014/main" id="{1EA0952A-1A35-4730-9A51-818F934FA7FE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0" name="object 35">
              <a:extLst>
                <a:ext uri="{FF2B5EF4-FFF2-40B4-BE49-F238E27FC236}">
                  <a16:creationId xmlns:a16="http://schemas.microsoft.com/office/drawing/2014/main" id="{E2D58106-61A1-4342-B897-1474FBF69583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1" name="object 36">
              <a:extLst>
                <a:ext uri="{FF2B5EF4-FFF2-40B4-BE49-F238E27FC236}">
                  <a16:creationId xmlns:a16="http://schemas.microsoft.com/office/drawing/2014/main" id="{14BC45ED-C978-4C9C-91E3-6511F6BC3546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2" name="object 37">
              <a:extLst>
                <a:ext uri="{FF2B5EF4-FFF2-40B4-BE49-F238E27FC236}">
                  <a16:creationId xmlns:a16="http://schemas.microsoft.com/office/drawing/2014/main" id="{777AC2A0-7A5C-43C3-B179-2F7BBA1CBB64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3" name="object 38">
              <a:extLst>
                <a:ext uri="{FF2B5EF4-FFF2-40B4-BE49-F238E27FC236}">
                  <a16:creationId xmlns:a16="http://schemas.microsoft.com/office/drawing/2014/main" id="{C1F3942C-2AFB-4F86-B657-CB8ADDDD9FB1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4" name="object 39">
              <a:extLst>
                <a:ext uri="{FF2B5EF4-FFF2-40B4-BE49-F238E27FC236}">
                  <a16:creationId xmlns:a16="http://schemas.microsoft.com/office/drawing/2014/main" id="{8EEE6F72-7C64-4EC8-A028-1984D76502E2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325" name="object 40">
            <a:extLst>
              <a:ext uri="{FF2B5EF4-FFF2-40B4-BE49-F238E27FC236}">
                <a16:creationId xmlns:a16="http://schemas.microsoft.com/office/drawing/2014/main" id="{EBC6E1DC-3D65-4B80-BC84-7870CEB0407F}"/>
              </a:ext>
            </a:extLst>
          </p:cNvPr>
          <p:cNvSpPr txBox="1"/>
          <p:nvPr/>
        </p:nvSpPr>
        <p:spPr>
          <a:xfrm>
            <a:off x="1595761" y="136933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26" name="object 41">
            <a:extLst>
              <a:ext uri="{FF2B5EF4-FFF2-40B4-BE49-F238E27FC236}">
                <a16:creationId xmlns:a16="http://schemas.microsoft.com/office/drawing/2014/main" id="{387DCB92-CEF6-42EF-85C4-3C1F66798AE9}"/>
              </a:ext>
            </a:extLst>
          </p:cNvPr>
          <p:cNvSpPr txBox="1"/>
          <p:nvPr/>
        </p:nvSpPr>
        <p:spPr>
          <a:xfrm>
            <a:off x="1927768" y="1430329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Reusable component.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327" name="object 42">
            <a:extLst>
              <a:ext uri="{FF2B5EF4-FFF2-40B4-BE49-F238E27FC236}">
                <a16:creationId xmlns:a16="http://schemas.microsoft.com/office/drawing/2014/main" id="{CB227EAC-7AFD-48FF-A89D-A0F7D8A95A7E}"/>
              </a:ext>
            </a:extLst>
          </p:cNvPr>
          <p:cNvGrpSpPr/>
          <p:nvPr/>
        </p:nvGrpSpPr>
        <p:grpSpPr>
          <a:xfrm>
            <a:off x="1351978" y="1921833"/>
            <a:ext cx="5704732" cy="516756"/>
            <a:chOff x="2201386" y="2712178"/>
            <a:chExt cx="9407525" cy="852169"/>
          </a:xfrm>
        </p:grpSpPr>
        <p:pic>
          <p:nvPicPr>
            <p:cNvPr id="328" name="object 43">
              <a:extLst>
                <a:ext uri="{FF2B5EF4-FFF2-40B4-BE49-F238E27FC236}">
                  <a16:creationId xmlns:a16="http://schemas.microsoft.com/office/drawing/2014/main" id="{3481488F-3CC4-497C-809E-D8D3EFA3B74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329" name="object 44">
              <a:extLst>
                <a:ext uri="{FF2B5EF4-FFF2-40B4-BE49-F238E27FC236}">
                  <a16:creationId xmlns:a16="http://schemas.microsoft.com/office/drawing/2014/main" id="{F3BDF106-9186-4E11-A02E-9FAB95764DBB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0" name="object 45">
              <a:extLst>
                <a:ext uri="{FF2B5EF4-FFF2-40B4-BE49-F238E27FC236}">
                  <a16:creationId xmlns:a16="http://schemas.microsoft.com/office/drawing/2014/main" id="{111FBBE5-76AF-46BE-A901-477D90BC1316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1" name="object 46">
              <a:extLst>
                <a:ext uri="{FF2B5EF4-FFF2-40B4-BE49-F238E27FC236}">
                  <a16:creationId xmlns:a16="http://schemas.microsoft.com/office/drawing/2014/main" id="{88DC489D-3428-4A16-A5A9-FEC7D48FCBF0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2" name="object 47">
              <a:extLst>
                <a:ext uri="{FF2B5EF4-FFF2-40B4-BE49-F238E27FC236}">
                  <a16:creationId xmlns:a16="http://schemas.microsoft.com/office/drawing/2014/main" id="{5ED91A4A-F542-432D-A77C-D7E82E4504E8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3" name="object 48">
              <a:extLst>
                <a:ext uri="{FF2B5EF4-FFF2-40B4-BE49-F238E27FC236}">
                  <a16:creationId xmlns:a16="http://schemas.microsoft.com/office/drawing/2014/main" id="{DA979AE2-8977-4E3B-879F-204AF7C55A85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4" name="object 49">
              <a:extLst>
                <a:ext uri="{FF2B5EF4-FFF2-40B4-BE49-F238E27FC236}">
                  <a16:creationId xmlns:a16="http://schemas.microsoft.com/office/drawing/2014/main" id="{B2FBE09A-3EC1-412A-87D9-B78A4451CD6A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5" name="object 50">
              <a:extLst>
                <a:ext uri="{FF2B5EF4-FFF2-40B4-BE49-F238E27FC236}">
                  <a16:creationId xmlns:a16="http://schemas.microsoft.com/office/drawing/2014/main" id="{1F0C5361-0C06-4408-9D61-121A4315C3A0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6" name="object 51">
              <a:extLst>
                <a:ext uri="{FF2B5EF4-FFF2-40B4-BE49-F238E27FC236}">
                  <a16:creationId xmlns:a16="http://schemas.microsoft.com/office/drawing/2014/main" id="{057977A5-EE9B-414C-8E53-9686B83C2E7D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7" name="object 52">
              <a:extLst>
                <a:ext uri="{FF2B5EF4-FFF2-40B4-BE49-F238E27FC236}">
                  <a16:creationId xmlns:a16="http://schemas.microsoft.com/office/drawing/2014/main" id="{B52250C5-648A-45DE-9537-944E0BCFBE5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8" name="object 53">
              <a:extLst>
                <a:ext uri="{FF2B5EF4-FFF2-40B4-BE49-F238E27FC236}">
                  <a16:creationId xmlns:a16="http://schemas.microsoft.com/office/drawing/2014/main" id="{76E13659-91E6-4ED8-AE4B-5607B0D3297C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9" name="object 54">
              <a:extLst>
                <a:ext uri="{FF2B5EF4-FFF2-40B4-BE49-F238E27FC236}">
                  <a16:creationId xmlns:a16="http://schemas.microsoft.com/office/drawing/2014/main" id="{504A0E9E-1264-44B5-8185-326DD9CD278D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0" name="object 55">
              <a:extLst>
                <a:ext uri="{FF2B5EF4-FFF2-40B4-BE49-F238E27FC236}">
                  <a16:creationId xmlns:a16="http://schemas.microsoft.com/office/drawing/2014/main" id="{D55B60F0-74C2-478B-BD20-51A059660BCF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1" name="object 56">
              <a:extLst>
                <a:ext uri="{FF2B5EF4-FFF2-40B4-BE49-F238E27FC236}">
                  <a16:creationId xmlns:a16="http://schemas.microsoft.com/office/drawing/2014/main" id="{544B88BF-3066-4415-8E30-7A22DA2D9DB5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2" name="object 57">
              <a:extLst>
                <a:ext uri="{FF2B5EF4-FFF2-40B4-BE49-F238E27FC236}">
                  <a16:creationId xmlns:a16="http://schemas.microsoft.com/office/drawing/2014/main" id="{C9E40542-6698-4103-84F5-424D2CB3DA6E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3" name="object 58">
              <a:extLst>
                <a:ext uri="{FF2B5EF4-FFF2-40B4-BE49-F238E27FC236}">
                  <a16:creationId xmlns:a16="http://schemas.microsoft.com/office/drawing/2014/main" id="{13D36BB2-1C5B-42D1-92BB-7D0A91C37FA6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4" name="object 59">
              <a:extLst>
                <a:ext uri="{FF2B5EF4-FFF2-40B4-BE49-F238E27FC236}">
                  <a16:creationId xmlns:a16="http://schemas.microsoft.com/office/drawing/2014/main" id="{4FB5157A-0015-4BDB-931D-85CA66808B78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5" name="object 60">
              <a:extLst>
                <a:ext uri="{FF2B5EF4-FFF2-40B4-BE49-F238E27FC236}">
                  <a16:creationId xmlns:a16="http://schemas.microsoft.com/office/drawing/2014/main" id="{633A2AD2-9314-4735-9D23-A4E665CC96F7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6" name="object 61">
              <a:extLst>
                <a:ext uri="{FF2B5EF4-FFF2-40B4-BE49-F238E27FC236}">
                  <a16:creationId xmlns:a16="http://schemas.microsoft.com/office/drawing/2014/main" id="{476D6C27-2C29-421C-B93A-2F2589CB8703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7" name="object 62">
              <a:extLst>
                <a:ext uri="{FF2B5EF4-FFF2-40B4-BE49-F238E27FC236}">
                  <a16:creationId xmlns:a16="http://schemas.microsoft.com/office/drawing/2014/main" id="{8C079B0B-4A07-47DB-8DEF-E2D59AD2912C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8" name="object 63">
              <a:extLst>
                <a:ext uri="{FF2B5EF4-FFF2-40B4-BE49-F238E27FC236}">
                  <a16:creationId xmlns:a16="http://schemas.microsoft.com/office/drawing/2014/main" id="{9A30B475-762A-47A6-8B6E-23B746759CE6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9" name="object 64">
              <a:extLst>
                <a:ext uri="{FF2B5EF4-FFF2-40B4-BE49-F238E27FC236}">
                  <a16:creationId xmlns:a16="http://schemas.microsoft.com/office/drawing/2014/main" id="{5399CED9-897F-4AB6-816B-3C3EB3D29BC2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50" name="object 65">
              <a:extLst>
                <a:ext uri="{FF2B5EF4-FFF2-40B4-BE49-F238E27FC236}">
                  <a16:creationId xmlns:a16="http://schemas.microsoft.com/office/drawing/2014/main" id="{95EEF624-B50E-4498-9F12-69FF11B83F9D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51" name="object 66">
              <a:extLst>
                <a:ext uri="{FF2B5EF4-FFF2-40B4-BE49-F238E27FC236}">
                  <a16:creationId xmlns:a16="http://schemas.microsoft.com/office/drawing/2014/main" id="{394E9CFC-8506-43E1-A52F-3B1E542B4211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52" name="object 67">
              <a:extLst>
                <a:ext uri="{FF2B5EF4-FFF2-40B4-BE49-F238E27FC236}">
                  <a16:creationId xmlns:a16="http://schemas.microsoft.com/office/drawing/2014/main" id="{01A7C67C-9417-42F4-8A64-2F03A72A87A8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53" name="object 68">
              <a:extLst>
                <a:ext uri="{FF2B5EF4-FFF2-40B4-BE49-F238E27FC236}">
                  <a16:creationId xmlns:a16="http://schemas.microsoft.com/office/drawing/2014/main" id="{7421B170-1644-42A1-A5E9-EC69F864C67C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354" name="object 69">
            <a:extLst>
              <a:ext uri="{FF2B5EF4-FFF2-40B4-BE49-F238E27FC236}">
                <a16:creationId xmlns:a16="http://schemas.microsoft.com/office/drawing/2014/main" id="{1BF7D6FD-AB40-47C4-9A0E-F07E2EFEC5BC}"/>
              </a:ext>
            </a:extLst>
          </p:cNvPr>
          <p:cNvSpPr txBox="1"/>
          <p:nvPr/>
        </p:nvSpPr>
        <p:spPr>
          <a:xfrm>
            <a:off x="1595761" y="194396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55" name="object 70">
            <a:extLst>
              <a:ext uri="{FF2B5EF4-FFF2-40B4-BE49-F238E27FC236}">
                <a16:creationId xmlns:a16="http://schemas.microsoft.com/office/drawing/2014/main" id="{1618D341-4A42-42FE-B05B-0E3BBF10D27B}"/>
              </a:ext>
            </a:extLst>
          </p:cNvPr>
          <p:cNvSpPr txBox="1"/>
          <p:nvPr/>
        </p:nvSpPr>
        <p:spPr>
          <a:xfrm>
            <a:off x="1927768" y="2004966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Input Decorator. 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356" name="object 71">
            <a:extLst>
              <a:ext uri="{FF2B5EF4-FFF2-40B4-BE49-F238E27FC236}">
                <a16:creationId xmlns:a16="http://schemas.microsoft.com/office/drawing/2014/main" id="{B972F2FB-7C61-41E1-85D4-210F1A373D83}"/>
              </a:ext>
            </a:extLst>
          </p:cNvPr>
          <p:cNvGrpSpPr/>
          <p:nvPr/>
        </p:nvGrpSpPr>
        <p:grpSpPr>
          <a:xfrm>
            <a:off x="1351978" y="2496467"/>
            <a:ext cx="5704732" cy="516756"/>
            <a:chOff x="2201386" y="3659793"/>
            <a:chExt cx="9407525" cy="852169"/>
          </a:xfrm>
        </p:grpSpPr>
        <p:pic>
          <p:nvPicPr>
            <p:cNvPr id="357" name="object 72">
              <a:extLst>
                <a:ext uri="{FF2B5EF4-FFF2-40B4-BE49-F238E27FC236}">
                  <a16:creationId xmlns:a16="http://schemas.microsoft.com/office/drawing/2014/main" id="{CD1DCB04-254F-46A2-8B64-AC48D5ADE048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358" name="object 73">
              <a:extLst>
                <a:ext uri="{FF2B5EF4-FFF2-40B4-BE49-F238E27FC236}">
                  <a16:creationId xmlns:a16="http://schemas.microsoft.com/office/drawing/2014/main" id="{E0F0A1ED-2EF8-4BE8-944D-2F32A7A48D3A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59" name="object 74">
              <a:extLst>
                <a:ext uri="{FF2B5EF4-FFF2-40B4-BE49-F238E27FC236}">
                  <a16:creationId xmlns:a16="http://schemas.microsoft.com/office/drawing/2014/main" id="{2D113324-C0BF-4865-A1A6-D3FDAAC7135D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0" name="object 75">
              <a:extLst>
                <a:ext uri="{FF2B5EF4-FFF2-40B4-BE49-F238E27FC236}">
                  <a16:creationId xmlns:a16="http://schemas.microsoft.com/office/drawing/2014/main" id="{A78DE1A7-E0E4-4192-95DB-3E05504B2A4A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1" name="object 76">
              <a:extLst>
                <a:ext uri="{FF2B5EF4-FFF2-40B4-BE49-F238E27FC236}">
                  <a16:creationId xmlns:a16="http://schemas.microsoft.com/office/drawing/2014/main" id="{0AB5CC2E-39A0-4263-B53E-70E92E3427D1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2" name="object 77">
              <a:extLst>
                <a:ext uri="{FF2B5EF4-FFF2-40B4-BE49-F238E27FC236}">
                  <a16:creationId xmlns:a16="http://schemas.microsoft.com/office/drawing/2014/main" id="{0496AEF3-6FAE-486B-9002-FB7FDC05EEC3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3" name="object 78">
              <a:extLst>
                <a:ext uri="{FF2B5EF4-FFF2-40B4-BE49-F238E27FC236}">
                  <a16:creationId xmlns:a16="http://schemas.microsoft.com/office/drawing/2014/main" id="{A0E49730-240E-4860-8EE8-D83E16746B8F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4" name="object 79">
              <a:extLst>
                <a:ext uri="{FF2B5EF4-FFF2-40B4-BE49-F238E27FC236}">
                  <a16:creationId xmlns:a16="http://schemas.microsoft.com/office/drawing/2014/main" id="{E1253490-B5BB-49B3-BC08-9C8F0F51D593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5" name="object 80">
              <a:extLst>
                <a:ext uri="{FF2B5EF4-FFF2-40B4-BE49-F238E27FC236}">
                  <a16:creationId xmlns:a16="http://schemas.microsoft.com/office/drawing/2014/main" id="{6087ADB8-0AA7-4AEF-A664-38395411E0FF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6" name="object 81">
              <a:extLst>
                <a:ext uri="{FF2B5EF4-FFF2-40B4-BE49-F238E27FC236}">
                  <a16:creationId xmlns:a16="http://schemas.microsoft.com/office/drawing/2014/main" id="{4A1F061B-E7DC-4596-9809-26B261FF96B3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7" name="object 82">
              <a:extLst>
                <a:ext uri="{FF2B5EF4-FFF2-40B4-BE49-F238E27FC236}">
                  <a16:creationId xmlns:a16="http://schemas.microsoft.com/office/drawing/2014/main" id="{3885CABF-F6C3-4337-8C7A-7933D783B83F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8" name="object 83">
              <a:extLst>
                <a:ext uri="{FF2B5EF4-FFF2-40B4-BE49-F238E27FC236}">
                  <a16:creationId xmlns:a16="http://schemas.microsoft.com/office/drawing/2014/main" id="{B2059BCA-D864-4412-9927-68EEB42B227B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9" name="object 84">
              <a:extLst>
                <a:ext uri="{FF2B5EF4-FFF2-40B4-BE49-F238E27FC236}">
                  <a16:creationId xmlns:a16="http://schemas.microsoft.com/office/drawing/2014/main" id="{0681FE82-DDD1-4D9A-AB36-0021082DC4D1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0" name="object 85">
              <a:extLst>
                <a:ext uri="{FF2B5EF4-FFF2-40B4-BE49-F238E27FC236}">
                  <a16:creationId xmlns:a16="http://schemas.microsoft.com/office/drawing/2014/main" id="{76673AE5-4A7D-4672-9DDE-3A66D919AC77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1" name="object 86">
              <a:extLst>
                <a:ext uri="{FF2B5EF4-FFF2-40B4-BE49-F238E27FC236}">
                  <a16:creationId xmlns:a16="http://schemas.microsoft.com/office/drawing/2014/main" id="{1F89DE1B-7A58-46A0-83F0-13705568DE93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2" name="object 87">
              <a:extLst>
                <a:ext uri="{FF2B5EF4-FFF2-40B4-BE49-F238E27FC236}">
                  <a16:creationId xmlns:a16="http://schemas.microsoft.com/office/drawing/2014/main" id="{143536A5-09BA-4C5B-8F04-902BE6BC5B27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3" name="object 88">
              <a:extLst>
                <a:ext uri="{FF2B5EF4-FFF2-40B4-BE49-F238E27FC236}">
                  <a16:creationId xmlns:a16="http://schemas.microsoft.com/office/drawing/2014/main" id="{0DEC97E7-750B-4B9C-9844-565689C26C85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4" name="object 89">
              <a:extLst>
                <a:ext uri="{FF2B5EF4-FFF2-40B4-BE49-F238E27FC236}">
                  <a16:creationId xmlns:a16="http://schemas.microsoft.com/office/drawing/2014/main" id="{224B1FDA-7193-455D-8F27-9F472663DEA8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5" name="object 90">
              <a:extLst>
                <a:ext uri="{FF2B5EF4-FFF2-40B4-BE49-F238E27FC236}">
                  <a16:creationId xmlns:a16="http://schemas.microsoft.com/office/drawing/2014/main" id="{264F6175-1FEE-40B7-B458-BA4BC0271561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6" name="object 91">
              <a:extLst>
                <a:ext uri="{FF2B5EF4-FFF2-40B4-BE49-F238E27FC236}">
                  <a16:creationId xmlns:a16="http://schemas.microsoft.com/office/drawing/2014/main" id="{AE68B8F2-0868-415C-94B5-6DFC480DF5ED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7" name="object 92">
              <a:extLst>
                <a:ext uri="{FF2B5EF4-FFF2-40B4-BE49-F238E27FC236}">
                  <a16:creationId xmlns:a16="http://schemas.microsoft.com/office/drawing/2014/main" id="{BF93574F-EE10-4228-A96E-CF3476478F1A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8" name="object 93">
              <a:extLst>
                <a:ext uri="{FF2B5EF4-FFF2-40B4-BE49-F238E27FC236}">
                  <a16:creationId xmlns:a16="http://schemas.microsoft.com/office/drawing/2014/main" id="{55946DB6-2336-4B80-AC29-BBB74680288F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9" name="object 94">
              <a:extLst>
                <a:ext uri="{FF2B5EF4-FFF2-40B4-BE49-F238E27FC236}">
                  <a16:creationId xmlns:a16="http://schemas.microsoft.com/office/drawing/2014/main" id="{086EE569-365A-41C1-9B8A-2C69C771971F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80" name="object 95">
              <a:extLst>
                <a:ext uri="{FF2B5EF4-FFF2-40B4-BE49-F238E27FC236}">
                  <a16:creationId xmlns:a16="http://schemas.microsoft.com/office/drawing/2014/main" id="{013F7639-3D59-4512-B2B0-80B4E9D28364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81" name="object 96">
              <a:extLst>
                <a:ext uri="{FF2B5EF4-FFF2-40B4-BE49-F238E27FC236}">
                  <a16:creationId xmlns:a16="http://schemas.microsoft.com/office/drawing/2014/main" id="{8EB9C4C3-0CE4-4426-B983-F812FA6BAE44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82" name="object 97">
              <a:extLst>
                <a:ext uri="{FF2B5EF4-FFF2-40B4-BE49-F238E27FC236}">
                  <a16:creationId xmlns:a16="http://schemas.microsoft.com/office/drawing/2014/main" id="{13E3C12C-F21F-483E-BD62-FC95F9A457D1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383" name="object 98">
            <a:extLst>
              <a:ext uri="{FF2B5EF4-FFF2-40B4-BE49-F238E27FC236}">
                <a16:creationId xmlns:a16="http://schemas.microsoft.com/office/drawing/2014/main" id="{D62060A7-FB14-4C48-91BC-D4FEC9727DFB}"/>
              </a:ext>
            </a:extLst>
          </p:cNvPr>
          <p:cNvSpPr txBox="1"/>
          <p:nvPr/>
        </p:nvSpPr>
        <p:spPr>
          <a:xfrm>
            <a:off x="1595761" y="251860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84" name="object 99">
            <a:extLst>
              <a:ext uri="{FF2B5EF4-FFF2-40B4-BE49-F238E27FC236}">
                <a16:creationId xmlns:a16="http://schemas.microsoft.com/office/drawing/2014/main" id="{B07487E1-4693-4AA3-9A3B-D907B8E83EEF}"/>
              </a:ext>
            </a:extLst>
          </p:cNvPr>
          <p:cNvSpPr txBox="1"/>
          <p:nvPr/>
        </p:nvSpPr>
        <p:spPr>
          <a:xfrm>
            <a:off x="1927768" y="2579598"/>
            <a:ext cx="198615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Output Decorator.</a:t>
            </a:r>
          </a:p>
        </p:txBody>
      </p:sp>
      <p:sp>
        <p:nvSpPr>
          <p:cNvPr id="412" name="object 127">
            <a:extLst>
              <a:ext uri="{FF2B5EF4-FFF2-40B4-BE49-F238E27FC236}">
                <a16:creationId xmlns:a16="http://schemas.microsoft.com/office/drawing/2014/main" id="{6771BCDE-7703-4BFC-8007-F5E4F5800118}"/>
              </a:ext>
            </a:extLst>
          </p:cNvPr>
          <p:cNvSpPr txBox="1"/>
          <p:nvPr/>
        </p:nvSpPr>
        <p:spPr>
          <a:xfrm>
            <a:off x="1595761" y="3093237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41" name="object 156">
            <a:extLst>
              <a:ext uri="{FF2B5EF4-FFF2-40B4-BE49-F238E27FC236}">
                <a16:creationId xmlns:a16="http://schemas.microsoft.com/office/drawing/2014/main" id="{E5D644D3-3125-4285-9778-584D32DFDD3F}"/>
              </a:ext>
            </a:extLst>
          </p:cNvPr>
          <p:cNvSpPr txBox="1"/>
          <p:nvPr/>
        </p:nvSpPr>
        <p:spPr>
          <a:xfrm>
            <a:off x="1595761" y="366786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70" name="object 185">
            <a:extLst>
              <a:ext uri="{FF2B5EF4-FFF2-40B4-BE49-F238E27FC236}">
                <a16:creationId xmlns:a16="http://schemas.microsoft.com/office/drawing/2014/main" id="{E77EA725-303E-4A64-AE2A-62E55D4714F1}"/>
              </a:ext>
            </a:extLst>
          </p:cNvPr>
          <p:cNvSpPr txBox="1"/>
          <p:nvPr/>
        </p:nvSpPr>
        <p:spPr>
          <a:xfrm>
            <a:off x="1595761" y="424250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GB" sz="1273" spc="3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99" name="object 214">
            <a:extLst>
              <a:ext uri="{FF2B5EF4-FFF2-40B4-BE49-F238E27FC236}">
                <a16:creationId xmlns:a16="http://schemas.microsoft.com/office/drawing/2014/main" id="{0A04EBA9-610F-42FF-B1D3-D88C4CB8ED67}"/>
              </a:ext>
            </a:extLst>
          </p:cNvPr>
          <p:cNvSpPr txBox="1"/>
          <p:nvPr/>
        </p:nvSpPr>
        <p:spPr>
          <a:xfrm>
            <a:off x="1595761" y="481714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CC8806E4-1945-4F5F-8901-58D2247633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71" y="3031273"/>
            <a:ext cx="1592072" cy="15883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Input Decorator  Example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GB" sz="2000" b="1" spc="-5" dirty="0">
              <a:solidFill>
                <a:srgbClr val="C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spc="-5" dirty="0">
                <a:ea typeface="open sans" panose="020B0606030504020204" pitchFamily="34" charset="0"/>
                <a:cs typeface="open sans" panose="020B0606030504020204" pitchFamily="34" charset="0"/>
              </a:rPr>
              <a:t>Step One : </a:t>
            </a:r>
          </a:p>
          <a:p>
            <a:endParaRPr lang="en-GB" sz="2000" b="1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Start with creating an array to store the properties for each selector. </a:t>
            </a: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(Each selector represents an object within this array)</a:t>
            </a:r>
            <a:endParaRPr lang="en-US" sz="2400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3A5C840-D6FF-4ADC-B2DE-89919F8F6A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0835" y="41404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1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Input Decorator Example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GB" sz="2400" b="1" spc="-5" dirty="0">
              <a:solidFill>
                <a:srgbClr val="C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So in </a:t>
            </a:r>
            <a:r>
              <a:rPr lang="en-GB" sz="20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courses.component.ts</a:t>
            </a:r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endParaRPr lang="en-GB" sz="2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startdate: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'15/12/2021'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enddate: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'30/12/2021'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"https://blog.axway.com/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wp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-content/uploads/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2019/07/GettyImages-1156783188-2.jpgAPI-Mashup-2.jpg"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 algn="just"/>
            <a:endParaRPr lang="en-US" sz="2400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AD44E-B12E-48AF-91F3-4E623517400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0835" y="41404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Input Decorator Example</a:t>
            </a:r>
          </a:p>
          <a:p>
            <a:pPr algn="just"/>
            <a:endParaRPr lang="en-GB" sz="2000" dirty="0"/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"Angular"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startdate: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"1/1/2022"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enddate: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"15/1/2022"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"https://encrypted-     tbn0.gstatic.com/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images?q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=tbn:ANd9GcRRFhAZzXSieePNJh-4luKVxt2fbjyOs2zdv030JS_poIL10ICMzF9vfSD23myYxyQOVzQ&amp;usqp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=CAU"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"Scrum"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startdate: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"18/1/2022"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enddate: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"21/1/2022"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"https://i2.wp.com/iraqtech.io/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wp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-content/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uploads/Agile-framwork.jpg"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005121E-7967-446B-B8D5-7405E591A9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0835" y="3942373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Input Decorator Example</a:t>
            </a:r>
          </a:p>
          <a:p>
            <a:pPr algn="just"/>
            <a:endParaRPr lang="en-GB" sz="2000" dirty="0"/>
          </a:p>
          <a:p>
            <a:r>
              <a:rPr lang="en-GB" sz="1800" b="1" spc="-5" dirty="0">
                <a:ea typeface="open sans" panose="020B0606030504020204" pitchFamily="34" charset="0"/>
                <a:cs typeface="open sans" panose="020B0606030504020204" pitchFamily="34" charset="0"/>
              </a:rPr>
              <a:t>Step Two :</a:t>
            </a:r>
          </a:p>
          <a:p>
            <a:endParaRPr lang="en-GB" sz="1800" b="1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Open parent component views (courses.component.html) then pass this variable to the child component instance, which is passed to the parent component.</a:t>
            </a:r>
          </a:p>
          <a:p>
            <a:endParaRPr lang="en-GB" sz="18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&lt;app-course-card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startdate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obj.startdate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enddate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enddate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imagename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obj.imagename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&lt;/app-course-card&gt;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005121E-7967-446B-B8D5-7405E591A9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12304" y="402479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Input Decorator Example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1800" b="1" spc="-5" dirty="0">
                <a:ea typeface="open sans" panose="020B0606030504020204" pitchFamily="34" charset="0"/>
                <a:cs typeface="open sans" panose="020B0606030504020204" pitchFamily="34" charset="0"/>
              </a:rPr>
              <a:t>Step Three :</a:t>
            </a:r>
          </a:p>
          <a:p>
            <a:endParaRPr lang="en-GB" sz="1800" b="1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Import the input on the child component (course card component). </a:t>
            </a:r>
          </a:p>
          <a:p>
            <a:endParaRPr lang="en-GB" sz="1800" b="1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So, in the </a:t>
            </a:r>
            <a:r>
              <a:rPr lang="en-GB" sz="18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courseCard.component.ts</a:t>
            </a:r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4EC7362-87CF-4E33-B43A-91242D2C9F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0835" y="4140104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7EF0B7-839C-44E3-85FC-22DB4A826FF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59227" y="4499030"/>
            <a:ext cx="6248402" cy="771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21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960191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Input Decorator Example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1800" b="1" spc="-5" dirty="0">
                <a:ea typeface="open sans" panose="020B0606030504020204" pitchFamily="34" charset="0"/>
                <a:cs typeface="open sans" panose="020B0606030504020204" pitchFamily="34" charset="0"/>
              </a:rPr>
              <a:t>Step Four :</a:t>
            </a:r>
          </a:p>
          <a:p>
            <a:endParaRPr lang="en-GB" sz="1800" b="1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Create variables that are passed from the parent component to the child component.</a:t>
            </a:r>
          </a:p>
          <a:p>
            <a:endParaRPr lang="en-GB" sz="18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</a:t>
            </a:r>
            <a:r>
              <a:rPr lang="en-GB" sz="18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coursCard.component.ts</a:t>
            </a:r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sz="18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startdate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enddate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teachercourse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4EC7362-87CF-4E33-B43A-91242D2C9FD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5410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8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The Example Result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ECE2771-BEA7-4DA5-8469-5EEE30A1E1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0835" y="4140104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8824E3C-25BB-4E8A-8CF2-5BD03EBC43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12202" y="2629770"/>
            <a:ext cx="6632260" cy="36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Output Decorator </a:t>
            </a:r>
          </a:p>
        </p:txBody>
      </p:sp>
    </p:spTree>
    <p:extLst>
      <p:ext uri="{BB962C8B-B14F-4D97-AF65-F5344CB8AC3E}">
        <p14:creationId xmlns:p14="http://schemas.microsoft.com/office/powerpoint/2010/main" val="1206087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Output Decorator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</a:rPr>
              <a:t>In the @Output decorator, data is passed from the child to the parent component.</a:t>
            </a:r>
          </a:p>
          <a:p>
            <a:endParaRPr lang="en-GB" sz="2000" b="0" dirty="0">
              <a:solidFill>
                <a:srgbClr val="000000"/>
              </a:solidFill>
              <a:effectLst/>
            </a:endParaRPr>
          </a:p>
          <a:p>
            <a:r>
              <a:rPr lang="en-GB" sz="2000" spc="-5" dirty="0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annotation binds a property of type Angular </a:t>
            </a:r>
            <a:r>
              <a:rPr lang="en-GB" sz="2000" spc="-5" dirty="0" err="1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EventEmitter</a:t>
            </a:r>
            <a:r>
              <a:rPr lang="en-GB" sz="2000" spc="-5" dirty="0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GB" sz="2000" spc="-5" dirty="0">
              <a:solidFill>
                <a:srgbClr val="0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Use it in components with the @Output directive to emit custom events synchronously or asynchronously.</a:t>
            </a:r>
          </a:p>
          <a:p>
            <a:pPr algn="just"/>
            <a:endParaRPr lang="en-US" sz="2400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330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Output Decorator Example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Create an instance of the </a:t>
            </a:r>
            <a:r>
              <a:rPr lang="en-GB" sz="18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eventEmmiter</a:t>
            </a:r>
            <a:r>
              <a:rPr lang="en-GB" sz="1800" spc="-5" dirty="0">
                <a:ea typeface="open sans" panose="020B0606030504020204" pitchFamily="34" charset="0"/>
                <a:cs typeface="open sans" panose="020B0606030504020204" pitchFamily="34" charset="0"/>
              </a:rPr>
              <a:t> class In the child component to emit the output event in the parent component.  </a:t>
            </a:r>
          </a:p>
          <a:p>
            <a:endParaRPr lang="en-GB" sz="1800" b="1" spc="-5" dirty="0">
              <a:solidFill>
                <a:srgbClr val="C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800" b="1" spc="-5" dirty="0">
              <a:solidFill>
                <a:srgbClr val="C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opneProfile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4EC7362-87CF-4E33-B43A-91242D2C9F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50020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4" y="2158612"/>
            <a:ext cx="7773420" cy="382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000" dirty="0"/>
              <a:t>Generate a new component called profile and give it a routing. </a:t>
            </a:r>
          </a:p>
          <a:p>
            <a:pPr algn="just">
              <a:lnSpc>
                <a:spcPct val="200000"/>
              </a:lnSpc>
            </a:pPr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0E1EE2D-FD1D-4F1A-87EC-1098F993D3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51022" y="1999287"/>
            <a:ext cx="2200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4" y="2158612"/>
            <a:ext cx="7773420" cy="44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000" dirty="0"/>
              <a:t>Create an output event that redirects to the profile component when the user clicks on the course image. </a:t>
            </a:r>
          </a:p>
          <a:p>
            <a:pPr algn="just">
              <a:lnSpc>
                <a:spcPct val="200000"/>
              </a:lnSpc>
            </a:pPr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0E1EE2D-FD1D-4F1A-87EC-1098F993D3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51022" y="1999287"/>
            <a:ext cx="2200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0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4" y="2158612"/>
            <a:ext cx="7773420" cy="508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 _ Solution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In the child views (courseCard.component.html)</a:t>
            </a:r>
          </a:p>
          <a:p>
            <a:r>
              <a:rPr lang="en-GB" sz="2000" dirty="0">
                <a:solidFill>
                  <a:srgbClr val="000000"/>
                </a:solidFill>
              </a:rPr>
              <a:t>Add the click event in the image tag</a:t>
            </a:r>
          </a:p>
          <a:p>
            <a:endParaRPr lang="en-GB" sz="2800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showPorfile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}}"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 300px;height: 200px;"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-responsive"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200000"/>
              </a:lnSpc>
            </a:pPr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170BD99-0443-43D0-BA7F-FEBDAEB24C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4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4" y="2158612"/>
            <a:ext cx="7773420" cy="536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 _ Solution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Then implement the show profile function in the </a:t>
            </a:r>
            <a:r>
              <a:rPr lang="en-GB" sz="2000" dirty="0" err="1">
                <a:solidFill>
                  <a:srgbClr val="000000"/>
                </a:solidFill>
              </a:rPr>
              <a:t>courseCard.component.ts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showPorfile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'profile'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}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2000" b="1" dirty="0">
                <a:solidFill>
                  <a:srgbClr val="C00000"/>
                </a:solidFill>
              </a:rPr>
              <a:t>Note:  </a:t>
            </a:r>
            <a:r>
              <a:rPr lang="en-GB" sz="2000" dirty="0"/>
              <a:t>Don’t forget to define an instance of the router class in the constructor.</a:t>
            </a:r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170BD99-0443-43D0-BA7F-FEBDAEB24C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8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4" y="2158612"/>
            <a:ext cx="7773420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 _ Solution _ 2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Using the output decorator to pass the data from the child to the parent component. </a:t>
            </a:r>
          </a:p>
          <a:p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The show profile function will emit the open profile that is passed to the parent component (course component).</a:t>
            </a:r>
          </a:p>
          <a:p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170BD99-0443-43D0-BA7F-FEBDAEB24C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98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3" y="2158612"/>
            <a:ext cx="9816165" cy="536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 _ Solution _ 2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1" spc="-5" dirty="0">
                <a:ea typeface="open sans" panose="020B0606030504020204" pitchFamily="34" charset="0"/>
                <a:cs typeface="open sans" panose="020B0606030504020204" pitchFamily="34" charset="0"/>
              </a:rPr>
              <a:t>Step One </a:t>
            </a:r>
          </a:p>
          <a:p>
            <a:endParaRPr lang="en-GB" sz="2000" b="1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Import the output decorator and the Event Emitter in the child component (course card component). </a:t>
            </a:r>
          </a:p>
          <a:p>
            <a:endParaRPr lang="en-GB" sz="2000" b="1" spc="-5" dirty="0">
              <a:solidFill>
                <a:srgbClr val="C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GB" sz="20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courseCard.component.ts</a:t>
            </a:r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sz="2000" b="1" spc="-5" dirty="0">
              <a:solidFill>
                <a:srgbClr val="C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170BD99-0443-43D0-BA7F-FEBDAEB24C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7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3" y="2158612"/>
            <a:ext cx="9816165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 _ Solution _ 2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1" spc="-5" dirty="0">
                <a:ea typeface="open sans" panose="020B0606030504020204" pitchFamily="34" charset="0"/>
                <a:cs typeface="open sans" panose="020B0606030504020204" pitchFamily="34" charset="0"/>
              </a:rPr>
              <a:t>Step Two </a:t>
            </a:r>
          </a:p>
          <a:p>
            <a:endParaRPr lang="en-GB" sz="2000" b="1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Create an instance of Event Emitter in the child component. </a:t>
            </a:r>
          </a:p>
          <a:p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opneProfile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170BD99-0443-43D0-BA7F-FEBDAEB24C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32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3" y="2158612"/>
            <a:ext cx="9816165" cy="477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 _ Solution _ 2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1" spc="-5" dirty="0">
                <a:ea typeface="open sans" panose="020B0606030504020204" pitchFamily="34" charset="0"/>
                <a:cs typeface="open sans" panose="020B0606030504020204" pitchFamily="34" charset="0"/>
              </a:rPr>
              <a:t>Step Three </a:t>
            </a:r>
          </a:p>
          <a:p>
            <a:endParaRPr lang="en-GB" sz="2000" b="1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child component views (courseCard.component.html</a:t>
            </a:r>
            <a:r>
              <a:rPr lang="en-GB" sz="2400" spc="-5" dirty="0"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r>
              <a:rPr lang="en-GB" sz="2400" spc="-5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2400" b="1" spc="-5" dirty="0">
              <a:solidFill>
                <a:srgbClr val="C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3500438" algn="l"/>
              </a:tabLst>
            </a:pP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goToProfile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}}"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 300px;height: 200px;"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tabLst>
                <a:tab pos="3500438" algn="l"/>
              </a:tabLst>
            </a:pP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-responsive"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170BD99-0443-43D0-BA7F-FEBDAEB24C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4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3" y="2158612"/>
            <a:ext cx="9816165" cy="4715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 _ Solution _ 2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1" spc="-5" dirty="0">
                <a:ea typeface="open sans" panose="020B0606030504020204" pitchFamily="34" charset="0"/>
                <a:cs typeface="open sans" panose="020B0606030504020204" pitchFamily="34" charset="0"/>
              </a:rPr>
              <a:t>Step Three </a:t>
            </a:r>
          </a:p>
          <a:p>
            <a:pPr>
              <a:tabLst>
                <a:tab pos="3500438" algn="l"/>
              </a:tabLst>
            </a:pP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tabLst>
                <a:tab pos="3500438" algn="l"/>
              </a:tabLst>
            </a:pPr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</a:t>
            </a:r>
            <a:r>
              <a:rPr lang="en-GB" sz="2000" spc="-5" dirty="0" err="1">
                <a:ea typeface="open sans" panose="020B0606030504020204" pitchFamily="34" charset="0"/>
                <a:cs typeface="open sans" panose="020B0606030504020204" pitchFamily="34" charset="0"/>
              </a:rPr>
              <a:t>courseCard.component.ts</a:t>
            </a:r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3500438" algn="l"/>
              </a:tabLst>
            </a:pPr>
            <a:endParaRPr lang="en-GB" sz="24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3500438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goToProfile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tabLst>
                <a:tab pos="3500438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opneProfile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500438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170BD99-0443-43D0-BA7F-FEBDAEB24C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39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3" y="2158612"/>
            <a:ext cx="9816165" cy="289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 _ Solution _ 2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In the courses.component.html add an output event called show profile.</a:t>
            </a:r>
          </a:p>
          <a:p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170BD99-0443-43D0-BA7F-FEBDAEB24C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055358"/>
            <a:ext cx="3650737" cy="27175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2F9049-ACF0-4172-AF71-E01DF0802BC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61222" y="3823856"/>
            <a:ext cx="5764883" cy="22229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59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Objective of this lecture  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J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to know about the reusable component concept and its purpose for it.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The Input and output decorator and what the purpose for using these decorators.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448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 defTabSz="554492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230524" y="3024116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 defTabSz="554492">
              <a:spcBef>
                <a:spcPts val="82"/>
              </a:spcBef>
            </a:pPr>
            <a:r>
              <a:rPr lang="en-US" sz="3638" spc="-36" dirty="0">
                <a:solidFill>
                  <a:prstClr val="white"/>
                </a:solidFill>
                <a:latin typeface="Trebuchet MS"/>
              </a:rPr>
              <a:t>Overview of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615A22-550F-40E5-AE0C-5D7765E992B9}"/>
              </a:ext>
            </a:extLst>
          </p:cNvPr>
          <p:cNvSpPr txBox="1"/>
          <p:nvPr/>
        </p:nvSpPr>
        <p:spPr>
          <a:xfrm>
            <a:off x="989028" y="1988964"/>
            <a:ext cx="7542922" cy="471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Times New Roman" panose="02020603050405020304" pitchFamily="18" charset="0"/>
              </a:rPr>
              <a:t>[1]</a:t>
            </a:r>
            <a:r>
              <a:rPr lang="en-GB" sz="1600" dirty="0">
                <a:latin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Angular, “Angular,” </a:t>
            </a:r>
            <a:r>
              <a:rPr lang="en-GB" sz="1600" i="1" dirty="0">
                <a:effectLst/>
                <a:latin typeface="Times New Roman" panose="02020603050405020304" pitchFamily="18" charset="0"/>
              </a:rPr>
              <a:t>Angular.io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, 2019. </a:t>
            </a:r>
            <a:r>
              <a:rPr lang="en-GB" sz="1600" dirty="0">
                <a:effectLst/>
                <a:latin typeface="Times New Roman" panose="02020603050405020304" pitchFamily="18" charset="0"/>
                <a:hlinkClick r:id="rId21"/>
              </a:rPr>
              <a:t>https://angular.io/</a:t>
            </a:r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[2]</a:t>
            </a:r>
            <a:r>
              <a:rPr lang="en-GB" dirty="0">
                <a:latin typeface="Times New Roman" panose="02020603050405020304" pitchFamily="18" charset="0"/>
              </a:rPr>
              <a:t>  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“Complete Angular Tutorial For Beginners,” </a:t>
            </a:r>
            <a:r>
              <a:rPr lang="en-GB" sz="1800" i="1" dirty="0" err="1">
                <a:effectLst/>
                <a:latin typeface="Times New Roman" panose="02020603050405020304" pitchFamily="18" charset="0"/>
              </a:rPr>
              <a:t>TekTutorialsHub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22"/>
              </a:rPr>
              <a:t>https://www.tektutorialshub.com/angular-tutorial/</a:t>
            </a:r>
            <a:endParaRPr lang="en-GB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[3]“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 | build amazing things,”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Npmjs.com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 2019. https://www.npmjs.com/</a:t>
            </a: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[4]“Angular Tutorial for Beginners | 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Simplilearn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Simplilearn.com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https://www.simplilearn.com/tutorials/angular-tutorial (accessed Aug. 19, 2022).</a:t>
            </a:r>
          </a:p>
          <a:p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 marL="342900" indent="-342900" algn="just" defTabSz="554492">
              <a:lnSpc>
                <a:spcPct val="150000"/>
              </a:lnSpc>
              <a:buFont typeface="+mj-lt"/>
              <a:buAutoNum type="arabicPeriod"/>
            </a:pPr>
            <a:endParaRPr lang="en-US" sz="1698" dirty="0">
              <a:solidFill>
                <a:prstClr val="black"/>
              </a:solidFill>
              <a:latin typeface="Calibri"/>
            </a:endParaRPr>
          </a:p>
          <a:p>
            <a:pPr algn="just" defTabSz="554492" fontAlgn="base"/>
            <a:endParaRPr lang="en-US" sz="2668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F7DE70-A272-447B-990C-CFAB8412B8B1}"/>
              </a:ext>
            </a:extLst>
          </p:cNvPr>
          <p:cNvGrpSpPr/>
          <p:nvPr/>
        </p:nvGrpSpPr>
        <p:grpSpPr>
          <a:xfrm>
            <a:off x="8113803" y="1950638"/>
            <a:ext cx="4079253" cy="5204305"/>
            <a:chOff x="6641219" y="0"/>
            <a:chExt cx="5552795" cy="72514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572613-9F49-4177-8605-4427B7298A60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81E6FED-7880-4FFB-9D97-AB47B414ABCE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E1E7F2-F41A-4381-9218-4980B20BA4AA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C16EBCB-B2C9-46A8-A0F9-FF55F12F056E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AB09CF8-582D-4B2D-92B0-FFD3ECD07E7B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1EEAF50-7713-43C0-8A9A-67E0DB947859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CB68653-5917-40ED-9198-4836F1241F8A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5E61EF1-86A4-42BF-BE2B-89337D710D01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A7CA90A-3EB5-413A-8233-B3B88E59252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72CA417-FCFC-44B5-BD35-4CF427D2526D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B1AC378-EE93-4065-AE71-01C51E25B2AE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B221B68-7081-4340-ABF6-AD937A5A167E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F08B358-BCFC-4FF3-9137-C66A562CF6B9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8E0806A-B72F-4B21-A3C3-8DEE1F632F22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A7BDA13-A7F4-4E6C-B3B2-6A2881119FE0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EAAE6B0-85D9-493D-B61D-43D7963FB652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42DF1CF-461E-4A89-B411-455AE34DCCF4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B61A3BF-02F4-404E-9307-CDA1D8521825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647E1FA-192B-4389-B642-D9CABA222693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A6FA179-EDC4-4545-8F5A-B92C877D8BAD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95252E-24E9-41A1-8EC1-72241A4B75B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14CFD77-E398-4E6B-A527-6F72A35ED93F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B0CF86-2133-4A96-803D-614660424E92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A405CA5-97F0-407A-A24F-183CBBE4A0FA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C4124B6-B561-4C32-8706-281BB3B0C480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52B573F-3936-42E8-B229-513C85A0219D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0FFAD53-FFE3-4801-ABFF-6923B17D6A85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D5B9938-2E3D-4920-AF73-1E4883DF2B2C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981ABAF-4E77-4E06-B5FD-FBB617CE94A3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6DCEB7C-0D64-4899-AAF2-5DEDCB99D8C7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7E49783-137C-4E14-BA3B-729CFD99ACEA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9903864-8123-4314-8176-95EFB6C87FC0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402B361-4AEC-4DAD-BAE3-1A0AFB376766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FA21BE-7B60-4A82-8949-464F831C651C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306B702-7409-4C95-B656-41440584C835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53AA8C-B6EA-424B-922F-3C3E620AD6D5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376F8B-FAF3-4F39-AE03-282AA679F891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EC54ED7-9E82-4B30-A2EF-A31A7083EE22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A33CCBF-0FF6-4939-AD4D-5C0DAB674ADA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E78C7070-A1AB-4D3C-BD30-30C3A990DA4C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CE56B7C-2864-4ACA-B1C6-68CA5F4A0243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A87E225-84FB-4F4F-AF6C-4013C352AB37}"/>
              </a:ext>
            </a:extLst>
          </p:cNvPr>
          <p:cNvSpPr txBox="1"/>
          <p:nvPr/>
        </p:nvSpPr>
        <p:spPr>
          <a:xfrm>
            <a:off x="-1415103" y="1369050"/>
            <a:ext cx="6094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54492"/>
            <a:r>
              <a:rPr lang="en-US" sz="2800" b="1" spc="24" dirty="0">
                <a:solidFill>
                  <a:srgbClr val="DB0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2800" b="1" dirty="0">
              <a:solidFill>
                <a:srgbClr val="DB09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852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286" y="2183424"/>
            <a:ext cx="3096304" cy="718135"/>
          </a:xfrm>
          <a:prstGeom prst="rect">
            <a:avLst/>
          </a:prstGeom>
        </p:spPr>
        <p:txBody>
          <a:bodyPr vert="horz" wrap="square" lIns="0" tIns="101272" rIns="0" bIns="0" rtlCol="0">
            <a:spAutoFit/>
          </a:bodyPr>
          <a:lstStyle/>
          <a:p>
            <a:pPr>
              <a:spcBef>
                <a:spcPts val="797"/>
              </a:spcBef>
            </a:pPr>
            <a:r>
              <a:rPr sz="4002" spc="-27" dirty="0">
                <a:latin typeface="Tahoma"/>
                <a:cs typeface="Tahoma"/>
              </a:rPr>
              <a:t>Thank</a:t>
            </a:r>
            <a:r>
              <a:rPr sz="4002" spc="-309" dirty="0">
                <a:latin typeface="Tahoma"/>
                <a:cs typeface="Tahoma"/>
              </a:rPr>
              <a:t> </a:t>
            </a:r>
            <a:r>
              <a:rPr sz="4002" spc="-88" dirty="0">
                <a:latin typeface="Tahoma"/>
                <a:cs typeface="Tahoma"/>
              </a:rPr>
              <a:t>y</a:t>
            </a:r>
            <a:r>
              <a:rPr sz="4002" spc="-69" dirty="0">
                <a:latin typeface="Tahoma"/>
                <a:cs typeface="Tahoma"/>
              </a:rPr>
              <a:t>ou</a:t>
            </a:r>
            <a:r>
              <a:rPr sz="4002" spc="-58" dirty="0">
                <a:latin typeface="Tahoma"/>
                <a:cs typeface="Tahoma"/>
              </a:rPr>
              <a:t>ﻂﺤﻧ</a:t>
            </a:r>
            <a:endParaRPr sz="4002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32" y="3061607"/>
                  </a:lnTo>
                  <a:lnTo>
                    <a:pt x="304785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70770" y="2920537"/>
              <a:ext cx="242402" cy="2424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74729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33" y="3051505"/>
                  </a:moveTo>
                  <a:lnTo>
                    <a:pt x="851141" y="3009442"/>
                  </a:lnTo>
                  <a:lnTo>
                    <a:pt x="835761" y="2972079"/>
                  </a:lnTo>
                  <a:lnTo>
                    <a:pt x="834936" y="2970047"/>
                  </a:lnTo>
                  <a:lnTo>
                    <a:pt x="822286" y="2955277"/>
                  </a:lnTo>
                  <a:lnTo>
                    <a:pt x="822286" y="3033014"/>
                  </a:lnTo>
                  <a:lnTo>
                    <a:pt x="817880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61" y="3142386"/>
                  </a:lnTo>
                  <a:lnTo>
                    <a:pt x="649097" y="3122218"/>
                  </a:lnTo>
                  <a:lnTo>
                    <a:pt x="623150" y="3089376"/>
                  </a:lnTo>
                  <a:lnTo>
                    <a:pt x="612190" y="3050463"/>
                  </a:lnTo>
                  <a:lnTo>
                    <a:pt x="616585" y="3010268"/>
                  </a:lnTo>
                  <a:lnTo>
                    <a:pt x="636765" y="2973603"/>
                  </a:lnTo>
                  <a:lnTo>
                    <a:pt x="669594" y="2947670"/>
                  </a:lnTo>
                  <a:lnTo>
                    <a:pt x="708507" y="2936697"/>
                  </a:lnTo>
                  <a:lnTo>
                    <a:pt x="748715" y="2941091"/>
                  </a:lnTo>
                  <a:lnTo>
                    <a:pt x="785368" y="2961259"/>
                  </a:lnTo>
                  <a:lnTo>
                    <a:pt x="811314" y="2994088"/>
                  </a:lnTo>
                  <a:lnTo>
                    <a:pt x="822286" y="3033014"/>
                  </a:lnTo>
                  <a:lnTo>
                    <a:pt x="822286" y="2955277"/>
                  </a:lnTo>
                  <a:lnTo>
                    <a:pt x="768527" y="2913824"/>
                  </a:lnTo>
                  <a:lnTo>
                    <a:pt x="727011" y="2904337"/>
                  </a:lnTo>
                  <a:lnTo>
                    <a:pt x="684936" y="2907830"/>
                  </a:lnTo>
                  <a:lnTo>
                    <a:pt x="645553" y="2924048"/>
                  </a:lnTo>
                  <a:lnTo>
                    <a:pt x="612063" y="2952699"/>
                  </a:lnTo>
                  <a:lnTo>
                    <a:pt x="589330" y="2990443"/>
                  </a:lnTo>
                  <a:lnTo>
                    <a:pt x="579843" y="3031972"/>
                  </a:lnTo>
                  <a:lnTo>
                    <a:pt x="583336" y="3074035"/>
                  </a:lnTo>
                  <a:lnTo>
                    <a:pt x="599541" y="3113417"/>
                  </a:lnTo>
                  <a:lnTo>
                    <a:pt x="628205" y="3146920"/>
                  </a:lnTo>
                  <a:lnTo>
                    <a:pt x="665949" y="3169640"/>
                  </a:lnTo>
                  <a:lnTo>
                    <a:pt x="707466" y="3179127"/>
                  </a:lnTo>
                  <a:lnTo>
                    <a:pt x="749541" y="3175635"/>
                  </a:lnTo>
                  <a:lnTo>
                    <a:pt x="788924" y="3159429"/>
                  </a:lnTo>
                  <a:lnTo>
                    <a:pt x="803694" y="3146780"/>
                  </a:lnTo>
                  <a:lnTo>
                    <a:pt x="822401" y="3130766"/>
                  </a:lnTo>
                  <a:lnTo>
                    <a:pt x="845146" y="3093021"/>
                  </a:lnTo>
                  <a:lnTo>
                    <a:pt x="854633" y="3051505"/>
                  </a:lnTo>
                  <a:close/>
                </a:path>
                <a:path w="1829434" h="3179445">
                  <a:moveTo>
                    <a:pt x="1829358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85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27" y="277977"/>
                  </a:lnTo>
                  <a:lnTo>
                    <a:pt x="933208" y="273519"/>
                  </a:lnTo>
                  <a:lnTo>
                    <a:pt x="1829358" y="1032230"/>
                  </a:lnTo>
                  <a:lnTo>
                    <a:pt x="1829358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9316027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45" y="0"/>
                  </a:moveTo>
                  <a:lnTo>
                    <a:pt x="0" y="30857"/>
                  </a:lnTo>
                  <a:lnTo>
                    <a:pt x="788073" y="698065"/>
                  </a:lnTo>
                  <a:lnTo>
                    <a:pt x="788073" y="645080"/>
                  </a:lnTo>
                  <a:lnTo>
                    <a:pt x="2614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13151" y="537520"/>
              <a:ext cx="242404" cy="2423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96956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10" y="265309"/>
                  </a:lnTo>
                  <a:lnTo>
                    <a:pt x="127630" y="274797"/>
                  </a:lnTo>
                  <a:lnTo>
                    <a:pt x="169697" y="271302"/>
                  </a:lnTo>
                  <a:lnTo>
                    <a:pt x="209084" y="255093"/>
                  </a:lnTo>
                  <a:lnTo>
                    <a:pt x="223861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4" y="185047"/>
                  </a:lnTo>
                  <a:lnTo>
                    <a:pt x="32356" y="146124"/>
                  </a:lnTo>
                  <a:lnTo>
                    <a:pt x="36754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46" y="32356"/>
                  </a:lnTo>
                  <a:lnTo>
                    <a:pt x="188688" y="9489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70" y="89755"/>
                  </a:lnTo>
                  <a:lnTo>
                    <a:pt x="242443" y="128676"/>
                  </a:lnTo>
                  <a:lnTo>
                    <a:pt x="238046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61" y="242445"/>
                  </a:lnTo>
                  <a:lnTo>
                    <a:pt x="242565" y="226435"/>
                  </a:lnTo>
                  <a:lnTo>
                    <a:pt x="265308" y="188683"/>
                  </a:lnTo>
                  <a:lnTo>
                    <a:pt x="274797" y="147162"/>
                  </a:lnTo>
                  <a:lnTo>
                    <a:pt x="271302" y="105096"/>
                  </a:lnTo>
                  <a:lnTo>
                    <a:pt x="255931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8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31" y="67745"/>
                  </a:lnTo>
                  <a:lnTo>
                    <a:pt x="255094" y="65711"/>
                  </a:lnTo>
                  <a:lnTo>
                    <a:pt x="238308" y="46099"/>
                  </a:lnTo>
                  <a:close/>
                </a:path>
                <a:path w="274955" h="274955">
                  <a:moveTo>
                    <a:pt x="22654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8" y="46099"/>
                  </a:lnTo>
                  <a:lnTo>
                    <a:pt x="22654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32244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2" y="1914894"/>
                  </a:moveTo>
                  <a:lnTo>
                    <a:pt x="2483505" y="1914894"/>
                  </a:lnTo>
                  <a:lnTo>
                    <a:pt x="2571855" y="1989701"/>
                  </a:lnTo>
                  <a:lnTo>
                    <a:pt x="2571855" y="1936716"/>
                  </a:lnTo>
                  <a:lnTo>
                    <a:pt x="2546082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23" y="1934412"/>
                  </a:lnTo>
                  <a:lnTo>
                    <a:pt x="2483505" y="1914894"/>
                  </a:lnTo>
                  <a:lnTo>
                    <a:pt x="2546082" y="1914894"/>
                  </a:lnTo>
                  <a:lnTo>
                    <a:pt x="2519889" y="1892717"/>
                  </a:lnTo>
                  <a:lnTo>
                    <a:pt x="226174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42" y="1892717"/>
                  </a:lnTo>
                  <a:lnTo>
                    <a:pt x="2519889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9382" y="81409"/>
              <a:ext cx="242406" cy="242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4" y="255093"/>
                  </a:lnTo>
                  <a:lnTo>
                    <a:pt x="223870" y="242440"/>
                  </a:lnTo>
                  <a:lnTo>
                    <a:pt x="146128" y="242440"/>
                  </a:lnTo>
                  <a:lnTo>
                    <a:pt x="105929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5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5" y="205530"/>
                  </a:lnTo>
                  <a:lnTo>
                    <a:pt x="185048" y="231469"/>
                  </a:lnTo>
                  <a:lnTo>
                    <a:pt x="146128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8" y="188688"/>
                  </a:lnTo>
                  <a:lnTo>
                    <a:pt x="274797" y="147166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6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0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0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889953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1" y="169693"/>
                  </a:lnTo>
                  <a:lnTo>
                    <a:pt x="19698" y="209080"/>
                  </a:lnTo>
                  <a:lnTo>
                    <a:pt x="48364" y="242571"/>
                  </a:lnTo>
                  <a:lnTo>
                    <a:pt x="86107" y="265304"/>
                  </a:lnTo>
                  <a:lnTo>
                    <a:pt x="127628" y="274792"/>
                  </a:lnTo>
                  <a:lnTo>
                    <a:pt x="169693" y="271297"/>
                  </a:lnTo>
                  <a:lnTo>
                    <a:pt x="209078" y="255087"/>
                  </a:lnTo>
                  <a:lnTo>
                    <a:pt x="214145" y="250751"/>
                  </a:lnTo>
                  <a:lnTo>
                    <a:pt x="214145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14145" y="32352"/>
                  </a:lnTo>
                  <a:lnTo>
                    <a:pt x="214145" y="24824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14630" h="274955">
                  <a:moveTo>
                    <a:pt x="214145" y="208479"/>
                  </a:moveTo>
                  <a:lnTo>
                    <a:pt x="185045" y="231469"/>
                  </a:lnTo>
                  <a:lnTo>
                    <a:pt x="146123" y="242440"/>
                  </a:lnTo>
                  <a:lnTo>
                    <a:pt x="214145" y="242440"/>
                  </a:lnTo>
                  <a:lnTo>
                    <a:pt x="214145" y="208479"/>
                  </a:lnTo>
                  <a:close/>
                </a:path>
                <a:path w="214630" h="274955">
                  <a:moveTo>
                    <a:pt x="205533" y="56916"/>
                  </a:moveTo>
                  <a:lnTo>
                    <a:pt x="214145" y="67817"/>
                  </a:lnTo>
                  <a:lnTo>
                    <a:pt x="214145" y="64207"/>
                  </a:lnTo>
                  <a:lnTo>
                    <a:pt x="205533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50" y="46093"/>
                  </a:lnTo>
                  <a:lnTo>
                    <a:pt x="214145" y="64207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34069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68" y="0"/>
                  </a:moveTo>
                  <a:lnTo>
                    <a:pt x="0" y="0"/>
                  </a:lnTo>
                  <a:lnTo>
                    <a:pt x="770029" y="651932"/>
                  </a:lnTo>
                  <a:lnTo>
                    <a:pt x="770029" y="598957"/>
                  </a:lnTo>
                  <a:lnTo>
                    <a:pt x="6256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55173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7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59911" y="1866990"/>
              <a:ext cx="242406" cy="24240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4" y="242440"/>
                  </a:lnTo>
                  <a:lnTo>
                    <a:pt x="105923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3" y="89749"/>
                  </a:lnTo>
                  <a:lnTo>
                    <a:pt x="242445" y="128671"/>
                  </a:lnTo>
                  <a:lnTo>
                    <a:pt x="238050" y="168868"/>
                  </a:lnTo>
                  <a:lnTo>
                    <a:pt x="217889" y="205530"/>
                  </a:lnTo>
                  <a:lnTo>
                    <a:pt x="185050" y="231469"/>
                  </a:lnTo>
                  <a:lnTo>
                    <a:pt x="146124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1" y="105099"/>
                  </a:lnTo>
                  <a:lnTo>
                    <a:pt x="255926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1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1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1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63339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27681" y="1110025"/>
              <a:ext cx="242406" cy="2423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3" y="242440"/>
                  </a:lnTo>
                  <a:lnTo>
                    <a:pt x="146117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0" y="146120"/>
                  </a:lnTo>
                  <a:lnTo>
                    <a:pt x="36746" y="105923"/>
                  </a:lnTo>
                  <a:lnTo>
                    <a:pt x="56911" y="69262"/>
                  </a:lnTo>
                  <a:lnTo>
                    <a:pt x="89750" y="43323"/>
                  </a:lnTo>
                  <a:lnTo>
                    <a:pt x="128676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6" y="32352"/>
                  </a:lnTo>
                  <a:lnTo>
                    <a:pt x="168878" y="36749"/>
                  </a:lnTo>
                  <a:lnTo>
                    <a:pt x="205545" y="56916"/>
                  </a:lnTo>
                  <a:lnTo>
                    <a:pt x="231477" y="89749"/>
                  </a:lnTo>
                  <a:lnTo>
                    <a:pt x="242442" y="128671"/>
                  </a:lnTo>
                  <a:lnTo>
                    <a:pt x="238043" y="168868"/>
                  </a:lnTo>
                  <a:lnTo>
                    <a:pt x="217880" y="205530"/>
                  </a:lnTo>
                  <a:lnTo>
                    <a:pt x="185041" y="231469"/>
                  </a:lnTo>
                  <a:lnTo>
                    <a:pt x="146117" y="242440"/>
                  </a:lnTo>
                  <a:lnTo>
                    <a:pt x="223873" y="242440"/>
                  </a:lnTo>
                  <a:lnTo>
                    <a:pt x="242570" y="226440"/>
                  </a:lnTo>
                  <a:lnTo>
                    <a:pt x="265305" y="188688"/>
                  </a:lnTo>
                  <a:lnTo>
                    <a:pt x="274792" y="147166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5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3797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27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61" y="168871"/>
                  </a:lnTo>
                  <a:lnTo>
                    <a:pt x="1192593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63" y="43319"/>
                  </a:lnTo>
                  <a:lnTo>
                    <a:pt x="1103388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43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27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52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971648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2"/>
                  </a:lnTo>
                  <a:lnTo>
                    <a:pt x="761932" y="698061"/>
                  </a:lnTo>
                  <a:lnTo>
                    <a:pt x="788068" y="66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8543" y="10528635"/>
              <a:ext cx="242406" cy="2424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2348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9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1" y="86114"/>
                  </a:lnTo>
                  <a:lnTo>
                    <a:pt x="0" y="127635"/>
                  </a:lnTo>
                  <a:lnTo>
                    <a:pt x="3492" y="169700"/>
                  </a:lnTo>
                  <a:lnTo>
                    <a:pt x="19702" y="209085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0" y="242445"/>
                  </a:lnTo>
                  <a:lnTo>
                    <a:pt x="146118" y="242445"/>
                  </a:lnTo>
                  <a:lnTo>
                    <a:pt x="105921" y="238043"/>
                  </a:lnTo>
                  <a:lnTo>
                    <a:pt x="88933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4"/>
                  </a:lnTo>
                  <a:lnTo>
                    <a:pt x="128670" y="32356"/>
                  </a:lnTo>
                  <a:lnTo>
                    <a:pt x="226549" y="32356"/>
                  </a:lnTo>
                  <a:lnTo>
                    <a:pt x="226429" y="32221"/>
                  </a:lnTo>
                  <a:lnTo>
                    <a:pt x="188690" y="9488"/>
                  </a:lnTo>
                  <a:lnTo>
                    <a:pt x="147169" y="0"/>
                  </a:lnTo>
                  <a:close/>
                </a:path>
                <a:path w="274955" h="274954">
                  <a:moveTo>
                    <a:pt x="226549" y="32356"/>
                  </a:moveTo>
                  <a:lnTo>
                    <a:pt x="128670" y="32356"/>
                  </a:lnTo>
                  <a:lnTo>
                    <a:pt x="168870" y="36754"/>
                  </a:lnTo>
                  <a:lnTo>
                    <a:pt x="205538" y="56916"/>
                  </a:lnTo>
                  <a:lnTo>
                    <a:pt x="231475" y="89750"/>
                  </a:lnTo>
                  <a:lnTo>
                    <a:pt x="242443" y="128672"/>
                  </a:lnTo>
                  <a:lnTo>
                    <a:pt x="238041" y="168873"/>
                  </a:lnTo>
                  <a:lnTo>
                    <a:pt x="217873" y="205540"/>
                  </a:lnTo>
                  <a:lnTo>
                    <a:pt x="185039" y="231477"/>
                  </a:lnTo>
                  <a:lnTo>
                    <a:pt x="146118" y="242445"/>
                  </a:lnTo>
                  <a:lnTo>
                    <a:pt x="223860" y="242445"/>
                  </a:lnTo>
                  <a:lnTo>
                    <a:pt x="242573" y="226430"/>
                  </a:lnTo>
                  <a:lnTo>
                    <a:pt x="265307" y="188683"/>
                  </a:lnTo>
                  <a:lnTo>
                    <a:pt x="274792" y="147164"/>
                  </a:lnTo>
                  <a:lnTo>
                    <a:pt x="271298" y="105099"/>
                  </a:lnTo>
                  <a:lnTo>
                    <a:pt x="255091" y="65711"/>
                  </a:lnTo>
                  <a:lnTo>
                    <a:pt x="226549" y="32356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3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13612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6" y="96978"/>
                  </a:moveTo>
                  <a:lnTo>
                    <a:pt x="310118" y="96978"/>
                  </a:lnTo>
                  <a:lnTo>
                    <a:pt x="2545725" y="1989695"/>
                  </a:lnTo>
                  <a:lnTo>
                    <a:pt x="2571850" y="1958837"/>
                  </a:lnTo>
                  <a:lnTo>
                    <a:pt x="372686" y="96978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4"/>
                  </a:lnTo>
                  <a:lnTo>
                    <a:pt x="75036" y="116506"/>
                  </a:lnTo>
                  <a:lnTo>
                    <a:pt x="310118" y="96978"/>
                  </a:lnTo>
                  <a:lnTo>
                    <a:pt x="372686" y="96978"/>
                  </a:lnTo>
                  <a:lnTo>
                    <a:pt x="346503" y="74811"/>
                  </a:lnTo>
                  <a:lnTo>
                    <a:pt x="88355" y="74811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7" y="55283"/>
                  </a:moveTo>
                  <a:lnTo>
                    <a:pt x="88355" y="74811"/>
                  </a:lnTo>
                  <a:lnTo>
                    <a:pt x="346503" y="74811"/>
                  </a:lnTo>
                  <a:lnTo>
                    <a:pt x="323437" y="55283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2315" y="10984745"/>
              <a:ext cx="242400" cy="242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16121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2" y="0"/>
                  </a:moveTo>
                  <a:lnTo>
                    <a:pt x="105095" y="3494"/>
                  </a:lnTo>
                  <a:lnTo>
                    <a:pt x="65710" y="19704"/>
                  </a:lnTo>
                  <a:lnTo>
                    <a:pt x="32234" y="48362"/>
                  </a:lnTo>
                  <a:lnTo>
                    <a:pt x="9491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702" y="209080"/>
                  </a:lnTo>
                  <a:lnTo>
                    <a:pt x="48359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3" y="271297"/>
                  </a:lnTo>
                  <a:lnTo>
                    <a:pt x="209079" y="255087"/>
                  </a:lnTo>
                  <a:lnTo>
                    <a:pt x="223857" y="242440"/>
                  </a:lnTo>
                  <a:lnTo>
                    <a:pt x="146118" y="242440"/>
                  </a:lnTo>
                  <a:lnTo>
                    <a:pt x="105921" y="238042"/>
                  </a:lnTo>
                  <a:lnTo>
                    <a:pt x="88935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3"/>
                  </a:lnTo>
                  <a:lnTo>
                    <a:pt x="128670" y="32352"/>
                  </a:lnTo>
                  <a:lnTo>
                    <a:pt x="226545" y="32352"/>
                  </a:lnTo>
                  <a:lnTo>
                    <a:pt x="226430" y="32221"/>
                  </a:lnTo>
                  <a:lnTo>
                    <a:pt x="188685" y="9488"/>
                  </a:lnTo>
                  <a:lnTo>
                    <a:pt x="147162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70" y="32352"/>
                  </a:lnTo>
                  <a:lnTo>
                    <a:pt x="168870" y="36749"/>
                  </a:lnTo>
                  <a:lnTo>
                    <a:pt x="205538" y="56916"/>
                  </a:ln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57" y="242440"/>
                  </a:lnTo>
                  <a:lnTo>
                    <a:pt x="242563" y="226430"/>
                  </a:lnTo>
                  <a:lnTo>
                    <a:pt x="265301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90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5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58416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697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557832"/>
              <a:ext cx="197947" cy="242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4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8" y="271297"/>
                  </a:lnTo>
                  <a:lnTo>
                    <a:pt x="148436" y="255087"/>
                  </a:lnTo>
                  <a:lnTo>
                    <a:pt x="163214" y="242440"/>
                  </a:lnTo>
                  <a:lnTo>
                    <a:pt x="85471" y="242440"/>
                  </a:lnTo>
                  <a:lnTo>
                    <a:pt x="45274" y="238042"/>
                  </a:lnTo>
                  <a:lnTo>
                    <a:pt x="28290" y="228698"/>
                  </a:lnTo>
                  <a:lnTo>
                    <a:pt x="21396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93" y="32352"/>
                  </a:moveTo>
                  <a:lnTo>
                    <a:pt x="68024" y="32352"/>
                  </a:lnTo>
                  <a:lnTo>
                    <a:pt x="108227" y="36749"/>
                  </a:lnTo>
                  <a:lnTo>
                    <a:pt x="144896" y="56916"/>
                  </a:lnTo>
                  <a:lnTo>
                    <a:pt x="170827" y="89749"/>
                  </a:lnTo>
                  <a:lnTo>
                    <a:pt x="181791" y="128671"/>
                  </a:lnTo>
                  <a:lnTo>
                    <a:pt x="177389" y="168868"/>
                  </a:lnTo>
                  <a:lnTo>
                    <a:pt x="157220" y="205530"/>
                  </a:lnTo>
                  <a:lnTo>
                    <a:pt x="124391" y="231469"/>
                  </a:lnTo>
                  <a:lnTo>
                    <a:pt x="85471" y="242440"/>
                  </a:lnTo>
                  <a:lnTo>
                    <a:pt x="163214" y="242440"/>
                  </a:lnTo>
                  <a:lnTo>
                    <a:pt x="181921" y="226430"/>
                  </a:lnTo>
                  <a:lnTo>
                    <a:pt x="204659" y="188682"/>
                  </a:lnTo>
                  <a:lnTo>
                    <a:pt x="214147" y="147161"/>
                  </a:lnTo>
                  <a:lnTo>
                    <a:pt x="210653" y="105094"/>
                  </a:lnTo>
                  <a:lnTo>
                    <a:pt x="194443" y="65707"/>
                  </a:lnTo>
                  <a:lnTo>
                    <a:pt x="165893" y="32352"/>
                  </a:lnTo>
                  <a:close/>
                </a:path>
                <a:path w="214629" h="274954">
                  <a:moveTo>
                    <a:pt x="8617" y="217875"/>
                  </a:moveTo>
                  <a:lnTo>
                    <a:pt x="21396" y="228698"/>
                  </a:lnTo>
                  <a:lnTo>
                    <a:pt x="28290" y="228698"/>
                  </a:lnTo>
                  <a:lnTo>
                    <a:pt x="8617" y="217875"/>
                  </a:lnTo>
                  <a:close/>
                </a:path>
                <a:path w="214629" h="274954">
                  <a:moveTo>
                    <a:pt x="0" y="206967"/>
                  </a:moveTo>
                  <a:lnTo>
                    <a:pt x="1" y="210581"/>
                  </a:lnTo>
                  <a:lnTo>
                    <a:pt x="8617" y="217875"/>
                  </a:lnTo>
                  <a:lnTo>
                    <a:pt x="0" y="206967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49" y="3494"/>
                  </a:lnTo>
                  <a:lnTo>
                    <a:pt x="5062" y="19704"/>
                  </a:lnTo>
                  <a:lnTo>
                    <a:pt x="0" y="24037"/>
                  </a:lnTo>
                  <a:lnTo>
                    <a:pt x="0" y="66316"/>
                  </a:lnTo>
                  <a:lnTo>
                    <a:pt x="29101" y="43323"/>
                  </a:lnTo>
                  <a:lnTo>
                    <a:pt x="68024" y="32352"/>
                  </a:lnTo>
                  <a:lnTo>
                    <a:pt x="165893" y="32352"/>
                  </a:lnTo>
                  <a:lnTo>
                    <a:pt x="128037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11013665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7"/>
                  </a:lnTo>
                  <a:lnTo>
                    <a:pt x="285722" y="294891"/>
                  </a:lnTo>
                  <a:lnTo>
                    <a:pt x="348311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4655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63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1784" y="9199164"/>
              <a:ext cx="242404" cy="2424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85587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6" y="209080"/>
                  </a:lnTo>
                  <a:lnTo>
                    <a:pt x="48369" y="242565"/>
                  </a:lnTo>
                  <a:lnTo>
                    <a:pt x="86116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6" y="242440"/>
                  </a:lnTo>
                  <a:lnTo>
                    <a:pt x="146118" y="242440"/>
                  </a:lnTo>
                  <a:lnTo>
                    <a:pt x="105920" y="238042"/>
                  </a:lnTo>
                  <a:lnTo>
                    <a:pt x="88934" y="228698"/>
                  </a:lnTo>
                  <a:lnTo>
                    <a:pt x="82043" y="228698"/>
                  </a:lnTo>
                  <a:lnTo>
                    <a:pt x="56479" y="207052"/>
                  </a:lnTo>
                  <a:lnTo>
                    <a:pt x="60710" y="207052"/>
                  </a:lnTo>
                  <a:lnTo>
                    <a:pt x="43326" y="185042"/>
                  </a:lnTo>
                  <a:lnTo>
                    <a:pt x="32357" y="146120"/>
                  </a:lnTo>
                  <a:lnTo>
                    <a:pt x="36752" y="105923"/>
                  </a:lnTo>
                  <a:lnTo>
                    <a:pt x="56913" y="69262"/>
                  </a:lnTo>
                  <a:lnTo>
                    <a:pt x="89747" y="43323"/>
                  </a:lnTo>
                  <a:lnTo>
                    <a:pt x="128669" y="32352"/>
                  </a:lnTo>
                  <a:lnTo>
                    <a:pt x="226545" y="32352"/>
                  </a:lnTo>
                  <a:lnTo>
                    <a:pt x="188689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69" y="32352"/>
                  </a:lnTo>
                  <a:lnTo>
                    <a:pt x="168870" y="36749"/>
                  </a:lnTo>
                  <a:lnTo>
                    <a:pt x="205537" y="56916"/>
                  </a:lnTo>
                  <a:lnTo>
                    <a:pt x="231475" y="89749"/>
                  </a:lnTo>
                  <a:lnTo>
                    <a:pt x="242442" y="128671"/>
                  </a:lnTo>
                  <a:lnTo>
                    <a:pt x="238040" y="168868"/>
                  </a:lnTo>
                  <a:lnTo>
                    <a:pt x="217872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66" y="242440"/>
                  </a:lnTo>
                  <a:lnTo>
                    <a:pt x="242573" y="226430"/>
                  </a:lnTo>
                  <a:lnTo>
                    <a:pt x="265311" y="188682"/>
                  </a:lnTo>
                  <a:lnTo>
                    <a:pt x="274799" y="147161"/>
                  </a:lnTo>
                  <a:lnTo>
                    <a:pt x="271305" y="105094"/>
                  </a:lnTo>
                  <a:lnTo>
                    <a:pt x="255095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66" y="217879"/>
                  </a:moveTo>
                  <a:lnTo>
                    <a:pt x="82043" y="228698"/>
                  </a:lnTo>
                  <a:lnTo>
                    <a:pt x="88934" y="228698"/>
                  </a:lnTo>
                  <a:lnTo>
                    <a:pt x="69266" y="217879"/>
                  </a:lnTo>
                  <a:close/>
                </a:path>
                <a:path w="274955" h="274954">
                  <a:moveTo>
                    <a:pt x="60710" y="207052"/>
                  </a:moveTo>
                  <a:lnTo>
                    <a:pt x="56479" y="207052"/>
                  </a:lnTo>
                  <a:lnTo>
                    <a:pt x="69254" y="217868"/>
                  </a:lnTo>
                  <a:lnTo>
                    <a:pt x="60710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6907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4016" y="9956136"/>
              <a:ext cx="242400" cy="2423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11" y="188683"/>
                  </a:lnTo>
                  <a:lnTo>
                    <a:pt x="274800" y="147164"/>
                  </a:lnTo>
                  <a:lnTo>
                    <a:pt x="271304" y="105099"/>
                  </a:lnTo>
                  <a:lnTo>
                    <a:pt x="255927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2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2" y="46093"/>
                  </a:lnTo>
                  <a:close/>
                </a:path>
                <a:path w="274955" h="274954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2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" name="object 45"/>
            <p:cNvSpPr/>
            <p:nvPr/>
          </p:nvSpPr>
          <p:spPr>
            <a:xfrm>
              <a:off x="379647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23" y="0"/>
                  </a:moveTo>
                  <a:lnTo>
                    <a:pt x="261498" y="3685"/>
                  </a:lnTo>
                  <a:lnTo>
                    <a:pt x="216521" y="14378"/>
                  </a:lnTo>
                  <a:lnTo>
                    <a:pt x="174325" y="31534"/>
                  </a:lnTo>
                  <a:lnTo>
                    <a:pt x="135439" y="54606"/>
                  </a:lnTo>
                  <a:lnTo>
                    <a:pt x="100396" y="83051"/>
                  </a:lnTo>
                  <a:lnTo>
                    <a:pt x="69726" y="116321"/>
                  </a:lnTo>
                  <a:lnTo>
                    <a:pt x="43961" y="153872"/>
                  </a:lnTo>
                  <a:lnTo>
                    <a:pt x="23630" y="195159"/>
                  </a:lnTo>
                  <a:lnTo>
                    <a:pt x="926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68" y="117923"/>
                  </a:lnTo>
                  <a:lnTo>
                    <a:pt x="348868" y="2659"/>
                  </a:lnTo>
                  <a:lnTo>
                    <a:pt x="338971" y="1506"/>
                  </a:lnTo>
                  <a:lnTo>
                    <a:pt x="328976" y="674"/>
                  </a:lnTo>
                  <a:lnTo>
                    <a:pt x="318892" y="169"/>
                  </a:lnTo>
                  <a:lnTo>
                    <a:pt x="308723" y="0"/>
                  </a:lnTo>
                  <a:close/>
                </a:path>
                <a:path w="617855" h="634365">
                  <a:moveTo>
                    <a:pt x="348868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2" y="128073"/>
                  </a:lnTo>
                  <a:lnTo>
                    <a:pt x="215698" y="139404"/>
                  </a:lnTo>
                  <a:lnTo>
                    <a:pt x="222359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68" y="631205"/>
                  </a:lnTo>
                  <a:lnTo>
                    <a:pt x="348912" y="416489"/>
                  </a:lnTo>
                  <a:lnTo>
                    <a:pt x="353776" y="391823"/>
                  </a:lnTo>
                  <a:lnTo>
                    <a:pt x="367151" y="371478"/>
                  </a:lnTo>
                  <a:lnTo>
                    <a:pt x="386973" y="357749"/>
                  </a:lnTo>
                  <a:lnTo>
                    <a:pt x="411223" y="352711"/>
                  </a:lnTo>
                  <a:lnTo>
                    <a:pt x="455766" y="352711"/>
                  </a:lnTo>
                  <a:lnTo>
                    <a:pt x="462437" y="338410"/>
                  </a:lnTo>
                  <a:lnTo>
                    <a:pt x="472997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68" y="316932"/>
                  </a:lnTo>
                  <a:lnTo>
                    <a:pt x="613640" y="266886"/>
                  </a:lnTo>
                  <a:lnTo>
                    <a:pt x="610631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7" y="243839"/>
                  </a:lnTo>
                  <a:lnTo>
                    <a:pt x="462437" y="232508"/>
                  </a:lnTo>
                  <a:lnTo>
                    <a:pt x="455766" y="218202"/>
                  </a:lnTo>
                  <a:lnTo>
                    <a:pt x="411223" y="218202"/>
                  </a:lnTo>
                  <a:lnTo>
                    <a:pt x="386973" y="213165"/>
                  </a:lnTo>
                  <a:lnTo>
                    <a:pt x="367151" y="199436"/>
                  </a:lnTo>
                  <a:lnTo>
                    <a:pt x="353776" y="179091"/>
                  </a:lnTo>
                  <a:lnTo>
                    <a:pt x="348912" y="154424"/>
                  </a:lnTo>
                  <a:lnTo>
                    <a:pt x="348868" y="117923"/>
                  </a:lnTo>
                  <a:close/>
                </a:path>
                <a:path w="617855" h="634365">
                  <a:moveTo>
                    <a:pt x="26203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41" y="340494"/>
                  </a:lnTo>
                  <a:lnTo>
                    <a:pt x="245477" y="385506"/>
                  </a:lnTo>
                  <a:lnTo>
                    <a:pt x="24552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11" y="630870"/>
                  </a:lnTo>
                  <a:lnTo>
                    <a:pt x="266211" y="303645"/>
                  </a:lnTo>
                  <a:lnTo>
                    <a:pt x="263018" y="287451"/>
                  </a:lnTo>
                  <a:lnTo>
                    <a:pt x="26203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50" y="378346"/>
                  </a:lnTo>
                  <a:lnTo>
                    <a:pt x="382559" y="387281"/>
                  </a:lnTo>
                  <a:lnTo>
                    <a:pt x="373860" y="400520"/>
                  </a:lnTo>
                  <a:lnTo>
                    <a:pt x="370712" y="416489"/>
                  </a:lnTo>
                  <a:lnTo>
                    <a:pt x="370669" y="627478"/>
                  </a:lnTo>
                  <a:lnTo>
                    <a:pt x="416222" y="614122"/>
                  </a:lnTo>
                  <a:lnTo>
                    <a:pt x="458608" y="594076"/>
                  </a:lnTo>
                  <a:lnTo>
                    <a:pt x="497242" y="567943"/>
                  </a:lnTo>
                  <a:lnTo>
                    <a:pt x="531538" y="536321"/>
                  </a:lnTo>
                  <a:lnTo>
                    <a:pt x="560912" y="499814"/>
                  </a:lnTo>
                  <a:lnTo>
                    <a:pt x="584777" y="459020"/>
                  </a:lnTo>
                  <a:lnTo>
                    <a:pt x="601770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19" y="275478"/>
                  </a:lnTo>
                  <a:lnTo>
                    <a:pt x="1224" y="288634"/>
                  </a:lnTo>
                  <a:lnTo>
                    <a:pt x="1124" y="289866"/>
                  </a:lnTo>
                  <a:lnTo>
                    <a:pt x="294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31" y="285949"/>
                  </a:lnTo>
                  <a:lnTo>
                    <a:pt x="254316" y="274212"/>
                  </a:lnTo>
                  <a:lnTo>
                    <a:pt x="241421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68" y="316932"/>
                  </a:moveTo>
                  <a:lnTo>
                    <a:pt x="502298" y="316932"/>
                  </a:lnTo>
                  <a:lnTo>
                    <a:pt x="521159" y="320851"/>
                  </a:lnTo>
                  <a:lnTo>
                    <a:pt x="536577" y="331530"/>
                  </a:lnTo>
                  <a:lnTo>
                    <a:pt x="546983" y="347361"/>
                  </a:lnTo>
                  <a:lnTo>
                    <a:pt x="550799" y="366711"/>
                  </a:lnTo>
                  <a:lnTo>
                    <a:pt x="547049" y="385726"/>
                  </a:lnTo>
                  <a:lnTo>
                    <a:pt x="546960" y="386100"/>
                  </a:lnTo>
                  <a:lnTo>
                    <a:pt x="536577" y="401892"/>
                  </a:lnTo>
                  <a:lnTo>
                    <a:pt x="521159" y="412571"/>
                  </a:lnTo>
                  <a:lnTo>
                    <a:pt x="502298" y="416489"/>
                  </a:lnTo>
                  <a:lnTo>
                    <a:pt x="601770" y="416489"/>
                  </a:lnTo>
                  <a:lnTo>
                    <a:pt x="602548" y="414541"/>
                  </a:lnTo>
                  <a:lnTo>
                    <a:pt x="613640" y="366978"/>
                  </a:lnTo>
                  <a:lnTo>
                    <a:pt x="617468" y="316932"/>
                  </a:lnTo>
                  <a:close/>
                </a:path>
                <a:path w="617855" h="634365">
                  <a:moveTo>
                    <a:pt x="502843" y="339288"/>
                  </a:moveTo>
                  <a:lnTo>
                    <a:pt x="492439" y="341443"/>
                  </a:lnTo>
                  <a:lnTo>
                    <a:pt x="483945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5" y="386100"/>
                  </a:lnTo>
                  <a:lnTo>
                    <a:pt x="492439" y="391978"/>
                  </a:lnTo>
                  <a:lnTo>
                    <a:pt x="502843" y="394134"/>
                  </a:lnTo>
                  <a:lnTo>
                    <a:pt x="513235" y="391978"/>
                  </a:lnTo>
                  <a:lnTo>
                    <a:pt x="521722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2" y="347321"/>
                  </a:lnTo>
                  <a:lnTo>
                    <a:pt x="513235" y="341443"/>
                  </a:lnTo>
                  <a:lnTo>
                    <a:pt x="502843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1" y="360995"/>
                  </a:lnTo>
                  <a:lnTo>
                    <a:pt x="110452" y="355117"/>
                  </a:lnTo>
                  <a:lnTo>
                    <a:pt x="116178" y="346400"/>
                  </a:lnTo>
                  <a:lnTo>
                    <a:pt x="118279" y="335727"/>
                  </a:lnTo>
                  <a:lnTo>
                    <a:pt x="116178" y="325055"/>
                  </a:lnTo>
                  <a:lnTo>
                    <a:pt x="110452" y="316338"/>
                  </a:lnTo>
                  <a:lnTo>
                    <a:pt x="101961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30" y="154424"/>
                  </a:moveTo>
                  <a:lnTo>
                    <a:pt x="502298" y="154424"/>
                  </a:lnTo>
                  <a:lnTo>
                    <a:pt x="521159" y="158343"/>
                  </a:lnTo>
                  <a:lnTo>
                    <a:pt x="536577" y="169022"/>
                  </a:lnTo>
                  <a:lnTo>
                    <a:pt x="546982" y="184847"/>
                  </a:lnTo>
                  <a:lnTo>
                    <a:pt x="550799" y="204203"/>
                  </a:lnTo>
                  <a:lnTo>
                    <a:pt x="546982" y="223563"/>
                  </a:lnTo>
                  <a:lnTo>
                    <a:pt x="536577" y="239387"/>
                  </a:lnTo>
                  <a:lnTo>
                    <a:pt x="521159" y="250064"/>
                  </a:lnTo>
                  <a:lnTo>
                    <a:pt x="502298" y="253981"/>
                  </a:lnTo>
                  <a:lnTo>
                    <a:pt x="610631" y="253981"/>
                  </a:lnTo>
                  <a:lnTo>
                    <a:pt x="602548" y="219323"/>
                  </a:lnTo>
                  <a:lnTo>
                    <a:pt x="584777" y="174845"/>
                  </a:lnTo>
                  <a:lnTo>
                    <a:pt x="572830" y="154424"/>
                  </a:lnTo>
                  <a:close/>
                </a:path>
                <a:path w="617855" h="634365">
                  <a:moveTo>
                    <a:pt x="502843" y="176790"/>
                  </a:moveTo>
                  <a:lnTo>
                    <a:pt x="492439" y="178944"/>
                  </a:lnTo>
                  <a:lnTo>
                    <a:pt x="483927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5" y="223596"/>
                  </a:lnTo>
                  <a:lnTo>
                    <a:pt x="492439" y="229472"/>
                  </a:lnTo>
                  <a:lnTo>
                    <a:pt x="502843" y="231626"/>
                  </a:lnTo>
                  <a:lnTo>
                    <a:pt x="513235" y="229472"/>
                  </a:lnTo>
                  <a:lnTo>
                    <a:pt x="521722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2" y="184818"/>
                  </a:lnTo>
                  <a:lnTo>
                    <a:pt x="513235" y="178944"/>
                  </a:lnTo>
                  <a:lnTo>
                    <a:pt x="502843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47" y="176067"/>
                  </a:lnTo>
                  <a:lnTo>
                    <a:pt x="217904" y="192448"/>
                  </a:lnTo>
                  <a:lnTo>
                    <a:pt x="207271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69" y="6387"/>
                  </a:moveTo>
                  <a:lnTo>
                    <a:pt x="370712" y="154424"/>
                  </a:lnTo>
                  <a:lnTo>
                    <a:pt x="395450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30" y="154424"/>
                  </a:lnTo>
                  <a:lnTo>
                    <a:pt x="560912" y="134051"/>
                  </a:lnTo>
                  <a:lnTo>
                    <a:pt x="531538" y="97543"/>
                  </a:lnTo>
                  <a:lnTo>
                    <a:pt x="497242" y="65922"/>
                  </a:lnTo>
                  <a:lnTo>
                    <a:pt x="458608" y="39788"/>
                  </a:lnTo>
                  <a:lnTo>
                    <a:pt x="416222" y="19743"/>
                  </a:lnTo>
                  <a:lnTo>
                    <a:pt x="370669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7" y="142444"/>
                  </a:lnTo>
                  <a:lnTo>
                    <a:pt x="156402" y="148350"/>
                  </a:lnTo>
                  <a:lnTo>
                    <a:pt x="150700" y="157039"/>
                  </a:lnTo>
                  <a:lnTo>
                    <a:pt x="148602" y="167712"/>
                  </a:lnTo>
                  <a:lnTo>
                    <a:pt x="150700" y="178384"/>
                  </a:lnTo>
                  <a:lnTo>
                    <a:pt x="156420" y="187101"/>
                  </a:lnTo>
                  <a:lnTo>
                    <a:pt x="164907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6550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99631" y="275953"/>
            <a:ext cx="1618246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12279" y="282797"/>
            <a:ext cx="2037377" cy="4447496"/>
            <a:chOff x="3317692" y="466354"/>
            <a:chExt cx="3359785" cy="7334250"/>
          </a:xfrm>
        </p:grpSpPr>
        <p:sp>
          <p:nvSpPr>
            <p:cNvPr id="49" name="object 49"/>
            <p:cNvSpPr/>
            <p:nvPr/>
          </p:nvSpPr>
          <p:spPr>
            <a:xfrm>
              <a:off x="3994374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27304" y="574855"/>
              <a:ext cx="77296" cy="793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65599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0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4" y="305733"/>
                  </a:lnTo>
                  <a:lnTo>
                    <a:pt x="270693" y="301708"/>
                  </a:lnTo>
                  <a:lnTo>
                    <a:pt x="28280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3" y="108610"/>
                  </a:lnTo>
                  <a:lnTo>
                    <a:pt x="216741" y="48179"/>
                  </a:lnTo>
                  <a:lnTo>
                    <a:pt x="183327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24082" y="860898"/>
              <a:ext cx="79212" cy="7769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576396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57" y="37496"/>
                  </a:lnTo>
                  <a:lnTo>
                    <a:pt x="173059" y="47167"/>
                  </a:lnTo>
                  <a:lnTo>
                    <a:pt x="193310" y="60978"/>
                  </a:lnTo>
                  <a:lnTo>
                    <a:pt x="207911" y="78930"/>
                  </a:lnTo>
                  <a:lnTo>
                    <a:pt x="216862" y="101023"/>
                  </a:lnTo>
                  <a:lnTo>
                    <a:pt x="219178" y="112932"/>
                  </a:lnTo>
                  <a:lnTo>
                    <a:pt x="220079" y="124439"/>
                  </a:lnTo>
                  <a:lnTo>
                    <a:pt x="219563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6" y="217174"/>
                  </a:lnTo>
                  <a:lnTo>
                    <a:pt x="102436" y="216077"/>
                  </a:lnTo>
                  <a:lnTo>
                    <a:pt x="72820" y="227295"/>
                  </a:lnTo>
                  <a:lnTo>
                    <a:pt x="27985" y="256352"/>
                  </a:lnTo>
                  <a:lnTo>
                    <a:pt x="3548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8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1" y="51090"/>
                  </a:lnTo>
                  <a:lnTo>
                    <a:pt x="193931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96413" y="670975"/>
              <a:ext cx="79082" cy="7769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4" y="0"/>
                  </a:moveTo>
                  <a:lnTo>
                    <a:pt x="5581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5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3" y="166449"/>
                  </a:lnTo>
                  <a:lnTo>
                    <a:pt x="38651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19" y="40229"/>
                  </a:lnTo>
                  <a:lnTo>
                    <a:pt x="138737" y="40238"/>
                  </a:lnTo>
                  <a:lnTo>
                    <a:pt x="175188" y="52591"/>
                  </a:lnTo>
                  <a:lnTo>
                    <a:pt x="204635" y="74209"/>
                  </a:lnTo>
                  <a:lnTo>
                    <a:pt x="235067" y="83150"/>
                  </a:lnTo>
                  <a:lnTo>
                    <a:pt x="262973" y="87420"/>
                  </a:lnTo>
                  <a:lnTo>
                    <a:pt x="288350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5" y="2801"/>
                  </a:lnTo>
                  <a:lnTo>
                    <a:pt x="116374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85959" y="1017755"/>
              <a:ext cx="78233" cy="7869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45645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68" y="1162"/>
                  </a:lnTo>
                  <a:lnTo>
                    <a:pt x="100382" y="20720"/>
                  </a:lnTo>
                  <a:lnTo>
                    <a:pt x="104193" y="40489"/>
                  </a:lnTo>
                  <a:lnTo>
                    <a:pt x="99195" y="80657"/>
                  </a:lnTo>
                  <a:lnTo>
                    <a:pt x="39155" y="145985"/>
                  </a:lnTo>
                  <a:lnTo>
                    <a:pt x="16554" y="176064"/>
                  </a:lnTo>
                  <a:lnTo>
                    <a:pt x="3502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1" y="362166"/>
                  </a:lnTo>
                  <a:lnTo>
                    <a:pt x="158407" y="360419"/>
                  </a:lnTo>
                  <a:lnTo>
                    <a:pt x="166894" y="358109"/>
                  </a:lnTo>
                  <a:lnTo>
                    <a:pt x="175225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8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7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1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3562" y="1136111"/>
              <a:ext cx="78097" cy="7881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410444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4" y="164378"/>
                  </a:lnTo>
                  <a:lnTo>
                    <a:pt x="167086" y="186717"/>
                  </a:lnTo>
                  <a:lnTo>
                    <a:pt x="196133" y="200326"/>
                  </a:lnTo>
                  <a:lnTo>
                    <a:pt x="229092" y="205203"/>
                  </a:lnTo>
                  <a:lnTo>
                    <a:pt x="240061" y="204900"/>
                  </a:lnTo>
                  <a:lnTo>
                    <a:pt x="291195" y="191936"/>
                  </a:lnTo>
                  <a:lnTo>
                    <a:pt x="335974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27" y="67982"/>
                  </a:lnTo>
                  <a:lnTo>
                    <a:pt x="322754" y="95540"/>
                  </a:lnTo>
                  <a:lnTo>
                    <a:pt x="315106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86" y="109308"/>
                  </a:lnTo>
                  <a:lnTo>
                    <a:pt x="140833" y="74421"/>
                  </a:lnTo>
                  <a:lnTo>
                    <a:pt x="121875" y="49064"/>
                  </a:lnTo>
                  <a:lnTo>
                    <a:pt x="81544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17692" y="4530100"/>
              <a:ext cx="3359672" cy="327043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045036" y="435108"/>
            <a:ext cx="1479901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13200" y="3201049"/>
            <a:ext cx="1524531" cy="764790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algn="ctr">
              <a:spcBef>
                <a:spcPts val="69"/>
              </a:spcBef>
            </a:pPr>
            <a:r>
              <a:rPr lang="en-US" sz="2456" spc="-36" dirty="0">
                <a:solidFill>
                  <a:srgbClr val="F9F9F9"/>
                </a:solidFill>
                <a:latin typeface="Trebuchet MS"/>
                <a:cs typeface="Trebuchet MS"/>
              </a:rPr>
              <a:t>Any Question?</a:t>
            </a:r>
            <a:endParaRPr sz="2456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Reusable Component</a:t>
            </a: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Reusable Component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It defines a base structure and behavior that can be used in different contexts/dynamic content.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i="0" dirty="0">
                <a:effectLst/>
              </a:rPr>
              <a:t>With every reusable component, we have a parent component.</a:t>
            </a:r>
          </a:p>
          <a:p>
            <a:endParaRPr lang="en-GB" sz="2000" i="0" dirty="0">
              <a:effectLst/>
            </a:endParaRPr>
          </a:p>
          <a:p>
            <a:r>
              <a:rPr lang="en-GB" sz="2000" dirty="0"/>
              <a:t>In the reusable component, this flexible content comes from parent content and ends up in a dedicated slot.</a:t>
            </a:r>
          </a:p>
          <a:p>
            <a:endParaRPr lang="en-GB" sz="2000" i="0" dirty="0">
              <a:effectLst/>
            </a:endParaRPr>
          </a:p>
          <a:p>
            <a:r>
              <a:rPr lang="en-GB" sz="2000" i="0" dirty="0">
                <a:effectLst/>
              </a:rPr>
              <a:t>In other words, it is projected down to the parent component.</a:t>
            </a:r>
          </a:p>
          <a:p>
            <a:endParaRPr lang="en-GB" sz="2000" i="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The Purpose of Reusable Component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pPr algn="l" fontAlgn="base"/>
            <a:endParaRPr lang="en-GB" sz="2000" b="1" i="0" dirty="0">
              <a:effectLst/>
            </a:endParaRP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Efficiency: Using the same markup across components, making future changes easy.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Consistency: Whenever reusable components are updated, they get affected across all of their uses.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Easy to Test: Testing becomes easier when SRPs are followed.</a:t>
            </a:r>
            <a:endParaRPr lang="en-GB" sz="2000" b="0" i="0" dirty="0">
              <a:solidFill>
                <a:srgbClr val="000000"/>
              </a:solidFill>
              <a:effectLst/>
            </a:endParaRPr>
          </a:p>
          <a:p>
            <a:endParaRPr lang="en-GB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196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121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Demo of Reusable Component</a:t>
            </a:r>
          </a:p>
        </p:txBody>
      </p:sp>
    </p:spTree>
    <p:extLst>
      <p:ext uri="{BB962C8B-B14F-4D97-AF65-F5344CB8AC3E}">
        <p14:creationId xmlns:p14="http://schemas.microsoft.com/office/powerpoint/2010/main" val="341919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Reusable Component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US" sz="2000" dirty="0"/>
              <a:t>Create a new component called </a:t>
            </a:r>
            <a:r>
              <a:rPr lang="en-US" sz="2000" dirty="0" err="1"/>
              <a:t>CourseCard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Note</a:t>
            </a:r>
            <a:r>
              <a:rPr lang="en-US" sz="2000" dirty="0"/>
              <a:t>: This component will contain the reusable code. 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2D02C3C-E547-442B-A2B6-B48C39ED644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46141" y="4151161"/>
            <a:ext cx="6174658" cy="18764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59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</TotalTime>
  <Words>2221</Words>
  <Application>Microsoft Office PowerPoint</Application>
  <PresentationFormat>Widescreen</PresentationFormat>
  <Paragraphs>505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Bahnschrift</vt:lpstr>
      <vt:lpstr>Calibri</vt:lpstr>
      <vt:lpstr>Calibri Light</vt:lpstr>
      <vt:lpstr>Consolas</vt:lpstr>
      <vt:lpstr>Courier New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Hadeel Alna’amne</dc:creator>
  <cp:lastModifiedBy>Dana Kanaan</cp:lastModifiedBy>
  <cp:revision>179</cp:revision>
  <dcterms:created xsi:type="dcterms:W3CDTF">2022-04-29T18:40:23Z</dcterms:created>
  <dcterms:modified xsi:type="dcterms:W3CDTF">2022-11-14T10:54:43Z</dcterms:modified>
</cp:coreProperties>
</file>