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428" r:id="rId4"/>
    <p:sldId id="459" r:id="rId5"/>
    <p:sldId id="263" r:id="rId6"/>
    <p:sldId id="401" r:id="rId7"/>
    <p:sldId id="262" r:id="rId8"/>
    <p:sldId id="404" r:id="rId9"/>
    <p:sldId id="405" r:id="rId10"/>
    <p:sldId id="347" r:id="rId11"/>
    <p:sldId id="407" r:id="rId12"/>
    <p:sldId id="408" r:id="rId13"/>
    <p:sldId id="383" r:id="rId14"/>
    <p:sldId id="382" r:id="rId15"/>
    <p:sldId id="414" r:id="rId16"/>
    <p:sldId id="409" r:id="rId17"/>
    <p:sldId id="410" r:id="rId18"/>
    <p:sldId id="411" r:id="rId19"/>
    <p:sldId id="412" r:id="rId20"/>
    <p:sldId id="413" r:id="rId21"/>
    <p:sldId id="389" r:id="rId22"/>
    <p:sldId id="416" r:id="rId23"/>
    <p:sldId id="417" r:id="rId24"/>
    <p:sldId id="418" r:id="rId25"/>
    <p:sldId id="420" r:id="rId26"/>
    <p:sldId id="421" r:id="rId27"/>
    <p:sldId id="422" r:id="rId28"/>
    <p:sldId id="424" r:id="rId29"/>
    <p:sldId id="423" r:id="rId30"/>
    <p:sldId id="425" r:id="rId31"/>
    <p:sldId id="426" r:id="rId32"/>
    <p:sldId id="427" r:id="rId33"/>
    <p:sldId id="317" r:id="rId34"/>
    <p:sldId id="31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039"/>
    <a:srgbClr val="E6E6E6"/>
    <a:srgbClr val="DB0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1760" autoAdjust="0"/>
  </p:normalViewPr>
  <p:slideViewPr>
    <p:cSldViewPr snapToGrid="0">
      <p:cViewPr varScale="1">
        <p:scale>
          <a:sx n="76" d="100"/>
          <a:sy n="76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88B61-D7A8-446D-B975-C39191C9D38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FC931-79C4-47CC-8E6D-EBF0484DF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82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ngOnInit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'A/N'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enddate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teachercourse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studentcourse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62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8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CD4B91-1039-4058-953D-03A04DD5C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89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from 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'@angular/common/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http'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services.AddCors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corsOptions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corsOptions.AddPolicy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"policy"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builder =&gt;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builder.AllowAnyOrigin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AllowAnyMethod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AllowAnyHeader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87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app.UseCors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"policy"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NgxSpinnerService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=[{}];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8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'https://localhost:44320/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/course'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 Retrieved !!'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spinner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FC931-79C4-47CC-8E6D-EBF0484DFD5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0BD-3E9E-444E-9431-B0D14E2D9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772F5-CF47-4033-84D5-22E12A955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BAEC-2EDC-4011-9CBD-C3969B1F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BE7E-9D8E-4E0C-8AF9-146223DA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FBE1-29C2-4839-B009-6AAF9C0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9AEA-F65D-4BD4-95DF-ADD1B9E6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56ADE-F89B-4BC8-9722-3D647A0D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3955-1969-45D6-949F-FA28ECDE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20-D602-483D-9FF6-79E29D21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EC27-6F4A-4988-B5E8-3DFA7AC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49FF-A127-418C-AC69-5811034E1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78B2-3C13-46C8-8AB6-750AF641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87EB-8D60-47B8-BD93-8623C45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AC4C-446D-4F9F-BAFA-93E9867D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6C67-03B0-4864-A115-ECCA5CA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256" y="173420"/>
            <a:ext cx="107934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56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D0FF-A167-44BA-9214-F9912745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8D79-ABF2-4CF0-B47F-D57D4D6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5421-E8D4-445A-8103-F4853D05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7E2D-EFF3-43EE-84FE-43294C92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C7E-ED72-4EF2-B29D-D11DD809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273B-E9CA-48F8-9448-C7C2F4E5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A3-C3AD-4EF1-9033-BABC3B13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92AC-B413-490E-A6F0-7775223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6DF2E-8999-469F-8EE8-E2257A7C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7AC0-5F66-415A-B21D-EE1C1D3D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7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25B-156D-44E4-AC8A-9C9A6D87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F5C5-CB11-4C25-9DC2-30605C451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E976-DCC5-41BB-99B2-1FA9CFE87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441DC-A701-4962-BBF1-2CAF713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3FDC-B373-4E41-BAE1-14B8F579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9806D-3939-4182-8B7A-6E64BBA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32B2-4762-4AB4-92BE-7A770571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6BA8-3EA1-499B-894A-B3CA35167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A84F-BDEF-4C2C-BBA2-D4CAD6F37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2501C-9FBA-453B-B892-BBBEBA330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BE5E2-52B9-4D1A-A59D-DEAB1508C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2A27-F218-43C4-9D62-73345E73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B1BF-27D6-45E3-9A4F-ACAD19B2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F721F-2BD9-4BA5-9E92-D855774F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431-55DB-4F2D-96F1-0B2D943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A366F-2E59-401A-B799-D21B9CA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2B2B2-8F3A-450E-A8FA-D9A3EB6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CCBD5-5188-45C4-9D77-A4BC7C1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10A0B-3E66-4316-8F02-90804927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CDF46-C6D9-424D-9EFA-69B8A215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CB71-71D9-4A17-B5D2-4F6A41B4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27F7-4A42-4F2A-BB86-48B5D706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CABB-060E-4488-B43D-101CB9AD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B32-1061-4350-8CAC-5EA98995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1076B-CD5A-41F6-B3D1-D568FBBC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F9A4-1A74-44C3-A311-9B8771A0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0FBF0-37A2-49E2-A528-260A8CD3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85CD-822E-4671-AE7D-92DCAB77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88CEB-098E-4B89-AE2C-AA8340792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1AB54-D580-441D-822F-4CBE3C92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C274-DA43-41CE-81B7-07527EA7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972D-21D8-45FA-BDA2-2E51E73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30FFA-B4C5-4DB2-A5E5-58282302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CD3D1-409E-4C1E-A7CB-87771C8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C380-41D1-48DA-A4F6-D5D393C6C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1FE-6DF2-47A5-88B9-2310AA84C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691D-6750-4618-A72B-813A88C06240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1F7-F711-4380-8CB7-A5E230840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920-E1A2-48C9-B8AD-8B6F7EDCD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934A-3A46-40EF-9922-8D42271F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Relationship Id="rId22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2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7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23.png"/><Relationship Id="rId19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22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3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74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23" Type="http://schemas.openxmlformats.org/officeDocument/2006/relationships/image" Target="../media/image81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23" Type="http://schemas.openxmlformats.org/officeDocument/2006/relationships/image" Target="../media/image82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8.png"/><Relationship Id="rId18" Type="http://schemas.openxmlformats.org/officeDocument/2006/relationships/image" Target="../media/image44.png"/><Relationship Id="rId3" Type="http://schemas.openxmlformats.org/officeDocument/2006/relationships/image" Target="../media/image50.png"/><Relationship Id="rId21" Type="http://schemas.openxmlformats.org/officeDocument/2006/relationships/hyperlink" Target="https://angular.io/" TargetMode="External"/><Relationship Id="rId7" Type="http://schemas.openxmlformats.org/officeDocument/2006/relationships/image" Target="../media/image54.png"/><Relationship Id="rId12" Type="http://schemas.openxmlformats.org/officeDocument/2006/relationships/image" Target="../media/image25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24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Relationship Id="rId22" Type="http://schemas.openxmlformats.org/officeDocument/2006/relationships/hyperlink" Target="https://www.tektutorialshub.com/angular-tutorial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31.png"/><Relationship Id="rId18" Type="http://schemas.openxmlformats.org/officeDocument/2006/relationships/image" Target="../media/image92.png"/><Relationship Id="rId3" Type="http://schemas.openxmlformats.org/officeDocument/2006/relationships/image" Target="../media/image56.png"/><Relationship Id="rId21" Type="http://schemas.openxmlformats.org/officeDocument/2006/relationships/image" Target="../media/image94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17" Type="http://schemas.openxmlformats.org/officeDocument/2006/relationships/image" Target="../media/image91.png"/><Relationship Id="rId2" Type="http://schemas.openxmlformats.org/officeDocument/2006/relationships/image" Target="../media/image83.jpg"/><Relationship Id="rId16" Type="http://schemas.openxmlformats.org/officeDocument/2006/relationships/image" Target="../media/image9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89.png"/><Relationship Id="rId10" Type="http://schemas.openxmlformats.org/officeDocument/2006/relationships/image" Target="../media/image87.png"/><Relationship Id="rId19" Type="http://schemas.openxmlformats.org/officeDocument/2006/relationships/image" Target="../media/image93.png"/><Relationship Id="rId4" Type="http://schemas.openxmlformats.org/officeDocument/2006/relationships/image" Target="../media/image23.png"/><Relationship Id="rId9" Type="http://schemas.openxmlformats.org/officeDocument/2006/relationships/image" Target="../media/image60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2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17" Type="http://schemas.openxmlformats.org/officeDocument/2006/relationships/image" Target="../media/image44.png"/><Relationship Id="rId2" Type="http://schemas.openxmlformats.org/officeDocument/2006/relationships/image" Target="../media/image50.png"/><Relationship Id="rId16" Type="http://schemas.openxmlformats.org/officeDocument/2006/relationships/image" Target="../media/image4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24.png"/><Relationship Id="rId19" Type="http://schemas.openxmlformats.org/officeDocument/2006/relationships/image" Target="../media/image6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9648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34" y="0"/>
                  </a:moveTo>
                  <a:lnTo>
                    <a:pt x="261502" y="3685"/>
                  </a:lnTo>
                  <a:lnTo>
                    <a:pt x="216520" y="14378"/>
                  </a:lnTo>
                  <a:lnTo>
                    <a:pt x="174320" y="31534"/>
                  </a:lnTo>
                  <a:lnTo>
                    <a:pt x="135432" y="54606"/>
                  </a:lnTo>
                  <a:lnTo>
                    <a:pt x="100388" y="83051"/>
                  </a:lnTo>
                  <a:lnTo>
                    <a:pt x="69717" y="116321"/>
                  </a:lnTo>
                  <a:lnTo>
                    <a:pt x="43950" y="153872"/>
                  </a:lnTo>
                  <a:lnTo>
                    <a:pt x="23620" y="195159"/>
                  </a:lnTo>
                  <a:lnTo>
                    <a:pt x="925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79" y="117923"/>
                  </a:lnTo>
                  <a:lnTo>
                    <a:pt x="348879" y="2659"/>
                  </a:lnTo>
                  <a:lnTo>
                    <a:pt x="338971" y="1506"/>
                  </a:lnTo>
                  <a:lnTo>
                    <a:pt x="328975" y="674"/>
                  </a:lnTo>
                  <a:lnTo>
                    <a:pt x="318895" y="169"/>
                  </a:lnTo>
                  <a:lnTo>
                    <a:pt x="308734" y="0"/>
                  </a:lnTo>
                  <a:close/>
                </a:path>
                <a:path w="617855" h="634365">
                  <a:moveTo>
                    <a:pt x="348879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4" y="128073"/>
                  </a:lnTo>
                  <a:lnTo>
                    <a:pt x="215703" y="139404"/>
                  </a:lnTo>
                  <a:lnTo>
                    <a:pt x="222370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79" y="631205"/>
                  </a:lnTo>
                  <a:lnTo>
                    <a:pt x="348922" y="416489"/>
                  </a:lnTo>
                  <a:lnTo>
                    <a:pt x="353786" y="391823"/>
                  </a:lnTo>
                  <a:lnTo>
                    <a:pt x="367160" y="371478"/>
                  </a:lnTo>
                  <a:lnTo>
                    <a:pt x="386979" y="357749"/>
                  </a:lnTo>
                  <a:lnTo>
                    <a:pt x="411223" y="352711"/>
                  </a:lnTo>
                  <a:lnTo>
                    <a:pt x="455776" y="352711"/>
                  </a:lnTo>
                  <a:lnTo>
                    <a:pt x="462442" y="338410"/>
                  </a:lnTo>
                  <a:lnTo>
                    <a:pt x="472998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57" y="316932"/>
                  </a:lnTo>
                  <a:lnTo>
                    <a:pt x="613630" y="266886"/>
                  </a:lnTo>
                  <a:lnTo>
                    <a:pt x="610620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8" y="243839"/>
                  </a:lnTo>
                  <a:lnTo>
                    <a:pt x="462442" y="232508"/>
                  </a:lnTo>
                  <a:lnTo>
                    <a:pt x="455776" y="218202"/>
                  </a:lnTo>
                  <a:lnTo>
                    <a:pt x="411223" y="218202"/>
                  </a:lnTo>
                  <a:lnTo>
                    <a:pt x="386979" y="213165"/>
                  </a:lnTo>
                  <a:lnTo>
                    <a:pt x="367160" y="199436"/>
                  </a:lnTo>
                  <a:lnTo>
                    <a:pt x="353786" y="179091"/>
                  </a:lnTo>
                  <a:lnTo>
                    <a:pt x="348922" y="154424"/>
                  </a:lnTo>
                  <a:lnTo>
                    <a:pt x="348879" y="117923"/>
                  </a:lnTo>
                  <a:close/>
                </a:path>
                <a:path w="617855" h="634365">
                  <a:moveTo>
                    <a:pt x="26202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50" y="340494"/>
                  </a:lnTo>
                  <a:lnTo>
                    <a:pt x="245488" y="385506"/>
                  </a:lnTo>
                  <a:lnTo>
                    <a:pt x="24553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01" y="630870"/>
                  </a:lnTo>
                  <a:lnTo>
                    <a:pt x="266201" y="303645"/>
                  </a:lnTo>
                  <a:lnTo>
                    <a:pt x="263008" y="287451"/>
                  </a:lnTo>
                  <a:lnTo>
                    <a:pt x="26202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49" y="378346"/>
                  </a:lnTo>
                  <a:lnTo>
                    <a:pt x="382553" y="387281"/>
                  </a:lnTo>
                  <a:lnTo>
                    <a:pt x="373851" y="400520"/>
                  </a:lnTo>
                  <a:lnTo>
                    <a:pt x="370702" y="416489"/>
                  </a:lnTo>
                  <a:lnTo>
                    <a:pt x="370658" y="627478"/>
                  </a:lnTo>
                  <a:lnTo>
                    <a:pt x="416211" y="614122"/>
                  </a:lnTo>
                  <a:lnTo>
                    <a:pt x="458597" y="594076"/>
                  </a:lnTo>
                  <a:lnTo>
                    <a:pt x="497231" y="567943"/>
                  </a:lnTo>
                  <a:lnTo>
                    <a:pt x="531528" y="536321"/>
                  </a:lnTo>
                  <a:lnTo>
                    <a:pt x="560901" y="499814"/>
                  </a:lnTo>
                  <a:lnTo>
                    <a:pt x="584766" y="459020"/>
                  </a:lnTo>
                  <a:lnTo>
                    <a:pt x="601759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23" y="275478"/>
                  </a:lnTo>
                  <a:lnTo>
                    <a:pt x="1228" y="288634"/>
                  </a:lnTo>
                  <a:lnTo>
                    <a:pt x="1128" y="289866"/>
                  </a:lnTo>
                  <a:lnTo>
                    <a:pt x="296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21" y="285949"/>
                  </a:lnTo>
                  <a:lnTo>
                    <a:pt x="254307" y="274212"/>
                  </a:lnTo>
                  <a:lnTo>
                    <a:pt x="241415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57" y="316932"/>
                  </a:moveTo>
                  <a:lnTo>
                    <a:pt x="502298" y="316932"/>
                  </a:lnTo>
                  <a:lnTo>
                    <a:pt x="521157" y="320851"/>
                  </a:lnTo>
                  <a:lnTo>
                    <a:pt x="536572" y="331530"/>
                  </a:lnTo>
                  <a:lnTo>
                    <a:pt x="546974" y="347361"/>
                  </a:lnTo>
                  <a:lnTo>
                    <a:pt x="550789" y="366711"/>
                  </a:lnTo>
                  <a:lnTo>
                    <a:pt x="547040" y="385726"/>
                  </a:lnTo>
                  <a:lnTo>
                    <a:pt x="546951" y="386100"/>
                  </a:lnTo>
                  <a:lnTo>
                    <a:pt x="536572" y="401892"/>
                  </a:lnTo>
                  <a:lnTo>
                    <a:pt x="521157" y="412571"/>
                  </a:lnTo>
                  <a:lnTo>
                    <a:pt x="502298" y="416489"/>
                  </a:lnTo>
                  <a:lnTo>
                    <a:pt x="601759" y="416489"/>
                  </a:lnTo>
                  <a:lnTo>
                    <a:pt x="602538" y="414541"/>
                  </a:lnTo>
                  <a:lnTo>
                    <a:pt x="613630" y="366978"/>
                  </a:lnTo>
                  <a:lnTo>
                    <a:pt x="617457" y="316932"/>
                  </a:lnTo>
                  <a:close/>
                </a:path>
                <a:path w="617855" h="634365">
                  <a:moveTo>
                    <a:pt x="502832" y="339288"/>
                  </a:moveTo>
                  <a:lnTo>
                    <a:pt x="492435" y="341443"/>
                  </a:lnTo>
                  <a:lnTo>
                    <a:pt x="483944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4" y="386100"/>
                  </a:lnTo>
                  <a:lnTo>
                    <a:pt x="492435" y="391978"/>
                  </a:lnTo>
                  <a:lnTo>
                    <a:pt x="502832" y="394134"/>
                  </a:lnTo>
                  <a:lnTo>
                    <a:pt x="513230" y="391978"/>
                  </a:lnTo>
                  <a:lnTo>
                    <a:pt x="521721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1" y="347321"/>
                  </a:lnTo>
                  <a:lnTo>
                    <a:pt x="513230" y="341443"/>
                  </a:lnTo>
                  <a:lnTo>
                    <a:pt x="502832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5" y="360995"/>
                  </a:lnTo>
                  <a:lnTo>
                    <a:pt x="110456" y="355117"/>
                  </a:lnTo>
                  <a:lnTo>
                    <a:pt x="116180" y="346400"/>
                  </a:lnTo>
                  <a:lnTo>
                    <a:pt x="118279" y="335727"/>
                  </a:lnTo>
                  <a:lnTo>
                    <a:pt x="116180" y="325055"/>
                  </a:lnTo>
                  <a:lnTo>
                    <a:pt x="110456" y="316338"/>
                  </a:lnTo>
                  <a:lnTo>
                    <a:pt x="101965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20" y="154424"/>
                  </a:moveTo>
                  <a:lnTo>
                    <a:pt x="502298" y="154424"/>
                  </a:lnTo>
                  <a:lnTo>
                    <a:pt x="521157" y="158343"/>
                  </a:lnTo>
                  <a:lnTo>
                    <a:pt x="536572" y="169022"/>
                  </a:lnTo>
                  <a:lnTo>
                    <a:pt x="546973" y="184847"/>
                  </a:lnTo>
                  <a:lnTo>
                    <a:pt x="550789" y="204203"/>
                  </a:lnTo>
                  <a:lnTo>
                    <a:pt x="546973" y="223563"/>
                  </a:lnTo>
                  <a:lnTo>
                    <a:pt x="536572" y="239387"/>
                  </a:lnTo>
                  <a:lnTo>
                    <a:pt x="521157" y="250064"/>
                  </a:lnTo>
                  <a:lnTo>
                    <a:pt x="502298" y="253981"/>
                  </a:lnTo>
                  <a:lnTo>
                    <a:pt x="610620" y="253981"/>
                  </a:lnTo>
                  <a:lnTo>
                    <a:pt x="602538" y="219323"/>
                  </a:lnTo>
                  <a:lnTo>
                    <a:pt x="584766" y="174845"/>
                  </a:lnTo>
                  <a:lnTo>
                    <a:pt x="572820" y="154424"/>
                  </a:lnTo>
                  <a:close/>
                </a:path>
                <a:path w="617855" h="634365">
                  <a:moveTo>
                    <a:pt x="502832" y="176790"/>
                  </a:moveTo>
                  <a:lnTo>
                    <a:pt x="492435" y="178944"/>
                  </a:lnTo>
                  <a:lnTo>
                    <a:pt x="483926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4" y="223596"/>
                  </a:lnTo>
                  <a:lnTo>
                    <a:pt x="492435" y="229472"/>
                  </a:lnTo>
                  <a:lnTo>
                    <a:pt x="502832" y="231626"/>
                  </a:lnTo>
                  <a:lnTo>
                    <a:pt x="513230" y="229472"/>
                  </a:lnTo>
                  <a:lnTo>
                    <a:pt x="521721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1" y="184818"/>
                  </a:lnTo>
                  <a:lnTo>
                    <a:pt x="513230" y="178944"/>
                  </a:lnTo>
                  <a:lnTo>
                    <a:pt x="502832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37" y="176067"/>
                  </a:lnTo>
                  <a:lnTo>
                    <a:pt x="217900" y="192448"/>
                  </a:lnTo>
                  <a:lnTo>
                    <a:pt x="207269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58" y="6387"/>
                  </a:moveTo>
                  <a:lnTo>
                    <a:pt x="370702" y="154424"/>
                  </a:lnTo>
                  <a:lnTo>
                    <a:pt x="395449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20" y="154424"/>
                  </a:lnTo>
                  <a:lnTo>
                    <a:pt x="560901" y="134051"/>
                  </a:lnTo>
                  <a:lnTo>
                    <a:pt x="531528" y="97543"/>
                  </a:lnTo>
                  <a:lnTo>
                    <a:pt x="497231" y="65922"/>
                  </a:lnTo>
                  <a:lnTo>
                    <a:pt x="458597" y="39788"/>
                  </a:lnTo>
                  <a:lnTo>
                    <a:pt x="416211" y="19743"/>
                  </a:lnTo>
                  <a:lnTo>
                    <a:pt x="370658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5" y="142444"/>
                  </a:lnTo>
                  <a:lnTo>
                    <a:pt x="156397" y="148350"/>
                  </a:lnTo>
                  <a:lnTo>
                    <a:pt x="150691" y="157039"/>
                  </a:lnTo>
                  <a:lnTo>
                    <a:pt x="148592" y="167712"/>
                  </a:lnTo>
                  <a:lnTo>
                    <a:pt x="150691" y="178384"/>
                  </a:lnTo>
                  <a:lnTo>
                    <a:pt x="156415" y="187101"/>
                  </a:lnTo>
                  <a:lnTo>
                    <a:pt x="164905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6547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9638" y="275947"/>
            <a:ext cx="1618238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78916" y="279342"/>
            <a:ext cx="10800676" cy="5914977"/>
            <a:chOff x="2064413" y="466354"/>
            <a:chExt cx="17811115" cy="9754235"/>
          </a:xfrm>
        </p:grpSpPr>
        <p:sp>
          <p:nvSpPr>
            <p:cNvPr id="8" name="object 8"/>
            <p:cNvSpPr/>
            <p:nvPr/>
          </p:nvSpPr>
          <p:spPr>
            <a:xfrm>
              <a:off x="3994375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294" y="574855"/>
              <a:ext cx="77317" cy="7936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6558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36" y="0"/>
                  </a:moveTo>
                  <a:lnTo>
                    <a:pt x="51623" y="15522"/>
                  </a:lnTo>
                  <a:lnTo>
                    <a:pt x="17174" y="44266"/>
                  </a:lnTo>
                  <a:lnTo>
                    <a:pt x="0" y="70839"/>
                  </a:lnTo>
                  <a:lnTo>
                    <a:pt x="35443" y="83080"/>
                  </a:lnTo>
                  <a:lnTo>
                    <a:pt x="52974" y="61684"/>
                  </a:lnTo>
                  <a:lnTo>
                    <a:pt x="72581" y="46972"/>
                  </a:lnTo>
                  <a:lnTo>
                    <a:pt x="94266" y="38946"/>
                  </a:lnTo>
                  <a:lnTo>
                    <a:pt x="118027" y="37605"/>
                  </a:lnTo>
                  <a:lnTo>
                    <a:pt x="130047" y="39246"/>
                  </a:lnTo>
                  <a:lnTo>
                    <a:pt x="180729" y="67902"/>
                  </a:lnTo>
                  <a:lnTo>
                    <a:pt x="201603" y="109714"/>
                  </a:lnTo>
                  <a:lnTo>
                    <a:pt x="202810" y="135141"/>
                  </a:lnTo>
                  <a:lnTo>
                    <a:pt x="201336" y="148224"/>
                  </a:lnTo>
                  <a:lnTo>
                    <a:pt x="198719" y="160553"/>
                  </a:lnTo>
                  <a:lnTo>
                    <a:pt x="194959" y="172125"/>
                  </a:lnTo>
                  <a:lnTo>
                    <a:pt x="190057" y="182941"/>
                  </a:lnTo>
                  <a:lnTo>
                    <a:pt x="191113" y="214644"/>
                  </a:lnTo>
                  <a:lnTo>
                    <a:pt x="204189" y="266506"/>
                  </a:lnTo>
                  <a:lnTo>
                    <a:pt x="229311" y="300847"/>
                  </a:lnTo>
                  <a:lnTo>
                    <a:pt x="244306" y="309733"/>
                  </a:lnTo>
                  <a:lnTo>
                    <a:pt x="251444" y="308407"/>
                  </a:lnTo>
                  <a:lnTo>
                    <a:pt x="260246" y="305733"/>
                  </a:lnTo>
                  <a:lnTo>
                    <a:pt x="270708" y="301708"/>
                  </a:lnTo>
                  <a:lnTo>
                    <a:pt x="282829" y="296330"/>
                  </a:lnTo>
                  <a:lnTo>
                    <a:pt x="283467" y="294393"/>
                  </a:lnTo>
                  <a:lnTo>
                    <a:pt x="265391" y="283403"/>
                  </a:lnTo>
                  <a:lnTo>
                    <a:pt x="250585" y="269752"/>
                  </a:lnTo>
                  <a:lnTo>
                    <a:pt x="230778" y="234478"/>
                  </a:lnTo>
                  <a:lnTo>
                    <a:pt x="225490" y="197757"/>
                  </a:lnTo>
                  <a:lnTo>
                    <a:pt x="240306" y="146219"/>
                  </a:lnTo>
                  <a:lnTo>
                    <a:pt x="240652" y="108610"/>
                  </a:lnTo>
                  <a:lnTo>
                    <a:pt x="216751" y="48179"/>
                  </a:lnTo>
                  <a:lnTo>
                    <a:pt x="183342" y="19323"/>
                  </a:lnTo>
                  <a:lnTo>
                    <a:pt x="134006" y="622"/>
                  </a:lnTo>
                  <a:lnTo>
                    <a:pt x="10393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08" cy="7769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76398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4" y="112932"/>
                  </a:lnTo>
                  <a:lnTo>
                    <a:pt x="220078" y="124439"/>
                  </a:lnTo>
                  <a:lnTo>
                    <a:pt x="219562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81" y="256352"/>
                  </a:lnTo>
                  <a:lnTo>
                    <a:pt x="3544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3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0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7" cy="7769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10172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18" y="22420"/>
                  </a:lnTo>
                  <a:lnTo>
                    <a:pt x="24123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5" y="153202"/>
                  </a:lnTo>
                  <a:lnTo>
                    <a:pt x="18775" y="194943"/>
                  </a:lnTo>
                  <a:lnTo>
                    <a:pt x="38552" y="219556"/>
                  </a:lnTo>
                  <a:lnTo>
                    <a:pt x="61358" y="189787"/>
                  </a:lnTo>
                  <a:lnTo>
                    <a:pt x="46501" y="166449"/>
                  </a:lnTo>
                  <a:lnTo>
                    <a:pt x="38651" y="143208"/>
                  </a:lnTo>
                  <a:lnTo>
                    <a:pt x="43965" y="97015"/>
                  </a:lnTo>
                  <a:lnTo>
                    <a:pt x="70635" y="60555"/>
                  </a:lnTo>
                  <a:lnTo>
                    <a:pt x="115124" y="40229"/>
                  </a:lnTo>
                  <a:lnTo>
                    <a:pt x="138744" y="40238"/>
                  </a:lnTo>
                  <a:lnTo>
                    <a:pt x="175190" y="52591"/>
                  </a:lnTo>
                  <a:lnTo>
                    <a:pt x="204641" y="74209"/>
                  </a:lnTo>
                  <a:lnTo>
                    <a:pt x="235072" y="83150"/>
                  </a:lnTo>
                  <a:lnTo>
                    <a:pt x="262976" y="87420"/>
                  </a:lnTo>
                  <a:lnTo>
                    <a:pt x="288352" y="87018"/>
                  </a:lnTo>
                  <a:lnTo>
                    <a:pt x="311203" y="81947"/>
                  </a:lnTo>
                  <a:lnTo>
                    <a:pt x="342966" y="55302"/>
                  </a:lnTo>
                  <a:lnTo>
                    <a:pt x="343184" y="46124"/>
                  </a:lnTo>
                  <a:lnTo>
                    <a:pt x="342644" y="34947"/>
                  </a:lnTo>
                  <a:lnTo>
                    <a:pt x="341349" y="21771"/>
                  </a:lnTo>
                  <a:lnTo>
                    <a:pt x="339674" y="20483"/>
                  </a:lnTo>
                  <a:lnTo>
                    <a:pt x="323590" y="34171"/>
                  </a:lnTo>
                  <a:lnTo>
                    <a:pt x="306011" y="43931"/>
                  </a:lnTo>
                  <a:lnTo>
                    <a:pt x="286934" y="49763"/>
                  </a:lnTo>
                  <a:lnTo>
                    <a:pt x="266357" y="51665"/>
                  </a:lnTo>
                  <a:lnTo>
                    <a:pt x="259729" y="51463"/>
                  </a:lnTo>
                  <a:lnTo>
                    <a:pt x="185438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1" y="1017755"/>
              <a:ext cx="78233" cy="786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7" y="325247"/>
                  </a:lnTo>
                  <a:lnTo>
                    <a:pt x="115378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101" cy="788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1045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5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68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17" y="67982"/>
                  </a:lnTo>
                  <a:lnTo>
                    <a:pt x="322744" y="95540"/>
                  </a:lnTo>
                  <a:lnTo>
                    <a:pt x="315096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22" y="74421"/>
                  </a:lnTo>
                  <a:lnTo>
                    <a:pt x="121869" y="49064"/>
                  </a:lnTo>
                  <a:lnTo>
                    <a:pt x="81539" y="13953"/>
                  </a:lnTo>
                  <a:lnTo>
                    <a:pt x="41259" y="142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64413" y="7008060"/>
              <a:ext cx="2273525" cy="238202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728106" y="3224872"/>
              <a:ext cx="1147295" cy="107772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0"/>
                  </a:moveTo>
                  <a:lnTo>
                    <a:pt x="433588" y="87013"/>
                  </a:lnTo>
                  <a:lnTo>
                    <a:pt x="391349" y="92185"/>
                  </a:lnTo>
                  <a:lnTo>
                    <a:pt x="380699" y="91858"/>
                  </a:lnTo>
                  <a:lnTo>
                    <a:pt x="370119" y="90883"/>
                  </a:lnTo>
                  <a:lnTo>
                    <a:pt x="359602" y="89265"/>
                  </a:lnTo>
                  <a:lnTo>
                    <a:pt x="349141" y="87013"/>
                  </a:lnTo>
                  <a:lnTo>
                    <a:pt x="0" y="0"/>
                  </a:lnTo>
                  <a:lnTo>
                    <a:pt x="0" y="270284"/>
                  </a:lnTo>
                  <a:lnTo>
                    <a:pt x="24482" y="314496"/>
                  </a:lnTo>
                  <a:lnTo>
                    <a:pt x="92035" y="351920"/>
                  </a:lnTo>
                  <a:lnTo>
                    <a:pt x="139202" y="367192"/>
                  </a:lnTo>
                  <a:lnTo>
                    <a:pt x="193821" y="379693"/>
                  </a:lnTo>
                  <a:lnTo>
                    <a:pt x="254789" y="389065"/>
                  </a:lnTo>
                  <a:lnTo>
                    <a:pt x="321000" y="394951"/>
                  </a:lnTo>
                  <a:lnTo>
                    <a:pt x="391349" y="396993"/>
                  </a:lnTo>
                  <a:lnTo>
                    <a:pt x="461710" y="394955"/>
                  </a:lnTo>
                  <a:lnTo>
                    <a:pt x="527927" y="389080"/>
                  </a:lnTo>
                  <a:lnTo>
                    <a:pt x="588898" y="379721"/>
                  </a:lnTo>
                  <a:lnTo>
                    <a:pt x="643518" y="367233"/>
                  </a:lnTo>
                  <a:lnTo>
                    <a:pt x="690682" y="351972"/>
                  </a:lnTo>
                  <a:lnTo>
                    <a:pt x="729288" y="334291"/>
                  </a:lnTo>
                  <a:lnTo>
                    <a:pt x="776405" y="293093"/>
                  </a:lnTo>
                  <a:lnTo>
                    <a:pt x="782709" y="270284"/>
                  </a:lnTo>
                  <a:lnTo>
                    <a:pt x="78270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2088" y="7739459"/>
              <a:ext cx="782955" cy="397510"/>
            </a:xfrm>
            <a:custGeom>
              <a:avLst/>
              <a:gdLst/>
              <a:ahLst/>
              <a:cxnLst/>
              <a:rect l="l" t="t" r="r" b="b"/>
              <a:pathLst>
                <a:path w="782954" h="397509">
                  <a:moveTo>
                    <a:pt x="782709" y="270284"/>
                  </a:moveTo>
                  <a:lnTo>
                    <a:pt x="758230" y="314547"/>
                  </a:lnTo>
                  <a:lnTo>
                    <a:pt x="690682" y="351972"/>
                  </a:lnTo>
                  <a:lnTo>
                    <a:pt x="643518" y="367233"/>
                  </a:lnTo>
                  <a:lnTo>
                    <a:pt x="588898" y="379721"/>
                  </a:lnTo>
                  <a:lnTo>
                    <a:pt x="527927" y="389080"/>
                  </a:lnTo>
                  <a:lnTo>
                    <a:pt x="461710" y="394955"/>
                  </a:lnTo>
                  <a:lnTo>
                    <a:pt x="391349" y="396993"/>
                  </a:lnTo>
                  <a:lnTo>
                    <a:pt x="321000" y="394951"/>
                  </a:lnTo>
                  <a:lnTo>
                    <a:pt x="254789" y="389065"/>
                  </a:lnTo>
                  <a:lnTo>
                    <a:pt x="193821" y="379693"/>
                  </a:lnTo>
                  <a:lnTo>
                    <a:pt x="139202" y="367192"/>
                  </a:lnTo>
                  <a:lnTo>
                    <a:pt x="92035" y="351920"/>
                  </a:lnTo>
                  <a:lnTo>
                    <a:pt x="53427" y="334236"/>
                  </a:lnTo>
                  <a:lnTo>
                    <a:pt x="6304" y="293060"/>
                  </a:lnTo>
                  <a:lnTo>
                    <a:pt x="0" y="270284"/>
                  </a:lnTo>
                  <a:lnTo>
                    <a:pt x="0" y="0"/>
                  </a:lnTo>
                  <a:lnTo>
                    <a:pt x="349141" y="87013"/>
                  </a:lnTo>
                  <a:lnTo>
                    <a:pt x="359602" y="89265"/>
                  </a:lnTo>
                  <a:lnTo>
                    <a:pt x="370119" y="90883"/>
                  </a:lnTo>
                  <a:lnTo>
                    <a:pt x="380699" y="91858"/>
                  </a:lnTo>
                  <a:lnTo>
                    <a:pt x="391349" y="92185"/>
                  </a:lnTo>
                  <a:lnTo>
                    <a:pt x="402001" y="91858"/>
                  </a:lnTo>
                  <a:lnTo>
                    <a:pt x="412618" y="90883"/>
                  </a:lnTo>
                  <a:lnTo>
                    <a:pt x="423160" y="89265"/>
                  </a:lnTo>
                  <a:lnTo>
                    <a:pt x="433588" y="87013"/>
                  </a:lnTo>
                  <a:lnTo>
                    <a:pt x="782709" y="0"/>
                  </a:lnTo>
                  <a:lnTo>
                    <a:pt x="782709" y="270284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666025" y="0"/>
                  </a:moveTo>
                  <a:lnTo>
                    <a:pt x="27563" y="155052"/>
                  </a:lnTo>
                  <a:lnTo>
                    <a:pt x="0" y="193778"/>
                  </a:lnTo>
                  <a:lnTo>
                    <a:pt x="1720" y="211145"/>
                  </a:lnTo>
                  <a:lnTo>
                    <a:pt x="631942" y="389412"/>
                  </a:lnTo>
                  <a:lnTo>
                    <a:pt x="666025" y="393694"/>
                  </a:lnTo>
                  <a:lnTo>
                    <a:pt x="674612" y="393433"/>
                  </a:lnTo>
                  <a:lnTo>
                    <a:pt x="683153" y="392641"/>
                  </a:lnTo>
                  <a:lnTo>
                    <a:pt x="691658" y="391305"/>
                  </a:lnTo>
                  <a:lnTo>
                    <a:pt x="700139" y="389412"/>
                  </a:lnTo>
                  <a:lnTo>
                    <a:pt x="1168627" y="272714"/>
                  </a:lnTo>
                  <a:lnTo>
                    <a:pt x="1168627" y="593091"/>
                  </a:lnTo>
                  <a:lnTo>
                    <a:pt x="1159768" y="604949"/>
                  </a:lnTo>
                  <a:lnTo>
                    <a:pt x="1153027" y="618939"/>
                  </a:lnTo>
                  <a:lnTo>
                    <a:pt x="1148739" y="634633"/>
                  </a:lnTo>
                  <a:lnTo>
                    <a:pt x="1147235" y="651603"/>
                  </a:lnTo>
                  <a:lnTo>
                    <a:pt x="1152174" y="681835"/>
                  </a:lnTo>
                  <a:lnTo>
                    <a:pt x="1165638" y="706540"/>
                  </a:lnTo>
                  <a:lnTo>
                    <a:pt x="1185596" y="723204"/>
                  </a:lnTo>
                  <a:lnTo>
                    <a:pt x="1210019" y="729318"/>
                  </a:lnTo>
                  <a:lnTo>
                    <a:pt x="1234425" y="723204"/>
                  </a:lnTo>
                  <a:lnTo>
                    <a:pt x="1254377" y="706540"/>
                  </a:lnTo>
                  <a:lnTo>
                    <a:pt x="1267841" y="681835"/>
                  </a:lnTo>
                  <a:lnTo>
                    <a:pt x="1272781" y="651603"/>
                  </a:lnTo>
                  <a:lnTo>
                    <a:pt x="1271281" y="634580"/>
                  </a:lnTo>
                  <a:lnTo>
                    <a:pt x="1266996" y="618892"/>
                  </a:lnTo>
                  <a:lnTo>
                    <a:pt x="1260254" y="604931"/>
                  </a:lnTo>
                  <a:lnTo>
                    <a:pt x="1251379" y="593091"/>
                  </a:lnTo>
                  <a:lnTo>
                    <a:pt x="1251379" y="252013"/>
                  </a:lnTo>
                  <a:lnTo>
                    <a:pt x="1304508" y="238872"/>
                  </a:lnTo>
                  <a:lnTo>
                    <a:pt x="1320026" y="229886"/>
                  </a:lnTo>
                  <a:lnTo>
                    <a:pt x="1329070" y="214514"/>
                  </a:lnTo>
                  <a:lnTo>
                    <a:pt x="1331734" y="196020"/>
                  </a:lnTo>
                  <a:lnTo>
                    <a:pt x="1328109" y="177669"/>
                  </a:lnTo>
                  <a:lnTo>
                    <a:pt x="700139" y="4251"/>
                  </a:lnTo>
                  <a:lnTo>
                    <a:pt x="674627" y="284"/>
                  </a:lnTo>
                  <a:lnTo>
                    <a:pt x="666025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37411" y="7386748"/>
              <a:ext cx="1332230" cy="729615"/>
            </a:xfrm>
            <a:custGeom>
              <a:avLst/>
              <a:gdLst/>
              <a:ahLst/>
              <a:cxnLst/>
              <a:rect l="l" t="t" r="r" b="b"/>
              <a:pathLst>
                <a:path w="1332230" h="729615">
                  <a:moveTo>
                    <a:pt x="1304508" y="238872"/>
                  </a:moveTo>
                  <a:lnTo>
                    <a:pt x="1251379" y="252013"/>
                  </a:lnTo>
                  <a:lnTo>
                    <a:pt x="1251379" y="593091"/>
                  </a:lnTo>
                  <a:lnTo>
                    <a:pt x="1260254" y="604931"/>
                  </a:lnTo>
                  <a:lnTo>
                    <a:pt x="1266996" y="618892"/>
                  </a:lnTo>
                  <a:lnTo>
                    <a:pt x="1271281" y="634580"/>
                  </a:lnTo>
                  <a:lnTo>
                    <a:pt x="1272781" y="651603"/>
                  </a:lnTo>
                  <a:lnTo>
                    <a:pt x="1267841" y="681835"/>
                  </a:lnTo>
                  <a:lnTo>
                    <a:pt x="1254377" y="706540"/>
                  </a:lnTo>
                  <a:lnTo>
                    <a:pt x="1234425" y="723204"/>
                  </a:lnTo>
                  <a:lnTo>
                    <a:pt x="1210019" y="729318"/>
                  </a:lnTo>
                  <a:lnTo>
                    <a:pt x="1185596" y="723204"/>
                  </a:lnTo>
                  <a:lnTo>
                    <a:pt x="1165638" y="706540"/>
                  </a:lnTo>
                  <a:lnTo>
                    <a:pt x="1152174" y="681835"/>
                  </a:lnTo>
                  <a:lnTo>
                    <a:pt x="1147235" y="651603"/>
                  </a:lnTo>
                  <a:lnTo>
                    <a:pt x="1148739" y="634633"/>
                  </a:lnTo>
                  <a:lnTo>
                    <a:pt x="1153027" y="618939"/>
                  </a:lnTo>
                  <a:lnTo>
                    <a:pt x="1159768" y="604949"/>
                  </a:lnTo>
                  <a:lnTo>
                    <a:pt x="1168627" y="593091"/>
                  </a:lnTo>
                  <a:lnTo>
                    <a:pt x="1168627" y="272714"/>
                  </a:lnTo>
                  <a:lnTo>
                    <a:pt x="1057385" y="300346"/>
                  </a:lnTo>
                  <a:lnTo>
                    <a:pt x="700139" y="389412"/>
                  </a:lnTo>
                  <a:lnTo>
                    <a:pt x="691658" y="391305"/>
                  </a:lnTo>
                  <a:lnTo>
                    <a:pt x="683153" y="392641"/>
                  </a:lnTo>
                  <a:lnTo>
                    <a:pt x="674612" y="393433"/>
                  </a:lnTo>
                  <a:lnTo>
                    <a:pt x="666025" y="393694"/>
                  </a:lnTo>
                  <a:lnTo>
                    <a:pt x="657460" y="393415"/>
                  </a:lnTo>
                  <a:lnTo>
                    <a:pt x="648897" y="392594"/>
                  </a:lnTo>
                  <a:lnTo>
                    <a:pt x="640377" y="391251"/>
                  </a:lnTo>
                  <a:lnTo>
                    <a:pt x="631942" y="389412"/>
                  </a:lnTo>
                  <a:lnTo>
                    <a:pt x="274676" y="300346"/>
                  </a:lnTo>
                  <a:lnTo>
                    <a:pt x="27563" y="238872"/>
                  </a:lnTo>
                  <a:lnTo>
                    <a:pt x="1898" y="211470"/>
                  </a:lnTo>
                  <a:lnTo>
                    <a:pt x="1720" y="211145"/>
                  </a:lnTo>
                  <a:lnTo>
                    <a:pt x="0" y="193778"/>
                  </a:lnTo>
                  <a:lnTo>
                    <a:pt x="3709" y="176895"/>
                  </a:lnTo>
                  <a:lnTo>
                    <a:pt x="631942" y="4251"/>
                  </a:lnTo>
                  <a:lnTo>
                    <a:pt x="666025" y="0"/>
                  </a:lnTo>
                  <a:lnTo>
                    <a:pt x="674627" y="284"/>
                  </a:lnTo>
                  <a:lnTo>
                    <a:pt x="1304508" y="155052"/>
                  </a:lnTo>
                  <a:lnTo>
                    <a:pt x="1331734" y="196020"/>
                  </a:lnTo>
                  <a:lnTo>
                    <a:pt x="1329070" y="214514"/>
                  </a:lnTo>
                  <a:lnTo>
                    <a:pt x="1320026" y="229886"/>
                  </a:lnTo>
                  <a:lnTo>
                    <a:pt x="1304508" y="23887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0"/>
                  </a:moveTo>
                  <a:lnTo>
                    <a:pt x="207302" y="44658"/>
                  </a:lnTo>
                  <a:lnTo>
                    <a:pt x="200276" y="45527"/>
                  </a:lnTo>
                  <a:lnTo>
                    <a:pt x="186224" y="45527"/>
                  </a:lnTo>
                  <a:lnTo>
                    <a:pt x="179292" y="44658"/>
                  </a:lnTo>
                  <a:lnTo>
                    <a:pt x="0" y="0"/>
                  </a:lnTo>
                  <a:lnTo>
                    <a:pt x="0" y="133472"/>
                  </a:lnTo>
                  <a:lnTo>
                    <a:pt x="37286" y="170425"/>
                  </a:lnTo>
                  <a:lnTo>
                    <a:pt x="79121" y="183971"/>
                  </a:lnTo>
                  <a:lnTo>
                    <a:pt x="132173" y="192855"/>
                  </a:lnTo>
                  <a:lnTo>
                    <a:pt x="193261" y="196046"/>
                  </a:lnTo>
                  <a:lnTo>
                    <a:pt x="254356" y="192861"/>
                  </a:lnTo>
                  <a:lnTo>
                    <a:pt x="307409" y="183989"/>
                  </a:lnTo>
                  <a:lnTo>
                    <a:pt x="349241" y="170452"/>
                  </a:lnTo>
                  <a:lnTo>
                    <a:pt x="376672" y="153272"/>
                  </a:lnTo>
                  <a:lnTo>
                    <a:pt x="386522" y="133472"/>
                  </a:lnTo>
                  <a:lnTo>
                    <a:pt x="386522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7313" y="10021471"/>
              <a:ext cx="386715" cy="196215"/>
            </a:xfrm>
            <a:custGeom>
              <a:avLst/>
              <a:gdLst/>
              <a:ahLst/>
              <a:cxnLst/>
              <a:rect l="l" t="t" r="r" b="b"/>
              <a:pathLst>
                <a:path w="386715" h="196215">
                  <a:moveTo>
                    <a:pt x="386522" y="133472"/>
                  </a:moveTo>
                  <a:lnTo>
                    <a:pt x="349241" y="170452"/>
                  </a:lnTo>
                  <a:lnTo>
                    <a:pt x="307409" y="183989"/>
                  </a:lnTo>
                  <a:lnTo>
                    <a:pt x="254356" y="192861"/>
                  </a:lnTo>
                  <a:lnTo>
                    <a:pt x="193261" y="196046"/>
                  </a:lnTo>
                  <a:lnTo>
                    <a:pt x="132173" y="192855"/>
                  </a:lnTo>
                  <a:lnTo>
                    <a:pt x="79121" y="183971"/>
                  </a:lnTo>
                  <a:lnTo>
                    <a:pt x="37286" y="170425"/>
                  </a:lnTo>
                  <a:lnTo>
                    <a:pt x="9852" y="153248"/>
                  </a:lnTo>
                  <a:lnTo>
                    <a:pt x="0" y="133472"/>
                  </a:lnTo>
                  <a:lnTo>
                    <a:pt x="0" y="0"/>
                  </a:lnTo>
                  <a:lnTo>
                    <a:pt x="172413" y="42962"/>
                  </a:lnTo>
                  <a:lnTo>
                    <a:pt x="179292" y="44658"/>
                  </a:lnTo>
                  <a:lnTo>
                    <a:pt x="186224" y="45527"/>
                  </a:lnTo>
                  <a:lnTo>
                    <a:pt x="193261" y="45527"/>
                  </a:lnTo>
                  <a:lnTo>
                    <a:pt x="200276" y="45527"/>
                  </a:lnTo>
                  <a:lnTo>
                    <a:pt x="207302" y="44658"/>
                  </a:lnTo>
                  <a:lnTo>
                    <a:pt x="214119" y="42962"/>
                  </a:lnTo>
                  <a:lnTo>
                    <a:pt x="386522" y="0"/>
                  </a:lnTo>
                  <a:lnTo>
                    <a:pt x="386522" y="133472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334568" y="0"/>
                  </a:moveTo>
                  <a:lnTo>
                    <a:pt x="323259" y="0"/>
                  </a:lnTo>
                  <a:lnTo>
                    <a:pt x="317668" y="649"/>
                  </a:lnTo>
                  <a:lnTo>
                    <a:pt x="13614" y="76563"/>
                  </a:lnTo>
                  <a:lnTo>
                    <a:pt x="6369" y="80543"/>
                  </a:lnTo>
                  <a:lnTo>
                    <a:pt x="1832" y="87349"/>
                  </a:lnTo>
                  <a:lnTo>
                    <a:pt x="0" y="95689"/>
                  </a:lnTo>
                  <a:lnTo>
                    <a:pt x="850" y="104269"/>
                  </a:lnTo>
                  <a:lnTo>
                    <a:pt x="317584" y="193659"/>
                  </a:lnTo>
                  <a:lnTo>
                    <a:pt x="323259" y="194412"/>
                  </a:lnTo>
                  <a:lnTo>
                    <a:pt x="334568" y="194412"/>
                  </a:lnTo>
                  <a:lnTo>
                    <a:pt x="340159" y="193732"/>
                  </a:lnTo>
                  <a:lnTo>
                    <a:pt x="577094" y="134666"/>
                  </a:lnTo>
                  <a:lnTo>
                    <a:pt x="577094" y="292881"/>
                  </a:lnTo>
                  <a:lnTo>
                    <a:pt x="572718" y="298733"/>
                  </a:lnTo>
                  <a:lnTo>
                    <a:pt x="569389" y="305641"/>
                  </a:lnTo>
                  <a:lnTo>
                    <a:pt x="567271" y="313391"/>
                  </a:lnTo>
                  <a:lnTo>
                    <a:pt x="566529" y="321770"/>
                  </a:lnTo>
                  <a:lnTo>
                    <a:pt x="568967" y="336698"/>
                  </a:lnTo>
                  <a:lnTo>
                    <a:pt x="575615" y="348897"/>
                  </a:lnTo>
                  <a:lnTo>
                    <a:pt x="585471" y="357127"/>
                  </a:lnTo>
                  <a:lnTo>
                    <a:pt x="597533" y="360146"/>
                  </a:lnTo>
                  <a:lnTo>
                    <a:pt x="609585" y="357127"/>
                  </a:lnTo>
                  <a:lnTo>
                    <a:pt x="619438" y="348897"/>
                  </a:lnTo>
                  <a:lnTo>
                    <a:pt x="626087" y="336698"/>
                  </a:lnTo>
                  <a:lnTo>
                    <a:pt x="628527" y="321770"/>
                  </a:lnTo>
                  <a:lnTo>
                    <a:pt x="627786" y="313364"/>
                  </a:lnTo>
                  <a:lnTo>
                    <a:pt x="625670" y="305617"/>
                  </a:lnTo>
                  <a:lnTo>
                    <a:pt x="622338" y="298724"/>
                  </a:lnTo>
                  <a:lnTo>
                    <a:pt x="617952" y="292881"/>
                  </a:lnTo>
                  <a:lnTo>
                    <a:pt x="617952" y="124446"/>
                  </a:lnTo>
                  <a:lnTo>
                    <a:pt x="644192" y="117954"/>
                  </a:lnTo>
                  <a:lnTo>
                    <a:pt x="651854" y="113516"/>
                  </a:lnTo>
                  <a:lnTo>
                    <a:pt x="656321" y="105927"/>
                  </a:lnTo>
                  <a:lnTo>
                    <a:pt x="657637" y="96796"/>
                  </a:lnTo>
                  <a:lnTo>
                    <a:pt x="655846" y="87735"/>
                  </a:lnTo>
                  <a:lnTo>
                    <a:pt x="653762" y="82437"/>
                  </a:lnTo>
                  <a:lnTo>
                    <a:pt x="649992" y="78008"/>
                  </a:lnTo>
                  <a:lnTo>
                    <a:pt x="340211" y="764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148F3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1677" y="9847300"/>
              <a:ext cx="657860" cy="360680"/>
            </a:xfrm>
            <a:custGeom>
              <a:avLst/>
              <a:gdLst/>
              <a:ahLst/>
              <a:cxnLst/>
              <a:rect l="l" t="t" r="r" b="b"/>
              <a:pathLst>
                <a:path w="657859" h="360679">
                  <a:moveTo>
                    <a:pt x="644192" y="117954"/>
                  </a:moveTo>
                  <a:lnTo>
                    <a:pt x="617952" y="124446"/>
                  </a:lnTo>
                  <a:lnTo>
                    <a:pt x="617952" y="292881"/>
                  </a:lnTo>
                  <a:lnTo>
                    <a:pt x="622338" y="298724"/>
                  </a:lnTo>
                  <a:lnTo>
                    <a:pt x="625670" y="305617"/>
                  </a:lnTo>
                  <a:lnTo>
                    <a:pt x="627786" y="313364"/>
                  </a:lnTo>
                  <a:lnTo>
                    <a:pt x="628527" y="321770"/>
                  </a:lnTo>
                  <a:lnTo>
                    <a:pt x="626087" y="336698"/>
                  </a:lnTo>
                  <a:lnTo>
                    <a:pt x="619438" y="348897"/>
                  </a:lnTo>
                  <a:lnTo>
                    <a:pt x="609585" y="357127"/>
                  </a:lnTo>
                  <a:lnTo>
                    <a:pt x="597533" y="360146"/>
                  </a:lnTo>
                  <a:lnTo>
                    <a:pt x="585471" y="357127"/>
                  </a:lnTo>
                  <a:lnTo>
                    <a:pt x="575615" y="348897"/>
                  </a:lnTo>
                  <a:lnTo>
                    <a:pt x="568967" y="336698"/>
                  </a:lnTo>
                  <a:lnTo>
                    <a:pt x="566529" y="321770"/>
                  </a:lnTo>
                  <a:lnTo>
                    <a:pt x="567271" y="313391"/>
                  </a:lnTo>
                  <a:lnTo>
                    <a:pt x="569389" y="305641"/>
                  </a:lnTo>
                  <a:lnTo>
                    <a:pt x="572718" y="298733"/>
                  </a:lnTo>
                  <a:lnTo>
                    <a:pt x="577094" y="292881"/>
                  </a:lnTo>
                  <a:lnTo>
                    <a:pt x="577094" y="134666"/>
                  </a:lnTo>
                  <a:lnTo>
                    <a:pt x="522153" y="148309"/>
                  </a:lnTo>
                  <a:lnTo>
                    <a:pt x="345740" y="192297"/>
                  </a:lnTo>
                  <a:lnTo>
                    <a:pt x="340159" y="193732"/>
                  </a:lnTo>
                  <a:lnTo>
                    <a:pt x="334568" y="194412"/>
                  </a:lnTo>
                  <a:lnTo>
                    <a:pt x="328903" y="194412"/>
                  </a:lnTo>
                  <a:lnTo>
                    <a:pt x="323259" y="194412"/>
                  </a:lnTo>
                  <a:lnTo>
                    <a:pt x="317584" y="193659"/>
                  </a:lnTo>
                  <a:lnTo>
                    <a:pt x="312066" y="192297"/>
                  </a:lnTo>
                  <a:lnTo>
                    <a:pt x="135642" y="148309"/>
                  </a:lnTo>
                  <a:lnTo>
                    <a:pt x="13614" y="117954"/>
                  </a:lnTo>
                  <a:lnTo>
                    <a:pt x="934" y="104426"/>
                  </a:lnTo>
                  <a:lnTo>
                    <a:pt x="850" y="104269"/>
                  </a:lnTo>
                  <a:lnTo>
                    <a:pt x="0" y="95689"/>
                  </a:lnTo>
                  <a:lnTo>
                    <a:pt x="1832" y="87349"/>
                  </a:lnTo>
                  <a:lnTo>
                    <a:pt x="6369" y="80543"/>
                  </a:lnTo>
                  <a:lnTo>
                    <a:pt x="13614" y="76563"/>
                  </a:lnTo>
                  <a:lnTo>
                    <a:pt x="312066" y="2094"/>
                  </a:lnTo>
                  <a:lnTo>
                    <a:pt x="317668" y="649"/>
                  </a:lnTo>
                  <a:lnTo>
                    <a:pt x="323259" y="0"/>
                  </a:lnTo>
                  <a:lnTo>
                    <a:pt x="328903" y="0"/>
                  </a:lnTo>
                  <a:lnTo>
                    <a:pt x="334568" y="0"/>
                  </a:lnTo>
                  <a:lnTo>
                    <a:pt x="340211" y="764"/>
                  </a:lnTo>
                  <a:lnTo>
                    <a:pt x="345740" y="2094"/>
                  </a:lnTo>
                  <a:lnTo>
                    <a:pt x="644192" y="76563"/>
                  </a:lnTo>
                  <a:lnTo>
                    <a:pt x="649992" y="78008"/>
                  </a:lnTo>
                  <a:lnTo>
                    <a:pt x="653762" y="82437"/>
                  </a:lnTo>
                  <a:lnTo>
                    <a:pt x="655846" y="87735"/>
                  </a:lnTo>
                  <a:lnTo>
                    <a:pt x="657637" y="96796"/>
                  </a:lnTo>
                  <a:lnTo>
                    <a:pt x="656321" y="105927"/>
                  </a:lnTo>
                  <a:lnTo>
                    <a:pt x="651854" y="113516"/>
                  </a:lnTo>
                  <a:lnTo>
                    <a:pt x="644192" y="117954"/>
                  </a:lnTo>
                  <a:close/>
                </a:path>
              </a:pathLst>
            </a:custGeom>
            <a:ln w="51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640922" y="0"/>
                  </a:moveTo>
                  <a:lnTo>
                    <a:pt x="591256" y="2809"/>
                  </a:lnTo>
                  <a:lnTo>
                    <a:pt x="543237" y="11031"/>
                  </a:lnTo>
                  <a:lnTo>
                    <a:pt x="497172" y="24360"/>
                  </a:lnTo>
                  <a:lnTo>
                    <a:pt x="453366" y="42486"/>
                  </a:lnTo>
                  <a:lnTo>
                    <a:pt x="412124" y="65104"/>
                  </a:lnTo>
                  <a:lnTo>
                    <a:pt x="373753" y="91904"/>
                  </a:lnTo>
                  <a:lnTo>
                    <a:pt x="338558" y="122580"/>
                  </a:lnTo>
                  <a:lnTo>
                    <a:pt x="306844" y="156825"/>
                  </a:lnTo>
                  <a:lnTo>
                    <a:pt x="278916" y="194330"/>
                  </a:lnTo>
                  <a:lnTo>
                    <a:pt x="255081" y="234788"/>
                  </a:lnTo>
                  <a:lnTo>
                    <a:pt x="204456" y="249797"/>
                  </a:lnTo>
                  <a:lnTo>
                    <a:pt x="157753" y="272589"/>
                  </a:lnTo>
                  <a:lnTo>
                    <a:pt x="115681" y="302373"/>
                  </a:lnTo>
                  <a:lnTo>
                    <a:pt x="78950" y="338356"/>
                  </a:lnTo>
                  <a:lnTo>
                    <a:pt x="440049" y="338356"/>
                  </a:lnTo>
                  <a:lnTo>
                    <a:pt x="451500" y="326250"/>
                  </a:lnTo>
                  <a:lnTo>
                    <a:pt x="465385" y="316962"/>
                  </a:lnTo>
                  <a:lnTo>
                    <a:pt x="481250" y="311010"/>
                  </a:lnTo>
                  <a:lnTo>
                    <a:pt x="498644" y="308912"/>
                  </a:lnTo>
                  <a:lnTo>
                    <a:pt x="527329" y="314696"/>
                  </a:lnTo>
                  <a:lnTo>
                    <a:pt x="550742" y="330476"/>
                  </a:lnTo>
                  <a:lnTo>
                    <a:pt x="566522" y="353890"/>
                  </a:lnTo>
                  <a:lnTo>
                    <a:pt x="572307" y="382574"/>
                  </a:lnTo>
                  <a:lnTo>
                    <a:pt x="566522" y="411254"/>
                  </a:lnTo>
                  <a:lnTo>
                    <a:pt x="550742" y="434668"/>
                  </a:lnTo>
                  <a:lnTo>
                    <a:pt x="527329" y="450451"/>
                  </a:lnTo>
                  <a:lnTo>
                    <a:pt x="498644" y="456237"/>
                  </a:lnTo>
                  <a:lnTo>
                    <a:pt x="481250" y="454137"/>
                  </a:lnTo>
                  <a:lnTo>
                    <a:pt x="465385" y="448177"/>
                  </a:lnTo>
                  <a:lnTo>
                    <a:pt x="451500" y="438868"/>
                  </a:lnTo>
                  <a:lnTo>
                    <a:pt x="440049" y="426719"/>
                  </a:lnTo>
                  <a:lnTo>
                    <a:pt x="24292" y="426719"/>
                  </a:lnTo>
                  <a:lnTo>
                    <a:pt x="13976" y="455553"/>
                  </a:lnTo>
                  <a:lnTo>
                    <a:pt x="6350" y="485554"/>
                  </a:lnTo>
                  <a:lnTo>
                    <a:pt x="1622" y="516597"/>
                  </a:lnTo>
                  <a:lnTo>
                    <a:pt x="0" y="548559"/>
                  </a:lnTo>
                  <a:lnTo>
                    <a:pt x="2292" y="586673"/>
                  </a:lnTo>
                  <a:lnTo>
                    <a:pt x="8961" y="623431"/>
                  </a:lnTo>
                  <a:lnTo>
                    <a:pt x="19697" y="658602"/>
                  </a:lnTo>
                  <a:lnTo>
                    <a:pt x="34187" y="691957"/>
                  </a:lnTo>
                  <a:lnTo>
                    <a:pt x="440049" y="691957"/>
                  </a:lnTo>
                  <a:lnTo>
                    <a:pt x="451500" y="679846"/>
                  </a:lnTo>
                  <a:lnTo>
                    <a:pt x="465385" y="670555"/>
                  </a:lnTo>
                  <a:lnTo>
                    <a:pt x="481250" y="664602"/>
                  </a:lnTo>
                  <a:lnTo>
                    <a:pt x="498644" y="662503"/>
                  </a:lnTo>
                  <a:lnTo>
                    <a:pt x="527329" y="668291"/>
                  </a:lnTo>
                  <a:lnTo>
                    <a:pt x="550742" y="684076"/>
                  </a:lnTo>
                  <a:lnTo>
                    <a:pt x="566522" y="707490"/>
                  </a:lnTo>
                  <a:lnTo>
                    <a:pt x="572307" y="736166"/>
                  </a:lnTo>
                  <a:lnTo>
                    <a:pt x="568399" y="759779"/>
                  </a:lnTo>
                  <a:lnTo>
                    <a:pt x="541076" y="796018"/>
                  </a:lnTo>
                  <a:lnTo>
                    <a:pt x="506204" y="809828"/>
                  </a:lnTo>
                  <a:lnTo>
                    <a:pt x="495545" y="809828"/>
                  </a:lnTo>
                  <a:lnTo>
                    <a:pt x="492634" y="809158"/>
                  </a:lnTo>
                  <a:lnTo>
                    <a:pt x="489629" y="808739"/>
                  </a:lnTo>
                  <a:lnTo>
                    <a:pt x="474986" y="805406"/>
                  </a:lnTo>
                  <a:lnTo>
                    <a:pt x="461623" y="799402"/>
                  </a:lnTo>
                  <a:lnTo>
                    <a:pt x="449868" y="790975"/>
                  </a:lnTo>
                  <a:lnTo>
                    <a:pt x="440049" y="780374"/>
                  </a:lnTo>
                  <a:lnTo>
                    <a:pt x="99588" y="780374"/>
                  </a:lnTo>
                  <a:lnTo>
                    <a:pt x="136424" y="810649"/>
                  </a:lnTo>
                  <a:lnTo>
                    <a:pt x="177510" y="835273"/>
                  </a:lnTo>
                  <a:lnTo>
                    <a:pt x="222266" y="853627"/>
                  </a:lnTo>
                  <a:lnTo>
                    <a:pt x="270110" y="865092"/>
                  </a:lnTo>
                  <a:lnTo>
                    <a:pt x="320461" y="869052"/>
                  </a:lnTo>
                  <a:lnTo>
                    <a:pt x="961363" y="869052"/>
                  </a:lnTo>
                  <a:lnTo>
                    <a:pt x="1007935" y="865689"/>
                  </a:lnTo>
                  <a:lnTo>
                    <a:pt x="1052413" y="855915"/>
                  </a:lnTo>
                  <a:lnTo>
                    <a:pt x="1094327" y="840204"/>
                  </a:lnTo>
                  <a:lnTo>
                    <a:pt x="1133213" y="819027"/>
                  </a:lnTo>
                  <a:lnTo>
                    <a:pt x="1168603" y="792856"/>
                  </a:lnTo>
                  <a:lnTo>
                    <a:pt x="1200029" y="762165"/>
                  </a:lnTo>
                  <a:lnTo>
                    <a:pt x="1227026" y="727426"/>
                  </a:lnTo>
                  <a:lnTo>
                    <a:pt x="1249126" y="689112"/>
                  </a:lnTo>
                  <a:lnTo>
                    <a:pt x="1265862" y="647694"/>
                  </a:lnTo>
                  <a:lnTo>
                    <a:pt x="1276830" y="603562"/>
                  </a:lnTo>
                  <a:lnTo>
                    <a:pt x="653016" y="603562"/>
                  </a:lnTo>
                  <a:lnTo>
                    <a:pt x="641557" y="615697"/>
                  </a:lnTo>
                  <a:lnTo>
                    <a:pt x="627674" y="624996"/>
                  </a:lnTo>
                  <a:lnTo>
                    <a:pt x="611817" y="630950"/>
                  </a:lnTo>
                  <a:lnTo>
                    <a:pt x="594432" y="633048"/>
                  </a:lnTo>
                  <a:lnTo>
                    <a:pt x="565760" y="627256"/>
                  </a:lnTo>
                  <a:lnTo>
                    <a:pt x="542346" y="611464"/>
                  </a:lnTo>
                  <a:lnTo>
                    <a:pt x="526558" y="588048"/>
                  </a:lnTo>
                  <a:lnTo>
                    <a:pt x="520769" y="559386"/>
                  </a:lnTo>
                  <a:lnTo>
                    <a:pt x="526558" y="530707"/>
                  </a:lnTo>
                  <a:lnTo>
                    <a:pt x="542346" y="507285"/>
                  </a:lnTo>
                  <a:lnTo>
                    <a:pt x="565760" y="491493"/>
                  </a:lnTo>
                  <a:lnTo>
                    <a:pt x="594432" y="485702"/>
                  </a:lnTo>
                  <a:lnTo>
                    <a:pt x="611817" y="487805"/>
                  </a:lnTo>
                  <a:lnTo>
                    <a:pt x="627674" y="493765"/>
                  </a:lnTo>
                  <a:lnTo>
                    <a:pt x="641557" y="503054"/>
                  </a:lnTo>
                  <a:lnTo>
                    <a:pt x="653016" y="515146"/>
                  </a:lnTo>
                  <a:lnTo>
                    <a:pt x="1279961" y="515146"/>
                  </a:lnTo>
                  <a:lnTo>
                    <a:pt x="1270528" y="464509"/>
                  </a:lnTo>
                  <a:lnTo>
                    <a:pt x="1253492" y="416998"/>
                  </a:lnTo>
                  <a:lnTo>
                    <a:pt x="1229521" y="373287"/>
                  </a:lnTo>
                  <a:lnTo>
                    <a:pt x="1199282" y="334053"/>
                  </a:lnTo>
                  <a:lnTo>
                    <a:pt x="1163446" y="299970"/>
                  </a:lnTo>
                  <a:lnTo>
                    <a:pt x="1122680" y="271714"/>
                  </a:lnTo>
                  <a:lnTo>
                    <a:pt x="1077653" y="249960"/>
                  </a:lnTo>
                  <a:lnTo>
                    <a:pt x="653016" y="249960"/>
                  </a:lnTo>
                  <a:lnTo>
                    <a:pt x="641557" y="262066"/>
                  </a:lnTo>
                  <a:lnTo>
                    <a:pt x="627674" y="271354"/>
                  </a:lnTo>
                  <a:lnTo>
                    <a:pt x="611817" y="277306"/>
                  </a:lnTo>
                  <a:lnTo>
                    <a:pt x="594432" y="279405"/>
                  </a:lnTo>
                  <a:lnTo>
                    <a:pt x="565760" y="273618"/>
                  </a:lnTo>
                  <a:lnTo>
                    <a:pt x="542346" y="257837"/>
                  </a:lnTo>
                  <a:lnTo>
                    <a:pt x="526558" y="234427"/>
                  </a:lnTo>
                  <a:lnTo>
                    <a:pt x="520769" y="205752"/>
                  </a:lnTo>
                  <a:lnTo>
                    <a:pt x="526558" y="177062"/>
                  </a:lnTo>
                  <a:lnTo>
                    <a:pt x="542346" y="153645"/>
                  </a:lnTo>
                  <a:lnTo>
                    <a:pt x="565760" y="137864"/>
                  </a:lnTo>
                  <a:lnTo>
                    <a:pt x="594432" y="132079"/>
                  </a:lnTo>
                  <a:lnTo>
                    <a:pt x="611817" y="134179"/>
                  </a:lnTo>
                  <a:lnTo>
                    <a:pt x="627674" y="140137"/>
                  </a:lnTo>
                  <a:lnTo>
                    <a:pt x="641557" y="149440"/>
                  </a:lnTo>
                  <a:lnTo>
                    <a:pt x="653016" y="161576"/>
                  </a:lnTo>
                  <a:lnTo>
                    <a:pt x="978902" y="161576"/>
                  </a:lnTo>
                  <a:lnTo>
                    <a:pt x="947125" y="126353"/>
                  </a:lnTo>
                  <a:lnTo>
                    <a:pt x="911715" y="94775"/>
                  </a:lnTo>
                  <a:lnTo>
                    <a:pt x="872994" y="67166"/>
                  </a:lnTo>
                  <a:lnTo>
                    <a:pt x="831280" y="43850"/>
                  </a:lnTo>
                  <a:lnTo>
                    <a:pt x="786896" y="25152"/>
                  </a:lnTo>
                  <a:lnTo>
                    <a:pt x="740162" y="11394"/>
                  </a:lnTo>
                  <a:lnTo>
                    <a:pt x="691397" y="2902"/>
                  </a:lnTo>
                  <a:lnTo>
                    <a:pt x="640922" y="0"/>
                  </a:lnTo>
                  <a:close/>
                </a:path>
              </a:pathLst>
            </a:custGeom>
            <a:solidFill>
              <a:srgbClr val="148F3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64896" y="6485986"/>
              <a:ext cx="1280160" cy="869315"/>
            </a:xfrm>
            <a:custGeom>
              <a:avLst/>
              <a:gdLst/>
              <a:ahLst/>
              <a:cxnLst/>
              <a:rect l="l" t="t" r="r" b="b"/>
              <a:pathLst>
                <a:path w="1280159" h="869315">
                  <a:moveTo>
                    <a:pt x="961363" y="869052"/>
                  </a:moveTo>
                  <a:lnTo>
                    <a:pt x="320461" y="869052"/>
                  </a:lnTo>
                  <a:lnTo>
                    <a:pt x="270110" y="865092"/>
                  </a:lnTo>
                  <a:lnTo>
                    <a:pt x="222266" y="853627"/>
                  </a:lnTo>
                  <a:lnTo>
                    <a:pt x="177510" y="835273"/>
                  </a:lnTo>
                  <a:lnTo>
                    <a:pt x="136424" y="810649"/>
                  </a:lnTo>
                  <a:lnTo>
                    <a:pt x="99588" y="780374"/>
                  </a:lnTo>
                  <a:lnTo>
                    <a:pt x="440049" y="780374"/>
                  </a:lnTo>
                  <a:lnTo>
                    <a:pt x="449868" y="790975"/>
                  </a:lnTo>
                  <a:lnTo>
                    <a:pt x="461623" y="799402"/>
                  </a:lnTo>
                  <a:lnTo>
                    <a:pt x="474986" y="805406"/>
                  </a:lnTo>
                  <a:lnTo>
                    <a:pt x="489629" y="808739"/>
                  </a:lnTo>
                  <a:lnTo>
                    <a:pt x="492634" y="809158"/>
                  </a:lnTo>
                  <a:lnTo>
                    <a:pt x="495545" y="809828"/>
                  </a:lnTo>
                  <a:lnTo>
                    <a:pt x="498644" y="809828"/>
                  </a:lnTo>
                  <a:lnTo>
                    <a:pt x="506204" y="809828"/>
                  </a:lnTo>
                  <a:lnTo>
                    <a:pt x="513397" y="808383"/>
                  </a:lnTo>
                  <a:lnTo>
                    <a:pt x="557551" y="780133"/>
                  </a:lnTo>
                  <a:lnTo>
                    <a:pt x="572307" y="736166"/>
                  </a:lnTo>
                  <a:lnTo>
                    <a:pt x="566522" y="707490"/>
                  </a:lnTo>
                  <a:lnTo>
                    <a:pt x="550742" y="684076"/>
                  </a:lnTo>
                  <a:lnTo>
                    <a:pt x="527329" y="668291"/>
                  </a:lnTo>
                  <a:lnTo>
                    <a:pt x="498644" y="662503"/>
                  </a:lnTo>
                  <a:lnTo>
                    <a:pt x="481250" y="664602"/>
                  </a:lnTo>
                  <a:lnTo>
                    <a:pt x="465385" y="670555"/>
                  </a:lnTo>
                  <a:lnTo>
                    <a:pt x="451500" y="679846"/>
                  </a:lnTo>
                  <a:lnTo>
                    <a:pt x="440049" y="691957"/>
                  </a:lnTo>
                  <a:lnTo>
                    <a:pt x="34187" y="691957"/>
                  </a:lnTo>
                  <a:lnTo>
                    <a:pt x="19697" y="658602"/>
                  </a:lnTo>
                  <a:lnTo>
                    <a:pt x="8961" y="623431"/>
                  </a:lnTo>
                  <a:lnTo>
                    <a:pt x="2292" y="586673"/>
                  </a:lnTo>
                  <a:lnTo>
                    <a:pt x="0" y="548559"/>
                  </a:lnTo>
                  <a:lnTo>
                    <a:pt x="1622" y="516597"/>
                  </a:lnTo>
                  <a:lnTo>
                    <a:pt x="6350" y="485554"/>
                  </a:lnTo>
                  <a:lnTo>
                    <a:pt x="13976" y="455553"/>
                  </a:lnTo>
                  <a:lnTo>
                    <a:pt x="24292" y="426719"/>
                  </a:lnTo>
                  <a:lnTo>
                    <a:pt x="440049" y="426719"/>
                  </a:lnTo>
                  <a:lnTo>
                    <a:pt x="451500" y="438868"/>
                  </a:lnTo>
                  <a:lnTo>
                    <a:pt x="465385" y="448177"/>
                  </a:lnTo>
                  <a:lnTo>
                    <a:pt x="481250" y="454137"/>
                  </a:lnTo>
                  <a:lnTo>
                    <a:pt x="498644" y="456237"/>
                  </a:lnTo>
                  <a:lnTo>
                    <a:pt x="527329" y="450451"/>
                  </a:lnTo>
                  <a:lnTo>
                    <a:pt x="550742" y="434668"/>
                  </a:lnTo>
                  <a:lnTo>
                    <a:pt x="566522" y="411254"/>
                  </a:lnTo>
                  <a:lnTo>
                    <a:pt x="572307" y="382574"/>
                  </a:lnTo>
                  <a:lnTo>
                    <a:pt x="566522" y="353890"/>
                  </a:lnTo>
                  <a:lnTo>
                    <a:pt x="550742" y="330476"/>
                  </a:lnTo>
                  <a:lnTo>
                    <a:pt x="527329" y="314696"/>
                  </a:lnTo>
                  <a:lnTo>
                    <a:pt x="498644" y="308912"/>
                  </a:lnTo>
                  <a:lnTo>
                    <a:pt x="481250" y="311010"/>
                  </a:lnTo>
                  <a:lnTo>
                    <a:pt x="465385" y="316962"/>
                  </a:lnTo>
                  <a:lnTo>
                    <a:pt x="451500" y="326250"/>
                  </a:lnTo>
                  <a:lnTo>
                    <a:pt x="440049" y="338356"/>
                  </a:lnTo>
                  <a:lnTo>
                    <a:pt x="78950" y="338356"/>
                  </a:lnTo>
                  <a:lnTo>
                    <a:pt x="115681" y="302373"/>
                  </a:lnTo>
                  <a:lnTo>
                    <a:pt x="157753" y="272589"/>
                  </a:lnTo>
                  <a:lnTo>
                    <a:pt x="204456" y="249797"/>
                  </a:lnTo>
                  <a:lnTo>
                    <a:pt x="255081" y="234788"/>
                  </a:lnTo>
                  <a:lnTo>
                    <a:pt x="278916" y="194330"/>
                  </a:lnTo>
                  <a:lnTo>
                    <a:pt x="306844" y="156825"/>
                  </a:lnTo>
                  <a:lnTo>
                    <a:pt x="338558" y="122580"/>
                  </a:lnTo>
                  <a:lnTo>
                    <a:pt x="373753" y="91904"/>
                  </a:lnTo>
                  <a:lnTo>
                    <a:pt x="412124" y="65104"/>
                  </a:lnTo>
                  <a:lnTo>
                    <a:pt x="453366" y="42486"/>
                  </a:lnTo>
                  <a:lnTo>
                    <a:pt x="497172" y="24360"/>
                  </a:lnTo>
                  <a:lnTo>
                    <a:pt x="543237" y="11031"/>
                  </a:lnTo>
                  <a:lnTo>
                    <a:pt x="591256" y="2809"/>
                  </a:lnTo>
                  <a:lnTo>
                    <a:pt x="640922" y="0"/>
                  </a:lnTo>
                  <a:lnTo>
                    <a:pt x="691397" y="2902"/>
                  </a:lnTo>
                  <a:lnTo>
                    <a:pt x="740162" y="11394"/>
                  </a:lnTo>
                  <a:lnTo>
                    <a:pt x="786896" y="25152"/>
                  </a:lnTo>
                  <a:lnTo>
                    <a:pt x="831280" y="43850"/>
                  </a:lnTo>
                  <a:lnTo>
                    <a:pt x="872994" y="67166"/>
                  </a:lnTo>
                  <a:lnTo>
                    <a:pt x="911715" y="94775"/>
                  </a:lnTo>
                  <a:lnTo>
                    <a:pt x="947125" y="126353"/>
                  </a:lnTo>
                  <a:lnTo>
                    <a:pt x="978902" y="161576"/>
                  </a:lnTo>
                  <a:lnTo>
                    <a:pt x="653016" y="161576"/>
                  </a:lnTo>
                  <a:lnTo>
                    <a:pt x="641557" y="149440"/>
                  </a:lnTo>
                  <a:lnTo>
                    <a:pt x="627674" y="140137"/>
                  </a:lnTo>
                  <a:lnTo>
                    <a:pt x="611817" y="134179"/>
                  </a:lnTo>
                  <a:lnTo>
                    <a:pt x="594432" y="132079"/>
                  </a:lnTo>
                  <a:lnTo>
                    <a:pt x="565760" y="137864"/>
                  </a:lnTo>
                  <a:lnTo>
                    <a:pt x="542346" y="153645"/>
                  </a:lnTo>
                  <a:lnTo>
                    <a:pt x="526558" y="177062"/>
                  </a:lnTo>
                  <a:lnTo>
                    <a:pt x="520769" y="205752"/>
                  </a:lnTo>
                  <a:lnTo>
                    <a:pt x="526558" y="234427"/>
                  </a:lnTo>
                  <a:lnTo>
                    <a:pt x="542346" y="257837"/>
                  </a:lnTo>
                  <a:lnTo>
                    <a:pt x="565760" y="273618"/>
                  </a:lnTo>
                  <a:lnTo>
                    <a:pt x="594432" y="279405"/>
                  </a:lnTo>
                  <a:lnTo>
                    <a:pt x="611817" y="277306"/>
                  </a:lnTo>
                  <a:lnTo>
                    <a:pt x="627674" y="271354"/>
                  </a:lnTo>
                  <a:lnTo>
                    <a:pt x="641557" y="262066"/>
                  </a:lnTo>
                  <a:lnTo>
                    <a:pt x="653016" y="249960"/>
                  </a:lnTo>
                  <a:lnTo>
                    <a:pt x="1077653" y="249960"/>
                  </a:lnTo>
                  <a:lnTo>
                    <a:pt x="1122680" y="271714"/>
                  </a:lnTo>
                  <a:lnTo>
                    <a:pt x="1163446" y="299970"/>
                  </a:lnTo>
                  <a:lnTo>
                    <a:pt x="1199282" y="334053"/>
                  </a:lnTo>
                  <a:lnTo>
                    <a:pt x="1229521" y="373287"/>
                  </a:lnTo>
                  <a:lnTo>
                    <a:pt x="1253492" y="416998"/>
                  </a:lnTo>
                  <a:lnTo>
                    <a:pt x="1270528" y="464509"/>
                  </a:lnTo>
                  <a:lnTo>
                    <a:pt x="1279961" y="515146"/>
                  </a:lnTo>
                  <a:lnTo>
                    <a:pt x="653016" y="515146"/>
                  </a:lnTo>
                  <a:lnTo>
                    <a:pt x="641557" y="503054"/>
                  </a:lnTo>
                  <a:lnTo>
                    <a:pt x="627674" y="493765"/>
                  </a:lnTo>
                  <a:lnTo>
                    <a:pt x="611817" y="487805"/>
                  </a:lnTo>
                  <a:lnTo>
                    <a:pt x="594432" y="485702"/>
                  </a:lnTo>
                  <a:lnTo>
                    <a:pt x="565760" y="491493"/>
                  </a:lnTo>
                  <a:lnTo>
                    <a:pt x="542346" y="507285"/>
                  </a:lnTo>
                  <a:lnTo>
                    <a:pt x="526558" y="530707"/>
                  </a:lnTo>
                  <a:lnTo>
                    <a:pt x="520769" y="559386"/>
                  </a:lnTo>
                  <a:lnTo>
                    <a:pt x="526558" y="588048"/>
                  </a:lnTo>
                  <a:lnTo>
                    <a:pt x="542346" y="611464"/>
                  </a:lnTo>
                  <a:lnTo>
                    <a:pt x="565760" y="627256"/>
                  </a:lnTo>
                  <a:lnTo>
                    <a:pt x="594432" y="633048"/>
                  </a:lnTo>
                  <a:lnTo>
                    <a:pt x="611817" y="630950"/>
                  </a:lnTo>
                  <a:lnTo>
                    <a:pt x="627674" y="624996"/>
                  </a:lnTo>
                  <a:lnTo>
                    <a:pt x="641557" y="615697"/>
                  </a:lnTo>
                  <a:lnTo>
                    <a:pt x="653016" y="603562"/>
                  </a:lnTo>
                  <a:lnTo>
                    <a:pt x="1276830" y="603562"/>
                  </a:lnTo>
                  <a:lnTo>
                    <a:pt x="1265862" y="647694"/>
                  </a:lnTo>
                  <a:lnTo>
                    <a:pt x="1249126" y="689112"/>
                  </a:lnTo>
                  <a:lnTo>
                    <a:pt x="1227026" y="727426"/>
                  </a:lnTo>
                  <a:lnTo>
                    <a:pt x="1200029" y="762165"/>
                  </a:lnTo>
                  <a:lnTo>
                    <a:pt x="1168603" y="792856"/>
                  </a:lnTo>
                  <a:lnTo>
                    <a:pt x="1133213" y="819027"/>
                  </a:lnTo>
                  <a:lnTo>
                    <a:pt x="1094327" y="840204"/>
                  </a:lnTo>
                  <a:lnTo>
                    <a:pt x="1052413" y="855915"/>
                  </a:lnTo>
                  <a:lnTo>
                    <a:pt x="1007935" y="865689"/>
                  </a:lnTo>
                  <a:lnTo>
                    <a:pt x="961363" y="869052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6650535"/>
              <a:ext cx="87568" cy="87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13473" y="7001453"/>
              <a:ext cx="87568" cy="875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7178657"/>
              <a:ext cx="87568" cy="875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320942" y="6825123"/>
              <a:ext cx="87568" cy="8755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515586" y="0"/>
                  </a:moveTo>
                  <a:lnTo>
                    <a:pt x="465841" y="3514"/>
                  </a:lnTo>
                  <a:lnTo>
                    <a:pt x="418264" y="13736"/>
                  </a:lnTo>
                  <a:lnTo>
                    <a:pt x="373334" y="30183"/>
                  </a:lnTo>
                  <a:lnTo>
                    <a:pt x="331531" y="52371"/>
                  </a:lnTo>
                  <a:lnTo>
                    <a:pt x="293336" y="79817"/>
                  </a:lnTo>
                  <a:lnTo>
                    <a:pt x="259229" y="112038"/>
                  </a:lnTo>
                  <a:lnTo>
                    <a:pt x="229689" y="148551"/>
                  </a:lnTo>
                  <a:lnTo>
                    <a:pt x="205197" y="188873"/>
                  </a:lnTo>
                  <a:lnTo>
                    <a:pt x="164474" y="200948"/>
                  </a:lnTo>
                  <a:lnTo>
                    <a:pt x="126904" y="219282"/>
                  </a:lnTo>
                  <a:lnTo>
                    <a:pt x="93060" y="243241"/>
                  </a:lnTo>
                  <a:lnTo>
                    <a:pt x="63516" y="272190"/>
                  </a:lnTo>
                  <a:lnTo>
                    <a:pt x="353999" y="272190"/>
                  </a:lnTo>
                  <a:lnTo>
                    <a:pt x="363211" y="262451"/>
                  </a:lnTo>
                  <a:lnTo>
                    <a:pt x="374379" y="254980"/>
                  </a:lnTo>
                  <a:lnTo>
                    <a:pt x="387140" y="250193"/>
                  </a:lnTo>
                  <a:lnTo>
                    <a:pt x="401129" y="248505"/>
                  </a:lnTo>
                  <a:lnTo>
                    <a:pt x="424205" y="253158"/>
                  </a:lnTo>
                  <a:lnTo>
                    <a:pt x="443038" y="265850"/>
                  </a:lnTo>
                  <a:lnTo>
                    <a:pt x="455731" y="284684"/>
                  </a:lnTo>
                  <a:lnTo>
                    <a:pt x="460383" y="307760"/>
                  </a:lnTo>
                  <a:lnTo>
                    <a:pt x="455731" y="330832"/>
                  </a:lnTo>
                  <a:lnTo>
                    <a:pt x="443038" y="349666"/>
                  </a:lnTo>
                  <a:lnTo>
                    <a:pt x="424205" y="362360"/>
                  </a:lnTo>
                  <a:lnTo>
                    <a:pt x="401129" y="367015"/>
                  </a:lnTo>
                  <a:lnTo>
                    <a:pt x="387140" y="365326"/>
                  </a:lnTo>
                  <a:lnTo>
                    <a:pt x="374379" y="360533"/>
                  </a:lnTo>
                  <a:lnTo>
                    <a:pt x="363211" y="353047"/>
                  </a:lnTo>
                  <a:lnTo>
                    <a:pt x="353999" y="343277"/>
                  </a:lnTo>
                  <a:lnTo>
                    <a:pt x="19549" y="343277"/>
                  </a:lnTo>
                  <a:lnTo>
                    <a:pt x="11246" y="366468"/>
                  </a:lnTo>
                  <a:lnTo>
                    <a:pt x="5109" y="390600"/>
                  </a:lnTo>
                  <a:lnTo>
                    <a:pt x="1305" y="415572"/>
                  </a:lnTo>
                  <a:lnTo>
                    <a:pt x="0" y="441284"/>
                  </a:lnTo>
                  <a:lnTo>
                    <a:pt x="1844" y="471946"/>
                  </a:lnTo>
                  <a:lnTo>
                    <a:pt x="7211" y="501514"/>
                  </a:lnTo>
                  <a:lnTo>
                    <a:pt x="15849" y="529805"/>
                  </a:lnTo>
                  <a:lnTo>
                    <a:pt x="27507" y="556632"/>
                  </a:lnTo>
                  <a:lnTo>
                    <a:pt x="353999" y="556632"/>
                  </a:lnTo>
                  <a:lnTo>
                    <a:pt x="363211" y="546892"/>
                  </a:lnTo>
                  <a:lnTo>
                    <a:pt x="374379" y="539422"/>
                  </a:lnTo>
                  <a:lnTo>
                    <a:pt x="387140" y="534635"/>
                  </a:lnTo>
                  <a:lnTo>
                    <a:pt x="401129" y="532947"/>
                  </a:lnTo>
                  <a:lnTo>
                    <a:pt x="424205" y="537602"/>
                  </a:lnTo>
                  <a:lnTo>
                    <a:pt x="443038" y="550299"/>
                  </a:lnTo>
                  <a:lnTo>
                    <a:pt x="455731" y="569134"/>
                  </a:lnTo>
                  <a:lnTo>
                    <a:pt x="460383" y="592201"/>
                  </a:lnTo>
                  <a:lnTo>
                    <a:pt x="457241" y="611195"/>
                  </a:lnTo>
                  <a:lnTo>
                    <a:pt x="418542" y="648566"/>
                  </a:lnTo>
                  <a:lnTo>
                    <a:pt x="407212" y="651456"/>
                  </a:lnTo>
                  <a:lnTo>
                    <a:pt x="398637" y="651456"/>
                  </a:lnTo>
                  <a:lnTo>
                    <a:pt x="396302" y="650912"/>
                  </a:lnTo>
                  <a:lnTo>
                    <a:pt x="393883" y="650587"/>
                  </a:lnTo>
                  <a:lnTo>
                    <a:pt x="382100" y="647901"/>
                  </a:lnTo>
                  <a:lnTo>
                    <a:pt x="371349" y="643069"/>
                  </a:lnTo>
                  <a:lnTo>
                    <a:pt x="361895" y="636289"/>
                  </a:lnTo>
                  <a:lnTo>
                    <a:pt x="353999" y="627760"/>
                  </a:lnTo>
                  <a:lnTo>
                    <a:pt x="80112" y="627760"/>
                  </a:lnTo>
                  <a:lnTo>
                    <a:pt x="117707" y="657513"/>
                  </a:lnTo>
                  <a:lnTo>
                    <a:pt x="160461" y="679968"/>
                  </a:lnTo>
                  <a:lnTo>
                    <a:pt x="207463" y="694154"/>
                  </a:lnTo>
                  <a:lnTo>
                    <a:pt x="257803" y="699099"/>
                  </a:lnTo>
                  <a:lnTo>
                    <a:pt x="773358" y="699099"/>
                  </a:lnTo>
                  <a:lnTo>
                    <a:pt x="819940" y="694897"/>
                  </a:lnTo>
                  <a:lnTo>
                    <a:pt x="863742" y="682786"/>
                  </a:lnTo>
                  <a:lnTo>
                    <a:pt x="904029" y="663508"/>
                  </a:lnTo>
                  <a:lnTo>
                    <a:pt x="940069" y="637806"/>
                  </a:lnTo>
                  <a:lnTo>
                    <a:pt x="971128" y="606422"/>
                  </a:lnTo>
                  <a:lnTo>
                    <a:pt x="996471" y="570097"/>
                  </a:lnTo>
                  <a:lnTo>
                    <a:pt x="1015366" y="529575"/>
                  </a:lnTo>
                  <a:lnTo>
                    <a:pt x="1027131" y="485524"/>
                  </a:lnTo>
                  <a:lnTo>
                    <a:pt x="525313" y="485524"/>
                  </a:lnTo>
                  <a:lnTo>
                    <a:pt x="516093" y="495288"/>
                  </a:lnTo>
                  <a:lnTo>
                    <a:pt x="504925" y="502771"/>
                  </a:lnTo>
                  <a:lnTo>
                    <a:pt x="492170" y="507562"/>
                  </a:lnTo>
                  <a:lnTo>
                    <a:pt x="478184" y="509251"/>
                  </a:lnTo>
                  <a:lnTo>
                    <a:pt x="455121" y="504591"/>
                  </a:lnTo>
                  <a:lnTo>
                    <a:pt x="436286" y="491885"/>
                  </a:lnTo>
                  <a:lnTo>
                    <a:pt x="423586" y="473046"/>
                  </a:lnTo>
                  <a:lnTo>
                    <a:pt x="418929" y="449986"/>
                  </a:lnTo>
                  <a:lnTo>
                    <a:pt x="423586" y="426915"/>
                  </a:lnTo>
                  <a:lnTo>
                    <a:pt x="436286" y="408073"/>
                  </a:lnTo>
                  <a:lnTo>
                    <a:pt x="455121" y="395369"/>
                  </a:lnTo>
                  <a:lnTo>
                    <a:pt x="478184" y="390710"/>
                  </a:lnTo>
                  <a:lnTo>
                    <a:pt x="492170" y="392403"/>
                  </a:lnTo>
                  <a:lnTo>
                    <a:pt x="504925" y="397198"/>
                  </a:lnTo>
                  <a:lnTo>
                    <a:pt x="516093" y="404674"/>
                  </a:lnTo>
                  <a:lnTo>
                    <a:pt x="525313" y="414406"/>
                  </a:lnTo>
                  <a:lnTo>
                    <a:pt x="1029654" y="414406"/>
                  </a:lnTo>
                  <a:lnTo>
                    <a:pt x="1020190" y="367113"/>
                  </a:lnTo>
                  <a:lnTo>
                    <a:pt x="1002524" y="323366"/>
                  </a:lnTo>
                  <a:lnTo>
                    <a:pt x="977509" y="284028"/>
                  </a:lnTo>
                  <a:lnTo>
                    <a:pt x="945999" y="249959"/>
                  </a:lnTo>
                  <a:lnTo>
                    <a:pt x="908846" y="222024"/>
                  </a:lnTo>
                  <a:lnTo>
                    <a:pt x="866905" y="201082"/>
                  </a:lnTo>
                  <a:lnTo>
                    <a:pt x="525313" y="201082"/>
                  </a:lnTo>
                  <a:lnTo>
                    <a:pt x="516093" y="210822"/>
                  </a:lnTo>
                  <a:lnTo>
                    <a:pt x="504925" y="218293"/>
                  </a:lnTo>
                  <a:lnTo>
                    <a:pt x="492170" y="223080"/>
                  </a:lnTo>
                  <a:lnTo>
                    <a:pt x="478184" y="224768"/>
                  </a:lnTo>
                  <a:lnTo>
                    <a:pt x="455121" y="220112"/>
                  </a:lnTo>
                  <a:lnTo>
                    <a:pt x="436286" y="207415"/>
                  </a:lnTo>
                  <a:lnTo>
                    <a:pt x="423586" y="188580"/>
                  </a:lnTo>
                  <a:lnTo>
                    <a:pt x="418929" y="165513"/>
                  </a:lnTo>
                  <a:lnTo>
                    <a:pt x="423586" y="142435"/>
                  </a:lnTo>
                  <a:lnTo>
                    <a:pt x="436286" y="123598"/>
                  </a:lnTo>
                  <a:lnTo>
                    <a:pt x="455121" y="110902"/>
                  </a:lnTo>
                  <a:lnTo>
                    <a:pt x="478184" y="106248"/>
                  </a:lnTo>
                  <a:lnTo>
                    <a:pt x="492170" y="107938"/>
                  </a:lnTo>
                  <a:lnTo>
                    <a:pt x="504925" y="112733"/>
                  </a:lnTo>
                  <a:lnTo>
                    <a:pt x="516093" y="120220"/>
                  </a:lnTo>
                  <a:lnTo>
                    <a:pt x="525313" y="129985"/>
                  </a:lnTo>
                  <a:lnTo>
                    <a:pt x="787462" y="129985"/>
                  </a:lnTo>
                  <a:lnTo>
                    <a:pt x="752717" y="92841"/>
                  </a:lnTo>
                  <a:lnTo>
                    <a:pt x="712930" y="61066"/>
                  </a:lnTo>
                  <a:lnTo>
                    <a:pt x="668711" y="35276"/>
                  </a:lnTo>
                  <a:lnTo>
                    <a:pt x="620673" y="16090"/>
                  </a:lnTo>
                  <a:lnTo>
                    <a:pt x="569427" y="4125"/>
                  </a:lnTo>
                  <a:lnTo>
                    <a:pt x="515586" y="0"/>
                  </a:lnTo>
                  <a:close/>
                </a:path>
              </a:pathLst>
            </a:custGeom>
            <a:solidFill>
              <a:srgbClr val="DB3146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920693" y="2539460"/>
              <a:ext cx="1029969" cy="699135"/>
            </a:xfrm>
            <a:custGeom>
              <a:avLst/>
              <a:gdLst/>
              <a:ahLst/>
              <a:cxnLst/>
              <a:rect l="l" t="t" r="r" b="b"/>
              <a:pathLst>
                <a:path w="1029970" h="699135">
                  <a:moveTo>
                    <a:pt x="773358" y="699099"/>
                  </a:moveTo>
                  <a:lnTo>
                    <a:pt x="257803" y="699099"/>
                  </a:lnTo>
                  <a:lnTo>
                    <a:pt x="207463" y="694154"/>
                  </a:lnTo>
                  <a:lnTo>
                    <a:pt x="160461" y="679968"/>
                  </a:lnTo>
                  <a:lnTo>
                    <a:pt x="117707" y="657513"/>
                  </a:lnTo>
                  <a:lnTo>
                    <a:pt x="80112" y="627760"/>
                  </a:lnTo>
                  <a:lnTo>
                    <a:pt x="353999" y="627760"/>
                  </a:lnTo>
                  <a:lnTo>
                    <a:pt x="361895" y="636289"/>
                  </a:lnTo>
                  <a:lnTo>
                    <a:pt x="371349" y="643069"/>
                  </a:lnTo>
                  <a:lnTo>
                    <a:pt x="382100" y="647901"/>
                  </a:lnTo>
                  <a:lnTo>
                    <a:pt x="393883" y="650587"/>
                  </a:lnTo>
                  <a:lnTo>
                    <a:pt x="396302" y="650912"/>
                  </a:lnTo>
                  <a:lnTo>
                    <a:pt x="398637" y="651456"/>
                  </a:lnTo>
                  <a:lnTo>
                    <a:pt x="401129" y="651456"/>
                  </a:lnTo>
                  <a:lnTo>
                    <a:pt x="407212" y="651456"/>
                  </a:lnTo>
                  <a:lnTo>
                    <a:pt x="412992" y="650294"/>
                  </a:lnTo>
                  <a:lnTo>
                    <a:pt x="448517" y="627569"/>
                  </a:lnTo>
                  <a:lnTo>
                    <a:pt x="460383" y="592201"/>
                  </a:lnTo>
                  <a:lnTo>
                    <a:pt x="455731" y="569134"/>
                  </a:lnTo>
                  <a:lnTo>
                    <a:pt x="443038" y="550299"/>
                  </a:lnTo>
                  <a:lnTo>
                    <a:pt x="424205" y="537602"/>
                  </a:lnTo>
                  <a:lnTo>
                    <a:pt x="401129" y="532947"/>
                  </a:lnTo>
                  <a:lnTo>
                    <a:pt x="387140" y="534635"/>
                  </a:lnTo>
                  <a:lnTo>
                    <a:pt x="374379" y="539422"/>
                  </a:lnTo>
                  <a:lnTo>
                    <a:pt x="363211" y="546892"/>
                  </a:lnTo>
                  <a:lnTo>
                    <a:pt x="353999" y="556632"/>
                  </a:lnTo>
                  <a:lnTo>
                    <a:pt x="27507" y="556632"/>
                  </a:lnTo>
                  <a:lnTo>
                    <a:pt x="15849" y="529805"/>
                  </a:lnTo>
                  <a:lnTo>
                    <a:pt x="7211" y="501514"/>
                  </a:lnTo>
                  <a:lnTo>
                    <a:pt x="1844" y="471946"/>
                  </a:lnTo>
                  <a:lnTo>
                    <a:pt x="0" y="441284"/>
                  </a:lnTo>
                  <a:lnTo>
                    <a:pt x="1305" y="415572"/>
                  </a:lnTo>
                  <a:lnTo>
                    <a:pt x="5109" y="390600"/>
                  </a:lnTo>
                  <a:lnTo>
                    <a:pt x="11246" y="366468"/>
                  </a:lnTo>
                  <a:lnTo>
                    <a:pt x="19549" y="343277"/>
                  </a:lnTo>
                  <a:lnTo>
                    <a:pt x="353999" y="343277"/>
                  </a:lnTo>
                  <a:lnTo>
                    <a:pt x="363211" y="353047"/>
                  </a:lnTo>
                  <a:lnTo>
                    <a:pt x="374379" y="360533"/>
                  </a:lnTo>
                  <a:lnTo>
                    <a:pt x="387140" y="365326"/>
                  </a:lnTo>
                  <a:lnTo>
                    <a:pt x="401129" y="367015"/>
                  </a:lnTo>
                  <a:lnTo>
                    <a:pt x="424205" y="362360"/>
                  </a:lnTo>
                  <a:lnTo>
                    <a:pt x="443038" y="349666"/>
                  </a:lnTo>
                  <a:lnTo>
                    <a:pt x="455731" y="330832"/>
                  </a:lnTo>
                  <a:lnTo>
                    <a:pt x="460383" y="307760"/>
                  </a:lnTo>
                  <a:lnTo>
                    <a:pt x="455731" y="284684"/>
                  </a:lnTo>
                  <a:lnTo>
                    <a:pt x="443038" y="265850"/>
                  </a:lnTo>
                  <a:lnTo>
                    <a:pt x="424205" y="253158"/>
                  </a:lnTo>
                  <a:lnTo>
                    <a:pt x="401129" y="248505"/>
                  </a:lnTo>
                  <a:lnTo>
                    <a:pt x="387140" y="250193"/>
                  </a:lnTo>
                  <a:lnTo>
                    <a:pt x="374379" y="254980"/>
                  </a:lnTo>
                  <a:lnTo>
                    <a:pt x="363211" y="262451"/>
                  </a:lnTo>
                  <a:lnTo>
                    <a:pt x="353999" y="272190"/>
                  </a:lnTo>
                  <a:lnTo>
                    <a:pt x="63516" y="272190"/>
                  </a:lnTo>
                  <a:lnTo>
                    <a:pt x="93060" y="243241"/>
                  </a:lnTo>
                  <a:lnTo>
                    <a:pt x="126904" y="219282"/>
                  </a:lnTo>
                  <a:lnTo>
                    <a:pt x="164474" y="200948"/>
                  </a:lnTo>
                  <a:lnTo>
                    <a:pt x="205197" y="188873"/>
                  </a:lnTo>
                  <a:lnTo>
                    <a:pt x="229689" y="148551"/>
                  </a:lnTo>
                  <a:lnTo>
                    <a:pt x="259229" y="112038"/>
                  </a:lnTo>
                  <a:lnTo>
                    <a:pt x="293336" y="79817"/>
                  </a:lnTo>
                  <a:lnTo>
                    <a:pt x="331531" y="52371"/>
                  </a:lnTo>
                  <a:lnTo>
                    <a:pt x="373334" y="30183"/>
                  </a:lnTo>
                  <a:lnTo>
                    <a:pt x="418264" y="13736"/>
                  </a:lnTo>
                  <a:lnTo>
                    <a:pt x="465841" y="3514"/>
                  </a:lnTo>
                  <a:lnTo>
                    <a:pt x="515586" y="0"/>
                  </a:lnTo>
                  <a:lnTo>
                    <a:pt x="569427" y="4125"/>
                  </a:lnTo>
                  <a:lnTo>
                    <a:pt x="620673" y="16090"/>
                  </a:lnTo>
                  <a:lnTo>
                    <a:pt x="668711" y="35276"/>
                  </a:lnTo>
                  <a:lnTo>
                    <a:pt x="712930" y="61066"/>
                  </a:lnTo>
                  <a:lnTo>
                    <a:pt x="752717" y="92841"/>
                  </a:lnTo>
                  <a:lnTo>
                    <a:pt x="787462" y="129985"/>
                  </a:lnTo>
                  <a:lnTo>
                    <a:pt x="525313" y="129985"/>
                  </a:lnTo>
                  <a:lnTo>
                    <a:pt x="516093" y="120220"/>
                  </a:lnTo>
                  <a:lnTo>
                    <a:pt x="504925" y="112733"/>
                  </a:lnTo>
                  <a:lnTo>
                    <a:pt x="492170" y="107938"/>
                  </a:lnTo>
                  <a:lnTo>
                    <a:pt x="478184" y="106248"/>
                  </a:lnTo>
                  <a:lnTo>
                    <a:pt x="455121" y="110902"/>
                  </a:lnTo>
                  <a:lnTo>
                    <a:pt x="436286" y="123598"/>
                  </a:lnTo>
                  <a:lnTo>
                    <a:pt x="423586" y="142435"/>
                  </a:lnTo>
                  <a:lnTo>
                    <a:pt x="418929" y="165513"/>
                  </a:lnTo>
                  <a:lnTo>
                    <a:pt x="423586" y="188580"/>
                  </a:lnTo>
                  <a:lnTo>
                    <a:pt x="436286" y="207415"/>
                  </a:lnTo>
                  <a:lnTo>
                    <a:pt x="455121" y="220112"/>
                  </a:lnTo>
                  <a:lnTo>
                    <a:pt x="478184" y="224768"/>
                  </a:lnTo>
                  <a:lnTo>
                    <a:pt x="492170" y="223080"/>
                  </a:lnTo>
                  <a:lnTo>
                    <a:pt x="504925" y="218293"/>
                  </a:lnTo>
                  <a:lnTo>
                    <a:pt x="516093" y="210822"/>
                  </a:lnTo>
                  <a:lnTo>
                    <a:pt x="525313" y="201082"/>
                  </a:lnTo>
                  <a:lnTo>
                    <a:pt x="866905" y="201082"/>
                  </a:lnTo>
                  <a:lnTo>
                    <a:pt x="908846" y="222024"/>
                  </a:lnTo>
                  <a:lnTo>
                    <a:pt x="945999" y="249959"/>
                  </a:lnTo>
                  <a:lnTo>
                    <a:pt x="977509" y="284028"/>
                  </a:lnTo>
                  <a:lnTo>
                    <a:pt x="1002524" y="323366"/>
                  </a:lnTo>
                  <a:lnTo>
                    <a:pt x="1020190" y="367113"/>
                  </a:lnTo>
                  <a:lnTo>
                    <a:pt x="1029654" y="414406"/>
                  </a:lnTo>
                  <a:lnTo>
                    <a:pt x="525313" y="414406"/>
                  </a:lnTo>
                  <a:lnTo>
                    <a:pt x="516093" y="404674"/>
                  </a:lnTo>
                  <a:lnTo>
                    <a:pt x="504925" y="397198"/>
                  </a:lnTo>
                  <a:lnTo>
                    <a:pt x="492170" y="392403"/>
                  </a:lnTo>
                  <a:lnTo>
                    <a:pt x="478184" y="390710"/>
                  </a:lnTo>
                  <a:lnTo>
                    <a:pt x="455121" y="395369"/>
                  </a:lnTo>
                  <a:lnTo>
                    <a:pt x="436286" y="408073"/>
                  </a:lnTo>
                  <a:lnTo>
                    <a:pt x="423586" y="426915"/>
                  </a:lnTo>
                  <a:lnTo>
                    <a:pt x="418929" y="449986"/>
                  </a:lnTo>
                  <a:lnTo>
                    <a:pt x="423586" y="473046"/>
                  </a:lnTo>
                  <a:lnTo>
                    <a:pt x="436286" y="491885"/>
                  </a:lnTo>
                  <a:lnTo>
                    <a:pt x="455121" y="504591"/>
                  </a:lnTo>
                  <a:lnTo>
                    <a:pt x="478184" y="509251"/>
                  </a:lnTo>
                  <a:lnTo>
                    <a:pt x="492170" y="507562"/>
                  </a:lnTo>
                  <a:lnTo>
                    <a:pt x="504925" y="502771"/>
                  </a:lnTo>
                  <a:lnTo>
                    <a:pt x="516093" y="495288"/>
                  </a:lnTo>
                  <a:lnTo>
                    <a:pt x="525313" y="485524"/>
                  </a:lnTo>
                  <a:lnTo>
                    <a:pt x="1027131" y="485524"/>
                  </a:lnTo>
                  <a:lnTo>
                    <a:pt x="1015366" y="529575"/>
                  </a:lnTo>
                  <a:lnTo>
                    <a:pt x="996471" y="570097"/>
                  </a:lnTo>
                  <a:lnTo>
                    <a:pt x="971128" y="606422"/>
                  </a:lnTo>
                  <a:lnTo>
                    <a:pt x="940069" y="637806"/>
                  </a:lnTo>
                  <a:lnTo>
                    <a:pt x="904029" y="663508"/>
                  </a:lnTo>
                  <a:lnTo>
                    <a:pt x="863742" y="682786"/>
                  </a:lnTo>
                  <a:lnTo>
                    <a:pt x="819940" y="694897"/>
                  </a:lnTo>
                  <a:lnTo>
                    <a:pt x="773358" y="699099"/>
                  </a:lnTo>
                  <a:close/>
                </a:path>
              </a:pathLst>
            </a:custGeom>
            <a:ln w="8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1995" y="2671837"/>
              <a:ext cx="70437" cy="7042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1995" y="2954127"/>
              <a:ext cx="70437" cy="7042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87561" y="3096677"/>
              <a:ext cx="70437" cy="7042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87561" y="2812279"/>
              <a:ext cx="70437" cy="704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29236" y="7818309"/>
              <a:ext cx="287731" cy="2858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11" y="165366"/>
                  </a:lnTo>
                  <a:lnTo>
                    <a:pt x="26711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7870408" y="7761599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5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11" y="5999"/>
                  </a:lnTo>
                  <a:lnTo>
                    <a:pt x="26711" y="13360"/>
                  </a:lnTo>
                  <a:lnTo>
                    <a:pt x="26711" y="157995"/>
                  </a:lnTo>
                  <a:lnTo>
                    <a:pt x="26711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450628" y="7818395"/>
              <a:ext cx="287656" cy="2857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783127" y="8720674"/>
              <a:ext cx="204266" cy="639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7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50428" y="8664364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7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21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21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47" y="210598"/>
                  </a:lnTo>
                  <a:lnTo>
                    <a:pt x="536286" y="141736"/>
                  </a:lnTo>
                  <a:lnTo>
                    <a:pt x="507849" y="101789"/>
                  </a:lnTo>
                  <a:lnTo>
                    <a:pt x="473195" y="67296"/>
                  </a:lnTo>
                  <a:lnTo>
                    <a:pt x="433116" y="39064"/>
                  </a:lnTo>
                  <a:lnTo>
                    <a:pt x="388407" y="17900"/>
                  </a:lnTo>
                  <a:lnTo>
                    <a:pt x="339862" y="4609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595447" y="7964046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5" h="681990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21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21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09"/>
                  </a:lnTo>
                  <a:lnTo>
                    <a:pt x="388407" y="17900"/>
                  </a:lnTo>
                  <a:lnTo>
                    <a:pt x="433116" y="39064"/>
                  </a:lnTo>
                  <a:lnTo>
                    <a:pt x="473195" y="67296"/>
                  </a:lnTo>
                  <a:lnTo>
                    <a:pt x="507849" y="101789"/>
                  </a:lnTo>
                  <a:lnTo>
                    <a:pt x="536286" y="141736"/>
                  </a:lnTo>
                  <a:lnTo>
                    <a:pt x="557710" y="186329"/>
                  </a:lnTo>
                  <a:lnTo>
                    <a:pt x="571686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5361" y="3452468"/>
              <a:ext cx="287722" cy="28582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20753" y="0"/>
                  </a:moveTo>
                  <a:lnTo>
                    <a:pt x="5999" y="0"/>
                  </a:lnTo>
                  <a:lnTo>
                    <a:pt x="0" y="5999"/>
                  </a:lnTo>
                  <a:lnTo>
                    <a:pt x="0" y="13360"/>
                  </a:lnTo>
                  <a:lnTo>
                    <a:pt x="0" y="165366"/>
                  </a:lnTo>
                  <a:lnTo>
                    <a:pt x="5999" y="171356"/>
                  </a:lnTo>
                  <a:lnTo>
                    <a:pt x="20753" y="171356"/>
                  </a:lnTo>
                  <a:lnTo>
                    <a:pt x="26700" y="165366"/>
                  </a:lnTo>
                  <a:lnTo>
                    <a:pt x="26700" y="5999"/>
                  </a:lnTo>
                  <a:lnTo>
                    <a:pt x="2075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2" name="object 52"/>
            <p:cNvSpPr/>
            <p:nvPr/>
          </p:nvSpPr>
          <p:spPr>
            <a:xfrm>
              <a:off x="5736534" y="3395757"/>
              <a:ext cx="27305" cy="171450"/>
            </a:xfrm>
            <a:custGeom>
              <a:avLst/>
              <a:gdLst/>
              <a:ahLst/>
              <a:cxnLst/>
              <a:rect l="l" t="t" r="r" b="b"/>
              <a:pathLst>
                <a:path w="27304" h="171450">
                  <a:moveTo>
                    <a:pt x="0" y="13360"/>
                  </a:moveTo>
                  <a:lnTo>
                    <a:pt x="0" y="5999"/>
                  </a:lnTo>
                  <a:lnTo>
                    <a:pt x="5999" y="0"/>
                  </a:lnTo>
                  <a:lnTo>
                    <a:pt x="13308" y="0"/>
                  </a:lnTo>
                  <a:lnTo>
                    <a:pt x="20753" y="0"/>
                  </a:lnTo>
                  <a:lnTo>
                    <a:pt x="26700" y="5999"/>
                  </a:lnTo>
                  <a:lnTo>
                    <a:pt x="26700" y="13360"/>
                  </a:lnTo>
                  <a:lnTo>
                    <a:pt x="26700" y="157995"/>
                  </a:lnTo>
                  <a:lnTo>
                    <a:pt x="26700" y="165366"/>
                  </a:lnTo>
                  <a:lnTo>
                    <a:pt x="20753" y="171356"/>
                  </a:lnTo>
                  <a:lnTo>
                    <a:pt x="13308" y="171356"/>
                  </a:lnTo>
                  <a:lnTo>
                    <a:pt x="5999" y="171356"/>
                  </a:lnTo>
                  <a:lnTo>
                    <a:pt x="0" y="165366"/>
                  </a:lnTo>
                  <a:lnTo>
                    <a:pt x="0" y="157995"/>
                  </a:lnTo>
                  <a:lnTo>
                    <a:pt x="0" y="13360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6753" y="3452552"/>
              <a:ext cx="287657" cy="28571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49251" y="4354830"/>
              <a:ext cx="204266" cy="63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58955" y="0"/>
                  </a:moveTo>
                  <a:lnTo>
                    <a:pt x="16816" y="0"/>
                  </a:lnTo>
                  <a:lnTo>
                    <a:pt x="16428" y="230"/>
                  </a:lnTo>
                  <a:lnTo>
                    <a:pt x="7005" y="973"/>
                  </a:lnTo>
                  <a:lnTo>
                    <a:pt x="0" y="7685"/>
                  </a:lnTo>
                  <a:lnTo>
                    <a:pt x="0" y="35590"/>
                  </a:lnTo>
                  <a:lnTo>
                    <a:pt x="7737" y="42773"/>
                  </a:lnTo>
                  <a:lnTo>
                    <a:pt x="258955" y="42773"/>
                  </a:lnTo>
                  <a:lnTo>
                    <a:pt x="266682" y="35569"/>
                  </a:lnTo>
                  <a:lnTo>
                    <a:pt x="266682" y="26721"/>
                  </a:lnTo>
                  <a:lnTo>
                    <a:pt x="266682" y="7172"/>
                  </a:lnTo>
                  <a:lnTo>
                    <a:pt x="258955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6" name="object 56"/>
            <p:cNvSpPr/>
            <p:nvPr/>
          </p:nvSpPr>
          <p:spPr>
            <a:xfrm>
              <a:off x="5616552" y="4298521"/>
              <a:ext cx="266700" cy="43180"/>
            </a:xfrm>
            <a:custGeom>
              <a:avLst/>
              <a:gdLst/>
              <a:ahLst/>
              <a:cxnLst/>
              <a:rect l="l" t="t" r="r" b="b"/>
              <a:pathLst>
                <a:path w="266700" h="43179">
                  <a:moveTo>
                    <a:pt x="266682" y="26721"/>
                  </a:moveTo>
                  <a:lnTo>
                    <a:pt x="266682" y="35569"/>
                  </a:lnTo>
                  <a:lnTo>
                    <a:pt x="258955" y="42773"/>
                  </a:lnTo>
                  <a:lnTo>
                    <a:pt x="249290" y="42773"/>
                  </a:lnTo>
                  <a:lnTo>
                    <a:pt x="61380" y="42773"/>
                  </a:lnTo>
                  <a:lnTo>
                    <a:pt x="17360" y="42773"/>
                  </a:lnTo>
                  <a:lnTo>
                    <a:pt x="7737" y="42773"/>
                  </a:lnTo>
                  <a:lnTo>
                    <a:pt x="0" y="35590"/>
                  </a:lnTo>
                  <a:lnTo>
                    <a:pt x="0" y="26721"/>
                  </a:lnTo>
                  <a:lnTo>
                    <a:pt x="0" y="16051"/>
                  </a:lnTo>
                  <a:lnTo>
                    <a:pt x="0" y="7685"/>
                  </a:lnTo>
                  <a:lnTo>
                    <a:pt x="7005" y="973"/>
                  </a:lnTo>
                  <a:lnTo>
                    <a:pt x="15894" y="272"/>
                  </a:lnTo>
                  <a:lnTo>
                    <a:pt x="16428" y="230"/>
                  </a:lnTo>
                  <a:lnTo>
                    <a:pt x="16816" y="0"/>
                  </a:lnTo>
                  <a:lnTo>
                    <a:pt x="17360" y="0"/>
                  </a:lnTo>
                  <a:lnTo>
                    <a:pt x="249290" y="0"/>
                  </a:lnTo>
                  <a:lnTo>
                    <a:pt x="258955" y="0"/>
                  </a:lnTo>
                  <a:lnTo>
                    <a:pt x="266682" y="7172"/>
                  </a:lnTo>
                  <a:lnTo>
                    <a:pt x="266682" y="16051"/>
                  </a:lnTo>
                  <a:lnTo>
                    <a:pt x="266682" y="26721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288273" y="0"/>
                  </a:moveTo>
                  <a:lnTo>
                    <a:pt x="241519" y="3772"/>
                  </a:lnTo>
                  <a:lnTo>
                    <a:pt x="197164" y="14694"/>
                  </a:lnTo>
                  <a:lnTo>
                    <a:pt x="155804" y="32172"/>
                  </a:lnTo>
                  <a:lnTo>
                    <a:pt x="118031" y="55614"/>
                  </a:lnTo>
                  <a:lnTo>
                    <a:pt x="84441" y="84426"/>
                  </a:lnTo>
                  <a:lnTo>
                    <a:pt x="55626" y="118016"/>
                  </a:lnTo>
                  <a:lnTo>
                    <a:pt x="32180" y="155789"/>
                  </a:lnTo>
                  <a:lnTo>
                    <a:pt x="14698" y="197154"/>
                  </a:lnTo>
                  <a:lnTo>
                    <a:pt x="3773" y="241516"/>
                  </a:lnTo>
                  <a:lnTo>
                    <a:pt x="0" y="288284"/>
                  </a:lnTo>
                  <a:lnTo>
                    <a:pt x="2674" y="326862"/>
                  </a:lnTo>
                  <a:lnTo>
                    <a:pt x="22449" y="399064"/>
                  </a:lnTo>
                  <a:lnTo>
                    <a:pt x="75049" y="492393"/>
                  </a:lnTo>
                  <a:lnTo>
                    <a:pt x="101287" y="527672"/>
                  </a:lnTo>
                  <a:lnTo>
                    <a:pt x="119340" y="550009"/>
                  </a:lnTo>
                  <a:lnTo>
                    <a:pt x="131367" y="571321"/>
                  </a:lnTo>
                  <a:lnTo>
                    <a:pt x="139524" y="603520"/>
                  </a:lnTo>
                  <a:lnTo>
                    <a:pt x="141572" y="614663"/>
                  </a:lnTo>
                  <a:lnTo>
                    <a:pt x="143749" y="624614"/>
                  </a:lnTo>
                  <a:lnTo>
                    <a:pt x="146115" y="633450"/>
                  </a:lnTo>
                  <a:lnTo>
                    <a:pt x="148728" y="641247"/>
                  </a:lnTo>
                  <a:lnTo>
                    <a:pt x="143325" y="644126"/>
                  </a:lnTo>
                  <a:lnTo>
                    <a:pt x="139692" y="649132"/>
                  </a:lnTo>
                  <a:lnTo>
                    <a:pt x="139692" y="669215"/>
                  </a:lnTo>
                  <a:lnTo>
                    <a:pt x="141503" y="672544"/>
                  </a:lnTo>
                  <a:lnTo>
                    <a:pt x="144047" y="675256"/>
                  </a:lnTo>
                  <a:lnTo>
                    <a:pt x="143974" y="675466"/>
                  </a:lnTo>
                  <a:lnTo>
                    <a:pt x="149094" y="679780"/>
                  </a:lnTo>
                  <a:lnTo>
                    <a:pt x="153785" y="681528"/>
                  </a:lnTo>
                  <a:lnTo>
                    <a:pt x="428248" y="681528"/>
                  </a:lnTo>
                  <a:lnTo>
                    <a:pt x="436939" y="674377"/>
                  </a:lnTo>
                  <a:lnTo>
                    <a:pt x="436939" y="649132"/>
                  </a:lnTo>
                  <a:lnTo>
                    <a:pt x="433348" y="644126"/>
                  </a:lnTo>
                  <a:lnTo>
                    <a:pt x="427861" y="641247"/>
                  </a:lnTo>
                  <a:lnTo>
                    <a:pt x="430481" y="633442"/>
                  </a:lnTo>
                  <a:lnTo>
                    <a:pt x="432850" y="624594"/>
                  </a:lnTo>
                  <a:lnTo>
                    <a:pt x="435023" y="614641"/>
                  </a:lnTo>
                  <a:lnTo>
                    <a:pt x="437054" y="603520"/>
                  </a:lnTo>
                  <a:lnTo>
                    <a:pt x="445197" y="571314"/>
                  </a:lnTo>
                  <a:lnTo>
                    <a:pt x="457234" y="549988"/>
                  </a:lnTo>
                  <a:lnTo>
                    <a:pt x="475310" y="527640"/>
                  </a:lnTo>
                  <a:lnTo>
                    <a:pt x="501571" y="492365"/>
                  </a:lnTo>
                  <a:lnTo>
                    <a:pt x="538161" y="432259"/>
                  </a:lnTo>
                  <a:lnTo>
                    <a:pt x="566290" y="363872"/>
                  </a:lnTo>
                  <a:lnTo>
                    <a:pt x="576631" y="288284"/>
                  </a:lnTo>
                  <a:lnTo>
                    <a:pt x="575368" y="261653"/>
                  </a:lnTo>
                  <a:lnTo>
                    <a:pt x="565751" y="210598"/>
                  </a:lnTo>
                  <a:lnTo>
                    <a:pt x="536292" y="141739"/>
                  </a:lnTo>
                  <a:lnTo>
                    <a:pt x="507853" y="101794"/>
                  </a:lnTo>
                  <a:lnTo>
                    <a:pt x="473197" y="67301"/>
                  </a:lnTo>
                  <a:lnTo>
                    <a:pt x="433117" y="39068"/>
                  </a:lnTo>
                  <a:lnTo>
                    <a:pt x="388408" y="17901"/>
                  </a:lnTo>
                  <a:lnTo>
                    <a:pt x="339862" y="4610"/>
                  </a:lnTo>
                  <a:lnTo>
                    <a:pt x="288273" y="0"/>
                  </a:lnTo>
                  <a:close/>
                </a:path>
              </a:pathLst>
            </a:custGeom>
            <a:solidFill>
              <a:srgbClr val="DB3146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1569" y="3598204"/>
              <a:ext cx="577215" cy="681990"/>
            </a:xfrm>
            <a:custGeom>
              <a:avLst/>
              <a:gdLst/>
              <a:ahLst/>
              <a:cxnLst/>
              <a:rect l="l" t="t" r="r" b="b"/>
              <a:pathLst>
                <a:path w="577214" h="681989">
                  <a:moveTo>
                    <a:pt x="538161" y="432259"/>
                  </a:moveTo>
                  <a:lnTo>
                    <a:pt x="501571" y="492365"/>
                  </a:lnTo>
                  <a:lnTo>
                    <a:pt x="475310" y="527640"/>
                  </a:lnTo>
                  <a:lnTo>
                    <a:pt x="457234" y="549988"/>
                  </a:lnTo>
                  <a:lnTo>
                    <a:pt x="445197" y="571314"/>
                  </a:lnTo>
                  <a:lnTo>
                    <a:pt x="437054" y="603520"/>
                  </a:lnTo>
                  <a:lnTo>
                    <a:pt x="435023" y="614641"/>
                  </a:lnTo>
                  <a:lnTo>
                    <a:pt x="432850" y="624594"/>
                  </a:lnTo>
                  <a:lnTo>
                    <a:pt x="430481" y="633442"/>
                  </a:lnTo>
                  <a:lnTo>
                    <a:pt x="427861" y="641247"/>
                  </a:lnTo>
                  <a:lnTo>
                    <a:pt x="433348" y="644126"/>
                  </a:lnTo>
                  <a:lnTo>
                    <a:pt x="436939" y="649132"/>
                  </a:lnTo>
                  <a:lnTo>
                    <a:pt x="436939" y="654796"/>
                  </a:lnTo>
                  <a:lnTo>
                    <a:pt x="436939" y="665487"/>
                  </a:lnTo>
                  <a:lnTo>
                    <a:pt x="436939" y="674377"/>
                  </a:lnTo>
                  <a:lnTo>
                    <a:pt x="428248" y="681528"/>
                  </a:lnTo>
                  <a:lnTo>
                    <a:pt x="417537" y="681528"/>
                  </a:lnTo>
                  <a:lnTo>
                    <a:pt x="159063" y="681528"/>
                  </a:lnTo>
                  <a:lnTo>
                    <a:pt x="153785" y="681528"/>
                  </a:lnTo>
                  <a:lnTo>
                    <a:pt x="149094" y="679780"/>
                  </a:lnTo>
                  <a:lnTo>
                    <a:pt x="145608" y="676974"/>
                  </a:lnTo>
                  <a:lnTo>
                    <a:pt x="145356" y="676817"/>
                  </a:lnTo>
                  <a:lnTo>
                    <a:pt x="145252" y="676660"/>
                  </a:lnTo>
                  <a:lnTo>
                    <a:pt x="145063" y="676502"/>
                  </a:lnTo>
                  <a:lnTo>
                    <a:pt x="143974" y="675466"/>
                  </a:lnTo>
                  <a:lnTo>
                    <a:pt x="144047" y="675256"/>
                  </a:lnTo>
                  <a:lnTo>
                    <a:pt x="141503" y="672544"/>
                  </a:lnTo>
                  <a:lnTo>
                    <a:pt x="139692" y="669215"/>
                  </a:lnTo>
                  <a:lnTo>
                    <a:pt x="139692" y="665487"/>
                  </a:lnTo>
                  <a:lnTo>
                    <a:pt x="139692" y="654796"/>
                  </a:lnTo>
                  <a:lnTo>
                    <a:pt x="139692" y="649132"/>
                  </a:lnTo>
                  <a:lnTo>
                    <a:pt x="143325" y="644126"/>
                  </a:lnTo>
                  <a:lnTo>
                    <a:pt x="148728" y="641247"/>
                  </a:lnTo>
                  <a:lnTo>
                    <a:pt x="146115" y="633450"/>
                  </a:lnTo>
                  <a:lnTo>
                    <a:pt x="143749" y="624614"/>
                  </a:lnTo>
                  <a:lnTo>
                    <a:pt x="141572" y="614663"/>
                  </a:lnTo>
                  <a:lnTo>
                    <a:pt x="139524" y="603520"/>
                  </a:lnTo>
                  <a:lnTo>
                    <a:pt x="131367" y="571321"/>
                  </a:lnTo>
                  <a:lnTo>
                    <a:pt x="119340" y="550009"/>
                  </a:lnTo>
                  <a:lnTo>
                    <a:pt x="101287" y="527672"/>
                  </a:lnTo>
                  <a:lnTo>
                    <a:pt x="75049" y="492393"/>
                  </a:lnTo>
                  <a:lnTo>
                    <a:pt x="38470" y="432259"/>
                  </a:lnTo>
                  <a:lnTo>
                    <a:pt x="10337" y="363860"/>
                  </a:lnTo>
                  <a:lnTo>
                    <a:pt x="0" y="288284"/>
                  </a:lnTo>
                  <a:lnTo>
                    <a:pt x="3773" y="241516"/>
                  </a:lnTo>
                  <a:lnTo>
                    <a:pt x="14698" y="197154"/>
                  </a:lnTo>
                  <a:lnTo>
                    <a:pt x="32180" y="155789"/>
                  </a:lnTo>
                  <a:lnTo>
                    <a:pt x="55626" y="118016"/>
                  </a:lnTo>
                  <a:lnTo>
                    <a:pt x="84441" y="84426"/>
                  </a:lnTo>
                  <a:lnTo>
                    <a:pt x="118031" y="55614"/>
                  </a:lnTo>
                  <a:lnTo>
                    <a:pt x="155804" y="32172"/>
                  </a:lnTo>
                  <a:lnTo>
                    <a:pt x="197164" y="14694"/>
                  </a:lnTo>
                  <a:lnTo>
                    <a:pt x="241519" y="3772"/>
                  </a:lnTo>
                  <a:lnTo>
                    <a:pt x="288273" y="0"/>
                  </a:lnTo>
                  <a:lnTo>
                    <a:pt x="339862" y="4610"/>
                  </a:lnTo>
                  <a:lnTo>
                    <a:pt x="388408" y="17901"/>
                  </a:lnTo>
                  <a:lnTo>
                    <a:pt x="433117" y="39068"/>
                  </a:lnTo>
                  <a:lnTo>
                    <a:pt x="473197" y="67301"/>
                  </a:lnTo>
                  <a:lnTo>
                    <a:pt x="507853" y="101794"/>
                  </a:lnTo>
                  <a:lnTo>
                    <a:pt x="536292" y="141739"/>
                  </a:lnTo>
                  <a:lnTo>
                    <a:pt x="557721" y="186329"/>
                  </a:lnTo>
                  <a:lnTo>
                    <a:pt x="571688" y="235732"/>
                  </a:lnTo>
                  <a:lnTo>
                    <a:pt x="576631" y="288284"/>
                  </a:lnTo>
                  <a:lnTo>
                    <a:pt x="573955" y="326867"/>
                  </a:lnTo>
                  <a:lnTo>
                    <a:pt x="566290" y="363872"/>
                  </a:lnTo>
                  <a:lnTo>
                    <a:pt x="554177" y="399077"/>
                  </a:lnTo>
                  <a:lnTo>
                    <a:pt x="538161" y="432259"/>
                  </a:lnTo>
                  <a:close/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045042" y="435102"/>
            <a:ext cx="1479894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82933" y="1293342"/>
            <a:ext cx="474400" cy="29913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02099"/>
              </a:lnSpc>
              <a:spcBef>
                <a:spcPts val="55"/>
              </a:spcBef>
            </a:pPr>
            <a:r>
              <a:rPr sz="970" spc="21" dirty="0">
                <a:solidFill>
                  <a:srgbClr val="343434"/>
                </a:solidFill>
                <a:latin typeface="Tahoma"/>
                <a:cs typeface="Tahoma"/>
              </a:rPr>
              <a:t>learning  </a:t>
            </a:r>
            <a:r>
              <a:rPr sz="970" spc="-3" dirty="0">
                <a:solidFill>
                  <a:srgbClr val="DB3146"/>
                </a:solidFill>
                <a:latin typeface="Tahoma"/>
                <a:cs typeface="Tahoma"/>
              </a:rPr>
              <a:t>Hub</a:t>
            </a:r>
            <a:endParaRPr sz="970">
              <a:latin typeface="Tahoma"/>
              <a:cs typeface="Tahom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sp>
          <p:nvSpPr>
            <p:cNvPr id="62" name="object 62"/>
            <p:cNvSpPr/>
            <p:nvPr/>
          </p:nvSpPr>
          <p:spPr>
            <a:xfrm>
              <a:off x="14120162" y="2469994"/>
              <a:ext cx="911860" cy="659130"/>
            </a:xfrm>
            <a:custGeom>
              <a:avLst/>
              <a:gdLst/>
              <a:ahLst/>
              <a:cxnLst/>
              <a:rect l="l" t="t" r="r" b="b"/>
              <a:pathLst>
                <a:path w="911859" h="659130">
                  <a:moveTo>
                    <a:pt x="116857" y="0"/>
                  </a:moveTo>
                  <a:lnTo>
                    <a:pt x="100399" y="37904"/>
                  </a:lnTo>
                  <a:lnTo>
                    <a:pt x="84616" y="76021"/>
                  </a:lnTo>
                  <a:lnTo>
                    <a:pt x="69262" y="114275"/>
                  </a:lnTo>
                  <a:lnTo>
                    <a:pt x="54095" y="152592"/>
                  </a:lnTo>
                  <a:lnTo>
                    <a:pt x="24912" y="229574"/>
                  </a:lnTo>
                  <a:lnTo>
                    <a:pt x="10630" y="268169"/>
                  </a:lnTo>
                  <a:lnTo>
                    <a:pt x="1824" y="292315"/>
                  </a:lnTo>
                  <a:lnTo>
                    <a:pt x="285" y="296807"/>
                  </a:lnTo>
                  <a:lnTo>
                    <a:pt x="205" y="299038"/>
                  </a:lnTo>
                  <a:lnTo>
                    <a:pt x="106" y="300933"/>
                  </a:lnTo>
                  <a:lnTo>
                    <a:pt x="24451" y="330838"/>
                  </a:lnTo>
                  <a:lnTo>
                    <a:pt x="25875" y="331120"/>
                  </a:lnTo>
                  <a:lnTo>
                    <a:pt x="28828" y="331267"/>
                  </a:lnTo>
                  <a:lnTo>
                    <a:pt x="83737" y="335983"/>
                  </a:lnTo>
                  <a:lnTo>
                    <a:pt x="137569" y="341644"/>
                  </a:lnTo>
                  <a:lnTo>
                    <a:pt x="191300" y="348337"/>
                  </a:lnTo>
                  <a:lnTo>
                    <a:pt x="244870" y="356069"/>
                  </a:lnTo>
                  <a:lnTo>
                    <a:pt x="298220" y="364844"/>
                  </a:lnTo>
                  <a:lnTo>
                    <a:pt x="351290" y="374669"/>
                  </a:lnTo>
                  <a:lnTo>
                    <a:pt x="404042" y="385725"/>
                  </a:lnTo>
                  <a:lnTo>
                    <a:pt x="456448" y="398108"/>
                  </a:lnTo>
                  <a:lnTo>
                    <a:pt x="508362" y="412048"/>
                  </a:lnTo>
                  <a:lnTo>
                    <a:pt x="559640" y="427779"/>
                  </a:lnTo>
                  <a:lnTo>
                    <a:pt x="610137" y="445530"/>
                  </a:lnTo>
                  <a:lnTo>
                    <a:pt x="659710" y="465535"/>
                  </a:lnTo>
                  <a:lnTo>
                    <a:pt x="696060" y="482275"/>
                  </a:lnTo>
                  <a:lnTo>
                    <a:pt x="731672" y="500556"/>
                  </a:lnTo>
                  <a:lnTo>
                    <a:pt x="766171" y="520795"/>
                  </a:lnTo>
                  <a:lnTo>
                    <a:pt x="799182" y="543407"/>
                  </a:lnTo>
                  <a:lnTo>
                    <a:pt x="830626" y="568289"/>
                  </a:lnTo>
                  <a:lnTo>
                    <a:pt x="859980" y="595850"/>
                  </a:lnTo>
                  <a:lnTo>
                    <a:pt x="887007" y="626121"/>
                  </a:lnTo>
                  <a:lnTo>
                    <a:pt x="911472" y="659131"/>
                  </a:lnTo>
                  <a:lnTo>
                    <a:pt x="894253" y="621333"/>
                  </a:lnTo>
                  <a:lnTo>
                    <a:pt x="872261" y="585750"/>
                  </a:lnTo>
                  <a:lnTo>
                    <a:pt x="846330" y="552529"/>
                  </a:lnTo>
                  <a:lnTo>
                    <a:pt x="817296" y="521816"/>
                  </a:lnTo>
                  <a:lnTo>
                    <a:pt x="785422" y="493999"/>
                  </a:lnTo>
                  <a:lnTo>
                    <a:pt x="751554" y="468680"/>
                  </a:lnTo>
                  <a:lnTo>
                    <a:pt x="716066" y="445700"/>
                  </a:lnTo>
                  <a:lnTo>
                    <a:pt x="679332" y="424898"/>
                  </a:lnTo>
                  <a:lnTo>
                    <a:pt x="636094" y="403590"/>
                  </a:lnTo>
                  <a:lnTo>
                    <a:pt x="591950" y="384574"/>
                  </a:lnTo>
                  <a:lnTo>
                    <a:pt x="547034" y="367692"/>
                  </a:lnTo>
                  <a:lnTo>
                    <a:pt x="501482" y="352788"/>
                  </a:lnTo>
                  <a:lnTo>
                    <a:pt x="455430" y="339706"/>
                  </a:lnTo>
                  <a:lnTo>
                    <a:pt x="409014" y="328287"/>
                  </a:lnTo>
                  <a:lnTo>
                    <a:pt x="362368" y="318377"/>
                  </a:lnTo>
                  <a:lnTo>
                    <a:pt x="315450" y="309901"/>
                  </a:lnTo>
                  <a:lnTo>
                    <a:pt x="299150" y="307414"/>
                  </a:lnTo>
                  <a:lnTo>
                    <a:pt x="43027" y="307414"/>
                  </a:lnTo>
                  <a:lnTo>
                    <a:pt x="43582" y="305477"/>
                  </a:lnTo>
                  <a:lnTo>
                    <a:pt x="44090" y="303571"/>
                  </a:lnTo>
                  <a:lnTo>
                    <a:pt x="44109" y="302721"/>
                  </a:lnTo>
                  <a:lnTo>
                    <a:pt x="44074" y="299038"/>
                  </a:lnTo>
                  <a:lnTo>
                    <a:pt x="42482" y="293739"/>
                  </a:lnTo>
                  <a:lnTo>
                    <a:pt x="40179" y="290650"/>
                  </a:lnTo>
                  <a:lnTo>
                    <a:pt x="36870" y="288629"/>
                  </a:lnTo>
                  <a:lnTo>
                    <a:pt x="34273" y="286441"/>
                  </a:lnTo>
                  <a:lnTo>
                    <a:pt x="31226" y="286399"/>
                  </a:lnTo>
                  <a:lnTo>
                    <a:pt x="26954" y="286253"/>
                  </a:lnTo>
                  <a:lnTo>
                    <a:pt x="48710" y="286253"/>
                  </a:lnTo>
                  <a:lnTo>
                    <a:pt x="50210" y="280630"/>
                  </a:lnTo>
                  <a:lnTo>
                    <a:pt x="60618" y="240819"/>
                  </a:lnTo>
                  <a:lnTo>
                    <a:pt x="80837" y="161010"/>
                  </a:lnTo>
                  <a:lnTo>
                    <a:pt x="90363" y="120919"/>
                  </a:lnTo>
                  <a:lnTo>
                    <a:pt x="99707" y="80772"/>
                  </a:lnTo>
                  <a:lnTo>
                    <a:pt x="108621" y="40492"/>
                  </a:lnTo>
                  <a:lnTo>
                    <a:pt x="116857" y="0"/>
                  </a:lnTo>
                  <a:close/>
                </a:path>
                <a:path w="911859" h="659130">
                  <a:moveTo>
                    <a:pt x="28608" y="331256"/>
                  </a:moveTo>
                  <a:lnTo>
                    <a:pt x="28748" y="331267"/>
                  </a:lnTo>
                  <a:lnTo>
                    <a:pt x="28608" y="331256"/>
                  </a:lnTo>
                  <a:close/>
                </a:path>
                <a:path w="911859" h="659130">
                  <a:moveTo>
                    <a:pt x="48608" y="286633"/>
                  </a:moveTo>
                  <a:lnTo>
                    <a:pt x="44110" y="303495"/>
                  </a:lnTo>
                  <a:lnTo>
                    <a:pt x="44116" y="304273"/>
                  </a:lnTo>
                  <a:lnTo>
                    <a:pt x="43027" y="307414"/>
                  </a:lnTo>
                  <a:lnTo>
                    <a:pt x="299150" y="307414"/>
                  </a:lnTo>
                  <a:lnTo>
                    <a:pt x="268385" y="302721"/>
                  </a:lnTo>
                  <a:lnTo>
                    <a:pt x="221184" y="296841"/>
                  </a:lnTo>
                  <a:lnTo>
                    <a:pt x="173857" y="292265"/>
                  </a:lnTo>
                  <a:lnTo>
                    <a:pt x="126414" y="288997"/>
                  </a:lnTo>
                  <a:lnTo>
                    <a:pt x="78867" y="287040"/>
                  </a:lnTo>
                  <a:lnTo>
                    <a:pt x="48608" y="286633"/>
                  </a:lnTo>
                  <a:close/>
                </a:path>
                <a:path w="911859" h="659130">
                  <a:moveTo>
                    <a:pt x="34201" y="286439"/>
                  </a:moveTo>
                  <a:lnTo>
                    <a:pt x="36870" y="288629"/>
                  </a:lnTo>
                  <a:lnTo>
                    <a:pt x="40179" y="290650"/>
                  </a:lnTo>
                  <a:lnTo>
                    <a:pt x="42482" y="293739"/>
                  </a:lnTo>
                  <a:lnTo>
                    <a:pt x="44074" y="299038"/>
                  </a:lnTo>
                  <a:lnTo>
                    <a:pt x="44262" y="300933"/>
                  </a:lnTo>
                  <a:lnTo>
                    <a:pt x="44109" y="302721"/>
                  </a:lnTo>
                  <a:lnTo>
                    <a:pt x="44110" y="303495"/>
                  </a:lnTo>
                  <a:lnTo>
                    <a:pt x="48608" y="286633"/>
                  </a:lnTo>
                  <a:lnTo>
                    <a:pt x="34201" y="286439"/>
                  </a:lnTo>
                  <a:close/>
                </a:path>
                <a:path w="911859" h="659130">
                  <a:moveTo>
                    <a:pt x="1845" y="292001"/>
                  </a:moveTo>
                  <a:lnTo>
                    <a:pt x="1743" y="292315"/>
                  </a:lnTo>
                  <a:lnTo>
                    <a:pt x="1845" y="292001"/>
                  </a:lnTo>
                  <a:close/>
                </a:path>
                <a:path w="911859" h="659130">
                  <a:moveTo>
                    <a:pt x="48710" y="286253"/>
                  </a:moveTo>
                  <a:lnTo>
                    <a:pt x="26954" y="286253"/>
                  </a:lnTo>
                  <a:lnTo>
                    <a:pt x="34201" y="286439"/>
                  </a:lnTo>
                  <a:lnTo>
                    <a:pt x="48608" y="286633"/>
                  </a:lnTo>
                  <a:lnTo>
                    <a:pt x="48710" y="286253"/>
                  </a:lnTo>
                  <a:close/>
                </a:path>
              </a:pathLst>
            </a:custGeom>
            <a:solidFill>
              <a:srgbClr val="3434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78984" y="2057075"/>
              <a:ext cx="852805" cy="1072515"/>
            </a:xfrm>
            <a:custGeom>
              <a:avLst/>
              <a:gdLst/>
              <a:ahLst/>
              <a:cxnLst/>
              <a:rect l="l" t="t" r="r" b="b"/>
              <a:pathLst>
                <a:path w="852805" h="1072514">
                  <a:moveTo>
                    <a:pt x="191082" y="505722"/>
                  </a:moveTo>
                  <a:lnTo>
                    <a:pt x="24605" y="505722"/>
                  </a:lnTo>
                  <a:lnTo>
                    <a:pt x="26113" y="506361"/>
                  </a:lnTo>
                  <a:lnTo>
                    <a:pt x="45260" y="512671"/>
                  </a:lnTo>
                  <a:lnTo>
                    <a:pt x="70780" y="521474"/>
                  </a:lnTo>
                  <a:lnTo>
                    <a:pt x="108924" y="535266"/>
                  </a:lnTo>
                  <a:lnTo>
                    <a:pt x="159469" y="554626"/>
                  </a:lnTo>
                  <a:lnTo>
                    <a:pt x="234748" y="585023"/>
                  </a:lnTo>
                  <a:lnTo>
                    <a:pt x="284431" y="606431"/>
                  </a:lnTo>
                  <a:lnTo>
                    <a:pt x="333605" y="628907"/>
                  </a:lnTo>
                  <a:lnTo>
                    <a:pt x="382238" y="652430"/>
                  </a:lnTo>
                  <a:lnTo>
                    <a:pt x="430482" y="676678"/>
                  </a:lnTo>
                  <a:lnTo>
                    <a:pt x="477835" y="702481"/>
                  </a:lnTo>
                  <a:lnTo>
                    <a:pt x="524367" y="729634"/>
                  </a:lnTo>
                  <a:lnTo>
                    <a:pt x="570149" y="757935"/>
                  </a:lnTo>
                  <a:lnTo>
                    <a:pt x="614529" y="788241"/>
                  </a:lnTo>
                  <a:lnTo>
                    <a:pt x="657579" y="820348"/>
                  </a:lnTo>
                  <a:lnTo>
                    <a:pt x="698758" y="854686"/>
                  </a:lnTo>
                  <a:lnTo>
                    <a:pt x="737526" y="891690"/>
                  </a:lnTo>
                  <a:lnTo>
                    <a:pt x="773483" y="931452"/>
                  </a:lnTo>
                  <a:lnTo>
                    <a:pt x="809156" y="980246"/>
                  </a:lnTo>
                  <a:lnTo>
                    <a:pt x="815943" y="991861"/>
                  </a:lnTo>
                  <a:lnTo>
                    <a:pt x="819356" y="997686"/>
                  </a:lnTo>
                  <a:lnTo>
                    <a:pt x="826211" y="1009519"/>
                  </a:lnTo>
                  <a:lnTo>
                    <a:pt x="834853" y="1027724"/>
                  </a:lnTo>
                  <a:lnTo>
                    <a:pt x="837896" y="1033824"/>
                  </a:lnTo>
                  <a:lnTo>
                    <a:pt x="840775" y="1039999"/>
                  </a:lnTo>
                  <a:lnTo>
                    <a:pt x="843198" y="1046345"/>
                  </a:lnTo>
                  <a:lnTo>
                    <a:pt x="852643" y="1072051"/>
                  </a:lnTo>
                  <a:lnTo>
                    <a:pt x="847344" y="1045046"/>
                  </a:lnTo>
                  <a:lnTo>
                    <a:pt x="845915" y="1038274"/>
                  </a:lnTo>
                  <a:lnTo>
                    <a:pt x="844017" y="1031638"/>
                  </a:lnTo>
                  <a:lnTo>
                    <a:pt x="841943" y="1025041"/>
                  </a:lnTo>
                  <a:lnTo>
                    <a:pt x="839983" y="1018387"/>
                  </a:lnTo>
                  <a:lnTo>
                    <a:pt x="837228" y="1009393"/>
                  </a:lnTo>
                  <a:lnTo>
                    <a:pt x="835764" y="1005131"/>
                  </a:lnTo>
                  <a:lnTo>
                    <a:pt x="830434" y="992304"/>
                  </a:lnTo>
                  <a:lnTo>
                    <a:pt x="827732" y="985893"/>
                  </a:lnTo>
                  <a:lnTo>
                    <a:pt x="825102" y="979420"/>
                  </a:lnTo>
                  <a:lnTo>
                    <a:pt x="806246" y="942034"/>
                  </a:lnTo>
                  <a:lnTo>
                    <a:pt x="783702" y="906675"/>
                  </a:lnTo>
                  <a:lnTo>
                    <a:pt x="758646" y="873020"/>
                  </a:lnTo>
                  <a:lnTo>
                    <a:pt x="721745" y="830993"/>
                  </a:lnTo>
                  <a:lnTo>
                    <a:pt x="681978" y="791714"/>
                  </a:lnTo>
                  <a:lnTo>
                    <a:pt x="639709" y="755281"/>
                  </a:lnTo>
                  <a:lnTo>
                    <a:pt x="595666" y="721119"/>
                  </a:lnTo>
                  <a:lnTo>
                    <a:pt x="550183" y="689033"/>
                  </a:lnTo>
                  <a:lnTo>
                    <a:pt x="503334" y="659131"/>
                  </a:lnTo>
                  <a:lnTo>
                    <a:pt x="455561" y="630818"/>
                  </a:lnTo>
                  <a:lnTo>
                    <a:pt x="406970" y="604044"/>
                  </a:lnTo>
                  <a:lnTo>
                    <a:pt x="357543" y="578976"/>
                  </a:lnTo>
                  <a:lnTo>
                    <a:pt x="307496" y="555277"/>
                  </a:lnTo>
                  <a:lnTo>
                    <a:pt x="256913" y="532813"/>
                  </a:lnTo>
                  <a:lnTo>
                    <a:pt x="205877" y="511450"/>
                  </a:lnTo>
                  <a:lnTo>
                    <a:pt x="191082" y="505722"/>
                  </a:lnTo>
                  <a:close/>
                </a:path>
                <a:path w="852805" h="1072514">
                  <a:moveTo>
                    <a:pt x="274409" y="0"/>
                  </a:moveTo>
                  <a:lnTo>
                    <a:pt x="271341" y="261"/>
                  </a:lnTo>
                  <a:lnTo>
                    <a:pt x="268431" y="1277"/>
                  </a:lnTo>
                  <a:lnTo>
                    <a:pt x="265697" y="2198"/>
                  </a:lnTo>
                  <a:lnTo>
                    <a:pt x="263090" y="3884"/>
                  </a:lnTo>
                  <a:lnTo>
                    <a:pt x="259959" y="7214"/>
                  </a:lnTo>
                  <a:lnTo>
                    <a:pt x="259080" y="8460"/>
                  </a:lnTo>
                  <a:lnTo>
                    <a:pt x="258336" y="9769"/>
                  </a:lnTo>
                  <a:lnTo>
                    <a:pt x="236274" y="46490"/>
                  </a:lnTo>
                  <a:lnTo>
                    <a:pt x="208522" y="93714"/>
                  </a:lnTo>
                  <a:lnTo>
                    <a:pt x="180921" y="141019"/>
                  </a:lnTo>
                  <a:lnTo>
                    <a:pt x="153549" y="188445"/>
                  </a:lnTo>
                  <a:lnTo>
                    <a:pt x="99417" y="283626"/>
                  </a:lnTo>
                  <a:lnTo>
                    <a:pt x="72776" y="331445"/>
                  </a:lnTo>
                  <a:lnTo>
                    <a:pt x="19788" y="427233"/>
                  </a:lnTo>
                  <a:lnTo>
                    <a:pt x="0" y="468656"/>
                  </a:lnTo>
                  <a:lnTo>
                    <a:pt x="64" y="477077"/>
                  </a:lnTo>
                  <a:lnTo>
                    <a:pt x="25788" y="506623"/>
                  </a:lnTo>
                  <a:lnTo>
                    <a:pt x="24605" y="505722"/>
                  </a:lnTo>
                  <a:lnTo>
                    <a:pt x="191082" y="505722"/>
                  </a:lnTo>
                  <a:lnTo>
                    <a:pt x="180079" y="501463"/>
                  </a:lnTo>
                  <a:lnTo>
                    <a:pt x="154181" y="491748"/>
                  </a:lnTo>
                  <a:lnTo>
                    <a:pt x="127923" y="482215"/>
                  </a:lnTo>
                  <a:lnTo>
                    <a:pt x="52489" y="482215"/>
                  </a:lnTo>
                  <a:lnTo>
                    <a:pt x="53100" y="481048"/>
                  </a:lnTo>
                  <a:lnTo>
                    <a:pt x="56007" y="473577"/>
                  </a:lnTo>
                  <a:lnTo>
                    <a:pt x="55033" y="466153"/>
                  </a:lnTo>
                  <a:lnTo>
                    <a:pt x="50842" y="460308"/>
                  </a:lnTo>
                  <a:lnTo>
                    <a:pt x="49243" y="458006"/>
                  </a:lnTo>
                  <a:lnTo>
                    <a:pt x="46542" y="455671"/>
                  </a:lnTo>
                  <a:lnTo>
                    <a:pt x="43526" y="454174"/>
                  </a:lnTo>
                  <a:lnTo>
                    <a:pt x="38657" y="452132"/>
                  </a:lnTo>
                  <a:lnTo>
                    <a:pt x="67915" y="452132"/>
                  </a:lnTo>
                  <a:lnTo>
                    <a:pt x="117153" y="354951"/>
                  </a:lnTo>
                  <a:lnTo>
                    <a:pt x="141746" y="306052"/>
                  </a:lnTo>
                  <a:lnTo>
                    <a:pt x="190075" y="207795"/>
                  </a:lnTo>
                  <a:lnTo>
                    <a:pt x="213933" y="158506"/>
                  </a:lnTo>
                  <a:lnTo>
                    <a:pt x="237561" y="109098"/>
                  </a:lnTo>
                  <a:lnTo>
                    <a:pt x="261038" y="59610"/>
                  </a:lnTo>
                  <a:lnTo>
                    <a:pt x="277694" y="23621"/>
                  </a:lnTo>
                  <a:lnTo>
                    <a:pt x="276652" y="23339"/>
                  </a:lnTo>
                  <a:lnTo>
                    <a:pt x="275529" y="23339"/>
                  </a:lnTo>
                  <a:lnTo>
                    <a:pt x="271812" y="21978"/>
                  </a:lnTo>
                  <a:lnTo>
                    <a:pt x="277929" y="21978"/>
                  </a:lnTo>
                  <a:lnTo>
                    <a:pt x="278828" y="21088"/>
                  </a:lnTo>
                  <a:lnTo>
                    <a:pt x="279016" y="20763"/>
                  </a:lnTo>
                  <a:lnTo>
                    <a:pt x="330113" y="20763"/>
                  </a:lnTo>
                  <a:lnTo>
                    <a:pt x="280465" y="1246"/>
                  </a:lnTo>
                  <a:lnTo>
                    <a:pt x="278817" y="732"/>
                  </a:lnTo>
                  <a:lnTo>
                    <a:pt x="277351" y="460"/>
                  </a:lnTo>
                  <a:lnTo>
                    <a:pt x="274409" y="0"/>
                  </a:lnTo>
                  <a:close/>
                </a:path>
                <a:path w="852805" h="1072514">
                  <a:moveTo>
                    <a:pt x="63742" y="460308"/>
                  </a:moveTo>
                  <a:lnTo>
                    <a:pt x="55176" y="477077"/>
                  </a:lnTo>
                  <a:lnTo>
                    <a:pt x="53100" y="481048"/>
                  </a:lnTo>
                  <a:lnTo>
                    <a:pt x="52960" y="481378"/>
                  </a:lnTo>
                  <a:lnTo>
                    <a:pt x="52489" y="482215"/>
                  </a:lnTo>
                  <a:lnTo>
                    <a:pt x="127923" y="482215"/>
                  </a:lnTo>
                  <a:lnTo>
                    <a:pt x="102069" y="473137"/>
                  </a:lnTo>
                  <a:lnTo>
                    <a:pt x="88928" y="468656"/>
                  </a:lnTo>
                  <a:lnTo>
                    <a:pt x="63742" y="460308"/>
                  </a:lnTo>
                  <a:close/>
                </a:path>
                <a:path w="852805" h="1072514">
                  <a:moveTo>
                    <a:pt x="38657" y="452132"/>
                  </a:moveTo>
                  <a:lnTo>
                    <a:pt x="43526" y="454174"/>
                  </a:lnTo>
                  <a:lnTo>
                    <a:pt x="46542" y="455671"/>
                  </a:lnTo>
                  <a:lnTo>
                    <a:pt x="49243" y="458006"/>
                  </a:lnTo>
                  <a:lnTo>
                    <a:pt x="51149" y="460750"/>
                  </a:lnTo>
                  <a:lnTo>
                    <a:pt x="55033" y="466153"/>
                  </a:lnTo>
                  <a:lnTo>
                    <a:pt x="56007" y="473577"/>
                  </a:lnTo>
                  <a:lnTo>
                    <a:pt x="53274" y="480634"/>
                  </a:lnTo>
                  <a:lnTo>
                    <a:pt x="53100" y="481048"/>
                  </a:lnTo>
                  <a:lnTo>
                    <a:pt x="55232" y="476969"/>
                  </a:lnTo>
                  <a:lnTo>
                    <a:pt x="63742" y="460308"/>
                  </a:lnTo>
                  <a:lnTo>
                    <a:pt x="49390" y="455724"/>
                  </a:lnTo>
                  <a:lnTo>
                    <a:pt x="42730" y="453651"/>
                  </a:lnTo>
                  <a:lnTo>
                    <a:pt x="42081" y="453556"/>
                  </a:lnTo>
                  <a:lnTo>
                    <a:pt x="38657" y="452132"/>
                  </a:lnTo>
                  <a:close/>
                </a:path>
                <a:path w="852805" h="1072514">
                  <a:moveTo>
                    <a:pt x="67915" y="452132"/>
                  </a:moveTo>
                  <a:lnTo>
                    <a:pt x="38657" y="452132"/>
                  </a:lnTo>
                  <a:lnTo>
                    <a:pt x="42081" y="453556"/>
                  </a:lnTo>
                  <a:lnTo>
                    <a:pt x="42730" y="453651"/>
                  </a:lnTo>
                  <a:lnTo>
                    <a:pt x="49423" y="455734"/>
                  </a:lnTo>
                  <a:lnTo>
                    <a:pt x="63742" y="460308"/>
                  </a:lnTo>
                  <a:lnTo>
                    <a:pt x="67915" y="452132"/>
                  </a:lnTo>
                  <a:close/>
                </a:path>
                <a:path w="852805" h="1072514">
                  <a:moveTo>
                    <a:pt x="330113" y="20763"/>
                  </a:moveTo>
                  <a:lnTo>
                    <a:pt x="279016" y="20763"/>
                  </a:lnTo>
                  <a:lnTo>
                    <a:pt x="277694" y="23621"/>
                  </a:lnTo>
                  <a:lnTo>
                    <a:pt x="302098" y="30217"/>
                  </a:lnTo>
                  <a:lnTo>
                    <a:pt x="381725" y="50857"/>
                  </a:lnTo>
                  <a:lnTo>
                    <a:pt x="435053" y="63861"/>
                  </a:lnTo>
                  <a:lnTo>
                    <a:pt x="384416" y="42668"/>
                  </a:lnTo>
                  <a:lnTo>
                    <a:pt x="330113" y="20763"/>
                  </a:lnTo>
                  <a:close/>
                </a:path>
                <a:path w="852805" h="1072514">
                  <a:moveTo>
                    <a:pt x="279016" y="20763"/>
                  </a:moveTo>
                  <a:lnTo>
                    <a:pt x="278828" y="21088"/>
                  </a:lnTo>
                  <a:lnTo>
                    <a:pt x="277739" y="22166"/>
                  </a:lnTo>
                  <a:lnTo>
                    <a:pt x="277079" y="22512"/>
                  </a:lnTo>
                  <a:lnTo>
                    <a:pt x="276398" y="22711"/>
                  </a:lnTo>
                  <a:lnTo>
                    <a:pt x="275835" y="23118"/>
                  </a:lnTo>
                  <a:lnTo>
                    <a:pt x="277694" y="23621"/>
                  </a:lnTo>
                  <a:lnTo>
                    <a:pt x="279016" y="20763"/>
                  </a:lnTo>
                  <a:close/>
                </a:path>
                <a:path w="852805" h="1072514">
                  <a:moveTo>
                    <a:pt x="275835" y="23118"/>
                  </a:moveTo>
                  <a:lnTo>
                    <a:pt x="275529" y="23339"/>
                  </a:lnTo>
                  <a:lnTo>
                    <a:pt x="276652" y="23339"/>
                  </a:lnTo>
                  <a:lnTo>
                    <a:pt x="275835" y="23118"/>
                  </a:lnTo>
                  <a:close/>
                </a:path>
                <a:path w="852805" h="1072514">
                  <a:moveTo>
                    <a:pt x="277929" y="21978"/>
                  </a:moveTo>
                  <a:lnTo>
                    <a:pt x="271812" y="21978"/>
                  </a:lnTo>
                  <a:lnTo>
                    <a:pt x="275835" y="23118"/>
                  </a:lnTo>
                  <a:lnTo>
                    <a:pt x="276398" y="22711"/>
                  </a:lnTo>
                  <a:lnTo>
                    <a:pt x="277079" y="22512"/>
                  </a:lnTo>
                  <a:lnTo>
                    <a:pt x="277739" y="22166"/>
                  </a:lnTo>
                  <a:lnTo>
                    <a:pt x="277929" y="21978"/>
                  </a:lnTo>
                  <a:close/>
                </a:path>
              </a:pathLst>
            </a:custGeom>
            <a:solidFill>
              <a:srgbClr val="148F3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404557" y="1930719"/>
              <a:ext cx="627380" cy="1198880"/>
            </a:xfrm>
            <a:custGeom>
              <a:avLst/>
              <a:gdLst/>
              <a:ahLst/>
              <a:cxnLst/>
              <a:rect l="l" t="t" r="r" b="b"/>
              <a:pathLst>
                <a:path w="627380" h="1198880">
                  <a:moveTo>
                    <a:pt x="325574" y="0"/>
                  </a:moveTo>
                  <a:lnTo>
                    <a:pt x="219444" y="131900"/>
                  </a:lnTo>
                  <a:lnTo>
                    <a:pt x="193082" y="170208"/>
                  </a:lnTo>
                  <a:lnTo>
                    <a:pt x="114530" y="285497"/>
                  </a:lnTo>
                  <a:lnTo>
                    <a:pt x="5622" y="448895"/>
                  </a:lnTo>
                  <a:lnTo>
                    <a:pt x="0" y="466113"/>
                  </a:lnTo>
                  <a:lnTo>
                    <a:pt x="622" y="475269"/>
                  </a:lnTo>
                  <a:lnTo>
                    <a:pt x="3612" y="483952"/>
                  </a:lnTo>
                  <a:lnTo>
                    <a:pt x="4994" y="486706"/>
                  </a:lnTo>
                  <a:lnTo>
                    <a:pt x="6711" y="489323"/>
                  </a:lnTo>
                  <a:lnTo>
                    <a:pt x="8764" y="491627"/>
                  </a:lnTo>
                  <a:lnTo>
                    <a:pt x="9779" y="492800"/>
                  </a:lnTo>
                  <a:lnTo>
                    <a:pt x="23664" y="503501"/>
                  </a:lnTo>
                  <a:lnTo>
                    <a:pt x="71946" y="539347"/>
                  </a:lnTo>
                  <a:lnTo>
                    <a:pt x="108214" y="567522"/>
                  </a:lnTo>
                  <a:lnTo>
                    <a:pt x="143971" y="596412"/>
                  </a:lnTo>
                  <a:lnTo>
                    <a:pt x="179228" y="625930"/>
                  </a:lnTo>
                  <a:lnTo>
                    <a:pt x="213993" y="655988"/>
                  </a:lnTo>
                  <a:lnTo>
                    <a:pt x="248467" y="686399"/>
                  </a:lnTo>
                  <a:lnTo>
                    <a:pt x="282201" y="717595"/>
                  </a:lnTo>
                  <a:lnTo>
                    <a:pt x="315306" y="749521"/>
                  </a:lnTo>
                  <a:lnTo>
                    <a:pt x="347733" y="781963"/>
                  </a:lnTo>
                  <a:lnTo>
                    <a:pt x="379674" y="814947"/>
                  </a:lnTo>
                  <a:lnTo>
                    <a:pt x="410542" y="848892"/>
                  </a:lnTo>
                  <a:lnTo>
                    <a:pt x="440623" y="883548"/>
                  </a:lnTo>
                  <a:lnTo>
                    <a:pt x="469694" y="919038"/>
                  </a:lnTo>
                  <a:lnTo>
                    <a:pt x="497531" y="955486"/>
                  </a:lnTo>
                  <a:lnTo>
                    <a:pt x="523910" y="993015"/>
                  </a:lnTo>
                  <a:lnTo>
                    <a:pt x="547454" y="1029048"/>
                  </a:lnTo>
                  <a:lnTo>
                    <a:pt x="569220" y="1066222"/>
                  </a:lnTo>
                  <a:lnTo>
                    <a:pt x="582746" y="1091609"/>
                  </a:lnTo>
                  <a:lnTo>
                    <a:pt x="586117" y="1097986"/>
                  </a:lnTo>
                  <a:lnTo>
                    <a:pt x="589324" y="1104434"/>
                  </a:lnTo>
                  <a:lnTo>
                    <a:pt x="592403" y="1110944"/>
                  </a:lnTo>
                  <a:lnTo>
                    <a:pt x="595385" y="1117503"/>
                  </a:lnTo>
                  <a:lnTo>
                    <a:pt x="601414" y="1130617"/>
                  </a:lnTo>
                  <a:lnTo>
                    <a:pt x="604300" y="1137236"/>
                  </a:lnTo>
                  <a:lnTo>
                    <a:pt x="606965" y="1143942"/>
                  </a:lnTo>
                  <a:lnTo>
                    <a:pt x="609695" y="1150640"/>
                  </a:lnTo>
                  <a:lnTo>
                    <a:pt x="612483" y="1157332"/>
                  </a:lnTo>
                  <a:lnTo>
                    <a:pt x="615193" y="1164059"/>
                  </a:lnTo>
                  <a:lnTo>
                    <a:pt x="617687" y="1170863"/>
                  </a:lnTo>
                  <a:lnTo>
                    <a:pt x="627069" y="1198401"/>
                  </a:lnTo>
                  <a:lnTo>
                    <a:pt x="618028" y="1152524"/>
                  </a:lnTo>
                  <a:lnTo>
                    <a:pt x="605126" y="1107431"/>
                  </a:lnTo>
                  <a:lnTo>
                    <a:pt x="588833" y="1063268"/>
                  </a:lnTo>
                  <a:lnTo>
                    <a:pt x="569618" y="1020180"/>
                  </a:lnTo>
                  <a:lnTo>
                    <a:pt x="547951" y="978314"/>
                  </a:lnTo>
                  <a:lnTo>
                    <a:pt x="524140" y="937569"/>
                  </a:lnTo>
                  <a:lnTo>
                    <a:pt x="498575" y="897926"/>
                  </a:lnTo>
                  <a:lnTo>
                    <a:pt x="471441" y="859346"/>
                  </a:lnTo>
                  <a:lnTo>
                    <a:pt x="442919" y="821793"/>
                  </a:lnTo>
                  <a:lnTo>
                    <a:pt x="413191" y="785230"/>
                  </a:lnTo>
                  <a:lnTo>
                    <a:pt x="382422" y="749481"/>
                  </a:lnTo>
                  <a:lnTo>
                    <a:pt x="350647" y="714817"/>
                  </a:lnTo>
                  <a:lnTo>
                    <a:pt x="317912" y="681001"/>
                  </a:lnTo>
                  <a:lnTo>
                    <a:pt x="284415" y="647958"/>
                  </a:lnTo>
                  <a:lnTo>
                    <a:pt x="250316" y="615571"/>
                  </a:lnTo>
                  <a:lnTo>
                    <a:pt x="215317" y="584164"/>
                  </a:lnTo>
                  <a:lnTo>
                    <a:pt x="179700" y="553488"/>
                  </a:lnTo>
                  <a:lnTo>
                    <a:pt x="143460" y="523533"/>
                  </a:lnTo>
                  <a:lnTo>
                    <a:pt x="106594" y="494285"/>
                  </a:lnTo>
                  <a:lnTo>
                    <a:pt x="87537" y="479774"/>
                  </a:lnTo>
                  <a:lnTo>
                    <a:pt x="53464" y="479774"/>
                  </a:lnTo>
                  <a:lnTo>
                    <a:pt x="57527" y="473503"/>
                  </a:lnTo>
                  <a:lnTo>
                    <a:pt x="58071" y="465219"/>
                  </a:lnTo>
                  <a:lnTo>
                    <a:pt x="54678" y="458570"/>
                  </a:lnTo>
                  <a:lnTo>
                    <a:pt x="53862" y="456884"/>
                  </a:lnTo>
                  <a:lnTo>
                    <a:pt x="47652" y="450434"/>
                  </a:lnTo>
                  <a:lnTo>
                    <a:pt x="72474" y="450434"/>
                  </a:lnTo>
                  <a:lnTo>
                    <a:pt x="144216" y="339740"/>
                  </a:lnTo>
                  <a:lnTo>
                    <a:pt x="234356" y="197305"/>
                  </a:lnTo>
                  <a:lnTo>
                    <a:pt x="259020" y="157881"/>
                  </a:lnTo>
                  <a:lnTo>
                    <a:pt x="329365" y="43627"/>
                  </a:lnTo>
                  <a:lnTo>
                    <a:pt x="319260" y="36176"/>
                  </a:lnTo>
                  <a:lnTo>
                    <a:pt x="318838" y="35903"/>
                  </a:lnTo>
                  <a:lnTo>
                    <a:pt x="317822" y="35075"/>
                  </a:lnTo>
                  <a:lnTo>
                    <a:pt x="333987" y="35075"/>
                  </a:lnTo>
                  <a:lnTo>
                    <a:pt x="334639" y="34489"/>
                  </a:lnTo>
                  <a:lnTo>
                    <a:pt x="335633" y="33337"/>
                  </a:lnTo>
                  <a:lnTo>
                    <a:pt x="336104" y="32594"/>
                  </a:lnTo>
                  <a:lnTo>
                    <a:pt x="372493" y="32594"/>
                  </a:lnTo>
                  <a:lnTo>
                    <a:pt x="342345" y="6343"/>
                  </a:lnTo>
                  <a:lnTo>
                    <a:pt x="338450" y="3558"/>
                  </a:lnTo>
                  <a:lnTo>
                    <a:pt x="336534" y="2417"/>
                  </a:lnTo>
                  <a:lnTo>
                    <a:pt x="334408" y="1548"/>
                  </a:lnTo>
                  <a:lnTo>
                    <a:pt x="332241" y="930"/>
                  </a:lnTo>
                  <a:lnTo>
                    <a:pt x="325574" y="0"/>
                  </a:lnTo>
                  <a:close/>
                </a:path>
                <a:path w="627380" h="1198880">
                  <a:moveTo>
                    <a:pt x="64639" y="462526"/>
                  </a:moveTo>
                  <a:lnTo>
                    <a:pt x="57527" y="473503"/>
                  </a:lnTo>
                  <a:lnTo>
                    <a:pt x="57516" y="473669"/>
                  </a:lnTo>
                  <a:lnTo>
                    <a:pt x="53464" y="479774"/>
                  </a:lnTo>
                  <a:lnTo>
                    <a:pt x="87537" y="479774"/>
                  </a:lnTo>
                  <a:lnTo>
                    <a:pt x="69097" y="465732"/>
                  </a:lnTo>
                  <a:lnTo>
                    <a:pt x="64639" y="462526"/>
                  </a:lnTo>
                  <a:close/>
                </a:path>
                <a:path w="627380" h="1198880">
                  <a:moveTo>
                    <a:pt x="48348" y="450926"/>
                  </a:moveTo>
                  <a:lnTo>
                    <a:pt x="54678" y="458570"/>
                  </a:lnTo>
                  <a:lnTo>
                    <a:pt x="58071" y="465219"/>
                  </a:lnTo>
                  <a:lnTo>
                    <a:pt x="57527" y="473503"/>
                  </a:lnTo>
                  <a:lnTo>
                    <a:pt x="64639" y="462526"/>
                  </a:lnTo>
                  <a:lnTo>
                    <a:pt x="57087" y="457094"/>
                  </a:lnTo>
                  <a:lnTo>
                    <a:pt x="48348" y="450926"/>
                  </a:lnTo>
                  <a:close/>
                </a:path>
                <a:path w="627380" h="1198880">
                  <a:moveTo>
                    <a:pt x="72474" y="450434"/>
                  </a:moveTo>
                  <a:lnTo>
                    <a:pt x="47652" y="450434"/>
                  </a:lnTo>
                  <a:lnTo>
                    <a:pt x="57113" y="457113"/>
                  </a:lnTo>
                  <a:lnTo>
                    <a:pt x="64639" y="462526"/>
                  </a:lnTo>
                  <a:lnTo>
                    <a:pt x="72474" y="450434"/>
                  </a:lnTo>
                  <a:close/>
                </a:path>
                <a:path w="627380" h="1198880">
                  <a:moveTo>
                    <a:pt x="372493" y="32594"/>
                  </a:moveTo>
                  <a:lnTo>
                    <a:pt x="336104" y="32594"/>
                  </a:lnTo>
                  <a:lnTo>
                    <a:pt x="332929" y="37840"/>
                  </a:lnTo>
                  <a:lnTo>
                    <a:pt x="329365" y="43627"/>
                  </a:lnTo>
                  <a:lnTo>
                    <a:pt x="415285" y="106989"/>
                  </a:lnTo>
                  <a:lnTo>
                    <a:pt x="528774" y="188420"/>
                  </a:lnTo>
                  <a:lnTo>
                    <a:pt x="566939" y="215147"/>
                  </a:lnTo>
                  <a:lnTo>
                    <a:pt x="605405" y="241498"/>
                  </a:lnTo>
                  <a:lnTo>
                    <a:pt x="571328" y="209672"/>
                  </a:lnTo>
                  <a:lnTo>
                    <a:pt x="536952" y="178221"/>
                  </a:lnTo>
                  <a:lnTo>
                    <a:pt x="432824" y="85126"/>
                  </a:lnTo>
                  <a:lnTo>
                    <a:pt x="372493" y="32594"/>
                  </a:lnTo>
                  <a:close/>
                </a:path>
                <a:path w="627380" h="1198880">
                  <a:moveTo>
                    <a:pt x="319260" y="36176"/>
                  </a:moveTo>
                  <a:lnTo>
                    <a:pt x="329365" y="43627"/>
                  </a:lnTo>
                  <a:lnTo>
                    <a:pt x="332291" y="38876"/>
                  </a:lnTo>
                  <a:lnTo>
                    <a:pt x="326576" y="38876"/>
                  </a:lnTo>
                  <a:lnTo>
                    <a:pt x="322555" y="37704"/>
                  </a:lnTo>
                  <a:lnTo>
                    <a:pt x="321550" y="37431"/>
                  </a:lnTo>
                  <a:lnTo>
                    <a:pt x="320576" y="36971"/>
                  </a:lnTo>
                  <a:lnTo>
                    <a:pt x="319697" y="36457"/>
                  </a:lnTo>
                  <a:lnTo>
                    <a:pt x="319260" y="36176"/>
                  </a:lnTo>
                  <a:close/>
                </a:path>
                <a:path w="627380" h="1198880">
                  <a:moveTo>
                    <a:pt x="333987" y="35075"/>
                  </a:moveTo>
                  <a:lnTo>
                    <a:pt x="317822" y="35075"/>
                  </a:lnTo>
                  <a:lnTo>
                    <a:pt x="319260" y="36176"/>
                  </a:lnTo>
                  <a:lnTo>
                    <a:pt x="319697" y="36457"/>
                  </a:lnTo>
                  <a:lnTo>
                    <a:pt x="320576" y="36971"/>
                  </a:lnTo>
                  <a:lnTo>
                    <a:pt x="321550" y="37431"/>
                  </a:lnTo>
                  <a:lnTo>
                    <a:pt x="323022" y="37840"/>
                  </a:lnTo>
                  <a:lnTo>
                    <a:pt x="326576" y="38876"/>
                  </a:lnTo>
                  <a:lnTo>
                    <a:pt x="331068" y="37840"/>
                  </a:lnTo>
                  <a:lnTo>
                    <a:pt x="333987" y="35075"/>
                  </a:lnTo>
                  <a:close/>
                </a:path>
                <a:path w="627380" h="1198880">
                  <a:moveTo>
                    <a:pt x="336104" y="32594"/>
                  </a:moveTo>
                  <a:lnTo>
                    <a:pt x="335633" y="33337"/>
                  </a:lnTo>
                  <a:lnTo>
                    <a:pt x="334639" y="34489"/>
                  </a:lnTo>
                  <a:lnTo>
                    <a:pt x="334230" y="34845"/>
                  </a:lnTo>
                  <a:lnTo>
                    <a:pt x="331068" y="37840"/>
                  </a:lnTo>
                  <a:lnTo>
                    <a:pt x="326576" y="38876"/>
                  </a:lnTo>
                  <a:lnTo>
                    <a:pt x="332291" y="38876"/>
                  </a:lnTo>
                  <a:lnTo>
                    <a:pt x="336104" y="32594"/>
                  </a:lnTo>
                  <a:close/>
                </a:path>
              </a:pathLst>
            </a:custGeom>
            <a:solidFill>
              <a:srgbClr val="DB314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5962438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23" y="2970047"/>
                  </a:lnTo>
                  <a:lnTo>
                    <a:pt x="822274" y="2955277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77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18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66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16036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2" y="698056"/>
                  </a:lnTo>
                  <a:lnTo>
                    <a:pt x="788062" y="645083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213148" y="537520"/>
              <a:ext cx="242404" cy="242397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196958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1" name="object 71"/>
            <p:cNvSpPr/>
            <p:nvPr/>
          </p:nvSpPr>
          <p:spPr>
            <a:xfrm>
              <a:off x="17532255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84" y="1914894"/>
                  </a:lnTo>
                  <a:lnTo>
                    <a:pt x="2571845" y="1989707"/>
                  </a:lnTo>
                  <a:lnTo>
                    <a:pt x="2571845" y="1936716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02" y="1934412"/>
                  </a:lnTo>
                  <a:lnTo>
                    <a:pt x="2483484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29382" y="81409"/>
              <a:ext cx="242400" cy="2424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6" y="242440"/>
                  </a:lnTo>
                  <a:lnTo>
                    <a:pt x="105927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45" y="231469"/>
                  </a:lnTo>
                  <a:lnTo>
                    <a:pt x="146126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0" y="105099"/>
                  </a:lnTo>
                  <a:lnTo>
                    <a:pt x="255926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4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4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4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1" y="1425860"/>
                  </a:moveTo>
                  <a:lnTo>
                    <a:pt x="1950129" y="1425860"/>
                  </a:lnTo>
                  <a:lnTo>
                    <a:pt x="2214153" y="1649414"/>
                  </a:lnTo>
                  <a:lnTo>
                    <a:pt x="2240278" y="1618556"/>
                  </a:lnTo>
                  <a:lnTo>
                    <a:pt x="2012701" y="1425860"/>
                  </a:lnTo>
                  <a:close/>
                </a:path>
                <a:path w="2240280" h="1649730">
                  <a:moveTo>
                    <a:pt x="62575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29" y="1425860"/>
                  </a:lnTo>
                  <a:lnTo>
                    <a:pt x="2012701" y="1425860"/>
                  </a:lnTo>
                  <a:lnTo>
                    <a:pt x="1987214" y="1404280"/>
                  </a:lnTo>
                  <a:lnTo>
                    <a:pt x="1721257" y="1404280"/>
                  </a:lnTo>
                  <a:lnTo>
                    <a:pt x="62575" y="0"/>
                  </a:lnTo>
                  <a:close/>
                </a:path>
                <a:path w="2240280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4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89954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59" y="0"/>
                  </a:moveTo>
                  <a:lnTo>
                    <a:pt x="105096" y="3494"/>
                  </a:lnTo>
                  <a:lnTo>
                    <a:pt x="65710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71" y="242571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6" y="271297"/>
                  </a:lnTo>
                  <a:lnTo>
                    <a:pt x="209081" y="255087"/>
                  </a:lnTo>
                  <a:lnTo>
                    <a:pt x="214145" y="250753"/>
                  </a:lnTo>
                  <a:lnTo>
                    <a:pt x="214145" y="242440"/>
                  </a:lnTo>
                  <a:lnTo>
                    <a:pt x="146119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18" y="185042"/>
                  </a:lnTo>
                  <a:lnTo>
                    <a:pt x="32350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3"/>
                  </a:lnTo>
                  <a:lnTo>
                    <a:pt x="128671" y="32352"/>
                  </a:lnTo>
                  <a:lnTo>
                    <a:pt x="214145" y="32352"/>
                  </a:lnTo>
                  <a:lnTo>
                    <a:pt x="214145" y="24827"/>
                  </a:lnTo>
                  <a:lnTo>
                    <a:pt x="188678" y="9488"/>
                  </a:lnTo>
                  <a:lnTo>
                    <a:pt x="147159" y="0"/>
                  </a:lnTo>
                  <a:close/>
                </a:path>
                <a:path w="214630" h="274955">
                  <a:moveTo>
                    <a:pt x="214145" y="208476"/>
                  </a:moveTo>
                  <a:lnTo>
                    <a:pt x="185042" y="231469"/>
                  </a:lnTo>
                  <a:lnTo>
                    <a:pt x="146119" y="242440"/>
                  </a:lnTo>
                  <a:lnTo>
                    <a:pt x="214145" y="242440"/>
                  </a:lnTo>
                  <a:lnTo>
                    <a:pt x="214145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5" y="67821"/>
                  </a:lnTo>
                  <a:lnTo>
                    <a:pt x="214145" y="64211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46" y="46093"/>
                  </a:lnTo>
                  <a:lnTo>
                    <a:pt x="214145" y="64211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1" y="32352"/>
                  </a:lnTo>
                  <a:lnTo>
                    <a:pt x="168868" y="36749"/>
                  </a:lnTo>
                  <a:lnTo>
                    <a:pt x="205530" y="56916"/>
                  </a:lnTo>
                  <a:lnTo>
                    <a:pt x="192746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7" name="object 77"/>
            <p:cNvSpPr/>
            <p:nvPr/>
          </p:nvSpPr>
          <p:spPr>
            <a:xfrm>
              <a:off x="19334063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9" name="object 79"/>
            <p:cNvSpPr/>
            <p:nvPr/>
          </p:nvSpPr>
          <p:spPr>
            <a:xfrm>
              <a:off x="16455176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259911" y="1866990"/>
              <a:ext cx="242400" cy="24240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7"/>
                  </a:lnTo>
                  <a:lnTo>
                    <a:pt x="209083" y="255087"/>
                  </a:lnTo>
                  <a:lnTo>
                    <a:pt x="223859" y="242440"/>
                  </a:lnTo>
                  <a:lnTo>
                    <a:pt x="146120" y="242440"/>
                  </a:lnTo>
                  <a:lnTo>
                    <a:pt x="105921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35" y="32352"/>
                  </a:lnTo>
                  <a:lnTo>
                    <a:pt x="188680" y="9488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43" y="56923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4" y="231469"/>
                  </a:lnTo>
                  <a:lnTo>
                    <a:pt x="146120" y="242440"/>
                  </a:lnTo>
                  <a:lnTo>
                    <a:pt x="223859" y="242440"/>
                  </a:lnTo>
                  <a:lnTo>
                    <a:pt x="242563" y="226430"/>
                  </a:lnTo>
                  <a:lnTo>
                    <a:pt x="265302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924" y="67739"/>
                  </a:lnTo>
                  <a:lnTo>
                    <a:pt x="218320" y="67739"/>
                  </a:lnTo>
                  <a:lnTo>
                    <a:pt x="205543" y="56923"/>
                  </a:lnTo>
                  <a:close/>
                </a:path>
                <a:path w="274955" h="274955">
                  <a:moveTo>
                    <a:pt x="238297" y="46093"/>
                  </a:moveTo>
                  <a:lnTo>
                    <a:pt x="192751" y="46093"/>
                  </a:lnTo>
                  <a:lnTo>
                    <a:pt x="218320" y="67739"/>
                  </a:lnTo>
                  <a:lnTo>
                    <a:pt x="255924" y="67739"/>
                  </a:lnTo>
                  <a:lnTo>
                    <a:pt x="255089" y="65711"/>
                  </a:lnTo>
                  <a:lnTo>
                    <a:pt x="238297" y="46093"/>
                  </a:lnTo>
                  <a:close/>
                </a:path>
                <a:path w="274955" h="274955">
                  <a:moveTo>
                    <a:pt x="22653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1" y="56912"/>
                  </a:lnTo>
                  <a:lnTo>
                    <a:pt x="192751" y="46093"/>
                  </a:lnTo>
                  <a:lnTo>
                    <a:pt x="238297" y="46093"/>
                  </a:lnTo>
                  <a:lnTo>
                    <a:pt x="22653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83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2" y="105099"/>
                  </a:lnTo>
                  <a:lnTo>
                    <a:pt x="255091" y="65711"/>
                  </a:lnTo>
                  <a:lnTo>
                    <a:pt x="226537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1093800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1" y="3061608"/>
                  </a:lnTo>
                  <a:lnTo>
                    <a:pt x="3047862" y="3061608"/>
                  </a:lnTo>
                  <a:lnTo>
                    <a:pt x="2214990" y="2356462"/>
                  </a:lnTo>
                  <a:lnTo>
                    <a:pt x="217002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79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81"/>
                  </a:lnTo>
                  <a:lnTo>
                    <a:pt x="882815" y="2947301"/>
                  </a:lnTo>
                  <a:lnTo>
                    <a:pt x="1384871" y="2905607"/>
                  </a:lnTo>
                  <a:lnTo>
                    <a:pt x="1438452" y="2901162"/>
                  </a:lnTo>
                  <a:lnTo>
                    <a:pt x="1766785" y="3179127"/>
                  </a:lnTo>
                  <a:lnTo>
                    <a:pt x="1829346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8" name="object 88"/>
            <p:cNvSpPr/>
            <p:nvPr/>
          </p:nvSpPr>
          <p:spPr>
            <a:xfrm>
              <a:off x="0" y="9971647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78"/>
                  </a:lnTo>
                  <a:lnTo>
                    <a:pt x="761938" y="698062"/>
                  </a:lnTo>
                  <a:lnTo>
                    <a:pt x="788062" y="667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8542" y="10528635"/>
              <a:ext cx="242408" cy="24240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632349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4" y="209085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55" y="242445"/>
                  </a:lnTo>
                  <a:lnTo>
                    <a:pt x="146120" y="242445"/>
                  </a:lnTo>
                  <a:lnTo>
                    <a:pt x="105923" y="238043"/>
                  </a:lnTo>
                  <a:lnTo>
                    <a:pt x="88935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49" y="43324"/>
                  </a:lnTo>
                  <a:lnTo>
                    <a:pt x="128671" y="32356"/>
                  </a:lnTo>
                  <a:lnTo>
                    <a:pt x="226540" y="32356"/>
                  </a:lnTo>
                  <a:lnTo>
                    <a:pt x="226428" y="32225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4">
                  <a:moveTo>
                    <a:pt x="226540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16"/>
                  </a:lnTo>
                  <a:lnTo>
                    <a:pt x="231469" y="89750"/>
                  </a:lnTo>
                  <a:lnTo>
                    <a:pt x="242440" y="128672"/>
                  </a:lnTo>
                  <a:lnTo>
                    <a:pt x="238042" y="168873"/>
                  </a:lnTo>
                  <a:lnTo>
                    <a:pt x="217875" y="205540"/>
                  </a:lnTo>
                  <a:lnTo>
                    <a:pt x="185042" y="231477"/>
                  </a:lnTo>
                  <a:lnTo>
                    <a:pt x="146120" y="242445"/>
                  </a:lnTo>
                  <a:lnTo>
                    <a:pt x="223855" y="242445"/>
                  </a:lnTo>
                  <a:lnTo>
                    <a:pt x="242565" y="226430"/>
                  </a:lnTo>
                  <a:lnTo>
                    <a:pt x="265304" y="188683"/>
                  </a:lnTo>
                  <a:lnTo>
                    <a:pt x="274792" y="147164"/>
                  </a:lnTo>
                  <a:lnTo>
                    <a:pt x="271297" y="105099"/>
                  </a:lnTo>
                  <a:lnTo>
                    <a:pt x="255087" y="65711"/>
                  </a:lnTo>
                  <a:lnTo>
                    <a:pt x="226540" y="32356"/>
                  </a:lnTo>
                  <a:close/>
                </a:path>
                <a:path w="274955" h="274954">
                  <a:moveTo>
                    <a:pt x="69262" y="217875"/>
                  </a:moveTo>
                  <a:lnTo>
                    <a:pt x="82045" y="228698"/>
                  </a:lnTo>
                  <a:lnTo>
                    <a:pt x="88935" y="228698"/>
                  </a:lnTo>
                  <a:lnTo>
                    <a:pt x="69262" y="217875"/>
                  </a:lnTo>
                  <a:close/>
                </a:path>
                <a:path w="274955" h="274954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1" name="object 91"/>
            <p:cNvSpPr/>
            <p:nvPr/>
          </p:nvSpPr>
          <p:spPr>
            <a:xfrm>
              <a:off x="0" y="9136121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9" y="96981"/>
                  </a:moveTo>
                  <a:lnTo>
                    <a:pt x="310111" y="96981"/>
                  </a:lnTo>
                  <a:lnTo>
                    <a:pt x="2545719" y="1989698"/>
                  </a:lnTo>
                  <a:lnTo>
                    <a:pt x="2571844" y="1958841"/>
                  </a:lnTo>
                  <a:lnTo>
                    <a:pt x="372689" y="96981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83"/>
                  </a:lnTo>
                  <a:lnTo>
                    <a:pt x="75030" y="116509"/>
                  </a:lnTo>
                  <a:lnTo>
                    <a:pt x="310111" y="96981"/>
                  </a:lnTo>
                  <a:lnTo>
                    <a:pt x="372689" y="96981"/>
                  </a:lnTo>
                  <a:lnTo>
                    <a:pt x="346507" y="74814"/>
                  </a:lnTo>
                  <a:lnTo>
                    <a:pt x="88359" y="74814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41" y="55286"/>
                  </a:moveTo>
                  <a:lnTo>
                    <a:pt x="88359" y="74814"/>
                  </a:lnTo>
                  <a:lnTo>
                    <a:pt x="346507" y="74814"/>
                  </a:lnTo>
                  <a:lnTo>
                    <a:pt x="323441" y="55286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32315" y="10984745"/>
              <a:ext cx="242402" cy="2424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16124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7" y="0"/>
                  </a:moveTo>
                  <a:lnTo>
                    <a:pt x="105092" y="3494"/>
                  </a:lnTo>
                  <a:lnTo>
                    <a:pt x="65707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52" y="242565"/>
                  </a:lnTo>
                  <a:lnTo>
                    <a:pt x="86104" y="265304"/>
                  </a:lnTo>
                  <a:lnTo>
                    <a:pt x="127625" y="274792"/>
                  </a:lnTo>
                  <a:lnTo>
                    <a:pt x="169690" y="271297"/>
                  </a:lnTo>
                  <a:lnTo>
                    <a:pt x="209075" y="255087"/>
                  </a:lnTo>
                  <a:lnTo>
                    <a:pt x="223851" y="242440"/>
                  </a:lnTo>
                  <a:lnTo>
                    <a:pt x="146111" y="242440"/>
                  </a:lnTo>
                  <a:lnTo>
                    <a:pt x="105913" y="238042"/>
                  </a:lnTo>
                  <a:lnTo>
                    <a:pt x="88927" y="228698"/>
                  </a:lnTo>
                  <a:lnTo>
                    <a:pt x="82035" y="228698"/>
                  </a:lnTo>
                  <a:lnTo>
                    <a:pt x="56469" y="207052"/>
                  </a:lnTo>
                  <a:lnTo>
                    <a:pt x="60702" y="207052"/>
                  </a:lnTo>
                  <a:lnTo>
                    <a:pt x="43314" y="185042"/>
                  </a:lnTo>
                  <a:lnTo>
                    <a:pt x="32347" y="146120"/>
                  </a:lnTo>
                  <a:lnTo>
                    <a:pt x="36748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26538" y="32352"/>
                  </a:lnTo>
                  <a:lnTo>
                    <a:pt x="188678" y="9488"/>
                  </a:lnTo>
                  <a:lnTo>
                    <a:pt x="147157" y="0"/>
                  </a:lnTo>
                  <a:close/>
                </a:path>
                <a:path w="274955" h="274954">
                  <a:moveTo>
                    <a:pt x="226538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231469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65" y="205530"/>
                  </a:lnTo>
                  <a:lnTo>
                    <a:pt x="185032" y="231469"/>
                  </a:lnTo>
                  <a:lnTo>
                    <a:pt x="146111" y="242440"/>
                  </a:lnTo>
                  <a:lnTo>
                    <a:pt x="223851" y="242440"/>
                  </a:lnTo>
                  <a:lnTo>
                    <a:pt x="242555" y="226430"/>
                  </a:lnTo>
                  <a:lnTo>
                    <a:pt x="265299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88" y="65707"/>
                  </a:lnTo>
                  <a:lnTo>
                    <a:pt x="226538" y="32352"/>
                  </a:lnTo>
                  <a:close/>
                </a:path>
                <a:path w="274955" h="274954">
                  <a:moveTo>
                    <a:pt x="69252" y="217875"/>
                  </a:moveTo>
                  <a:lnTo>
                    <a:pt x="82035" y="228698"/>
                  </a:lnTo>
                  <a:lnTo>
                    <a:pt x="88927" y="228698"/>
                  </a:lnTo>
                  <a:lnTo>
                    <a:pt x="69252" y="217875"/>
                  </a:lnTo>
                  <a:close/>
                </a:path>
                <a:path w="274955" h="274954">
                  <a:moveTo>
                    <a:pt x="60702" y="207052"/>
                  </a:moveTo>
                  <a:lnTo>
                    <a:pt x="56469" y="207052"/>
                  </a:lnTo>
                  <a:lnTo>
                    <a:pt x="69252" y="217875"/>
                  </a:lnTo>
                  <a:lnTo>
                    <a:pt x="60702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4" name="object 94"/>
            <p:cNvSpPr/>
            <p:nvPr/>
          </p:nvSpPr>
          <p:spPr>
            <a:xfrm>
              <a:off x="58417" y="9659141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29">
                  <a:moveTo>
                    <a:pt x="581610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4" y="1649414"/>
                  </a:lnTo>
                  <a:lnTo>
                    <a:pt x="581610" y="245133"/>
                  </a:lnTo>
                  <a:close/>
                </a:path>
                <a:path w="2240280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10" y="245133"/>
                  </a:lnTo>
                  <a:lnTo>
                    <a:pt x="55612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280" h="1649729">
                  <a:moveTo>
                    <a:pt x="532350" y="203428"/>
                  </a:moveTo>
                  <a:lnTo>
                    <a:pt x="290148" y="223553"/>
                  </a:lnTo>
                  <a:lnTo>
                    <a:pt x="556121" y="223553"/>
                  </a:lnTo>
                  <a:lnTo>
                    <a:pt x="53235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0" y="9557832"/>
              <a:ext cx="197952" cy="24240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5"/>
                  </a:lnTo>
                  <a:lnTo>
                    <a:pt x="25465" y="265304"/>
                  </a:lnTo>
                  <a:lnTo>
                    <a:pt x="66984" y="274792"/>
                  </a:lnTo>
                  <a:lnTo>
                    <a:pt x="109048" y="271297"/>
                  </a:lnTo>
                  <a:lnTo>
                    <a:pt x="148434" y="255087"/>
                  </a:lnTo>
                  <a:lnTo>
                    <a:pt x="163211" y="242440"/>
                  </a:lnTo>
                  <a:lnTo>
                    <a:pt x="85473" y="242440"/>
                  </a:lnTo>
                  <a:lnTo>
                    <a:pt x="45275" y="238042"/>
                  </a:lnTo>
                  <a:lnTo>
                    <a:pt x="28289" y="228698"/>
                  </a:lnTo>
                  <a:lnTo>
                    <a:pt x="21397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89" y="32352"/>
                  </a:moveTo>
                  <a:lnTo>
                    <a:pt x="68024" y="32352"/>
                  </a:lnTo>
                  <a:lnTo>
                    <a:pt x="108225" y="36749"/>
                  </a:lnTo>
                  <a:lnTo>
                    <a:pt x="144892" y="56916"/>
                  </a:lnTo>
                  <a:lnTo>
                    <a:pt x="170825" y="89749"/>
                  </a:lnTo>
                  <a:lnTo>
                    <a:pt x="181793" y="128671"/>
                  </a:lnTo>
                  <a:lnTo>
                    <a:pt x="177394" y="168868"/>
                  </a:lnTo>
                  <a:lnTo>
                    <a:pt x="157227" y="205530"/>
                  </a:lnTo>
                  <a:lnTo>
                    <a:pt x="124394" y="231469"/>
                  </a:lnTo>
                  <a:lnTo>
                    <a:pt x="85473" y="242440"/>
                  </a:lnTo>
                  <a:lnTo>
                    <a:pt x="163211" y="242440"/>
                  </a:lnTo>
                  <a:lnTo>
                    <a:pt x="181918" y="226430"/>
                  </a:lnTo>
                  <a:lnTo>
                    <a:pt x="204656" y="188682"/>
                  </a:lnTo>
                  <a:lnTo>
                    <a:pt x="214144" y="147161"/>
                  </a:lnTo>
                  <a:lnTo>
                    <a:pt x="210650" y="105094"/>
                  </a:lnTo>
                  <a:lnTo>
                    <a:pt x="194440" y="65707"/>
                  </a:lnTo>
                  <a:lnTo>
                    <a:pt x="165889" y="32352"/>
                  </a:lnTo>
                  <a:close/>
                </a:path>
                <a:path w="214629" h="274954">
                  <a:moveTo>
                    <a:pt x="8614" y="217875"/>
                  </a:moveTo>
                  <a:lnTo>
                    <a:pt x="21397" y="228698"/>
                  </a:lnTo>
                  <a:lnTo>
                    <a:pt x="28289" y="228698"/>
                  </a:lnTo>
                  <a:lnTo>
                    <a:pt x="8614" y="217875"/>
                  </a:lnTo>
                  <a:close/>
                </a:path>
                <a:path w="214629" h="274954">
                  <a:moveTo>
                    <a:pt x="0" y="206971"/>
                  </a:moveTo>
                  <a:lnTo>
                    <a:pt x="0" y="210581"/>
                  </a:lnTo>
                  <a:lnTo>
                    <a:pt x="8614" y="217875"/>
                  </a:lnTo>
                  <a:lnTo>
                    <a:pt x="0" y="206971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51" y="3494"/>
                  </a:lnTo>
                  <a:lnTo>
                    <a:pt x="5063" y="19704"/>
                  </a:lnTo>
                  <a:lnTo>
                    <a:pt x="0" y="24038"/>
                  </a:lnTo>
                  <a:lnTo>
                    <a:pt x="0" y="66314"/>
                  </a:lnTo>
                  <a:lnTo>
                    <a:pt x="29102" y="43323"/>
                  </a:lnTo>
                  <a:lnTo>
                    <a:pt x="68024" y="32352"/>
                  </a:lnTo>
                  <a:lnTo>
                    <a:pt x="165889" y="32352"/>
                  </a:lnTo>
                  <a:lnTo>
                    <a:pt x="128035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7" name="object 9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8" name="object 98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9" name="object 99"/>
            <p:cNvSpPr/>
            <p:nvPr/>
          </p:nvSpPr>
          <p:spPr>
            <a:xfrm>
              <a:off x="1704658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79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194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1787" y="9199164"/>
              <a:ext cx="242400" cy="24240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585586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5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6" y="228698"/>
                  </a:lnTo>
                  <a:lnTo>
                    <a:pt x="56482" y="207052"/>
                  </a:lnTo>
                  <a:lnTo>
                    <a:pt x="60713" y="207052"/>
                  </a:lnTo>
                  <a:lnTo>
                    <a:pt x="43328" y="185042"/>
                  </a:lnTo>
                  <a:lnTo>
                    <a:pt x="32360" y="146120"/>
                  </a:lnTo>
                  <a:lnTo>
                    <a:pt x="36755" y="105923"/>
                  </a:lnTo>
                  <a:lnTo>
                    <a:pt x="56916" y="69262"/>
                  </a:lnTo>
                  <a:lnTo>
                    <a:pt x="89756" y="43323"/>
                  </a:lnTo>
                  <a:lnTo>
                    <a:pt x="128680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80" y="32352"/>
                  </a:lnTo>
                  <a:lnTo>
                    <a:pt x="168878" y="36749"/>
                  </a:lnTo>
                  <a:lnTo>
                    <a:pt x="205540" y="56916"/>
                  </a:lnTo>
                  <a:lnTo>
                    <a:pt x="231479" y="89749"/>
                  </a:lnTo>
                  <a:lnTo>
                    <a:pt x="242449" y="128671"/>
                  </a:lnTo>
                  <a:lnTo>
                    <a:pt x="238048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2"/>
                  </a:lnTo>
                  <a:lnTo>
                    <a:pt x="274800" y="147161"/>
                  </a:lnTo>
                  <a:lnTo>
                    <a:pt x="271307" y="105094"/>
                  </a:lnTo>
                  <a:lnTo>
                    <a:pt x="255098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9" y="217879"/>
                  </a:moveTo>
                  <a:lnTo>
                    <a:pt x="82046" y="228698"/>
                  </a:lnTo>
                  <a:lnTo>
                    <a:pt x="88937" y="228698"/>
                  </a:lnTo>
                  <a:lnTo>
                    <a:pt x="69269" y="217879"/>
                  </a:lnTo>
                  <a:close/>
                </a:path>
                <a:path w="274955" h="274954">
                  <a:moveTo>
                    <a:pt x="60713" y="207052"/>
                  </a:moveTo>
                  <a:lnTo>
                    <a:pt x="56482" y="207052"/>
                  </a:lnTo>
                  <a:lnTo>
                    <a:pt x="69256" y="217868"/>
                  </a:lnTo>
                  <a:lnTo>
                    <a:pt x="6071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736905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34013" y="9956136"/>
              <a:ext cx="242400" cy="24239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1617820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59" y="0"/>
                  </a:moveTo>
                  <a:lnTo>
                    <a:pt x="105094" y="3494"/>
                  </a:lnTo>
                  <a:lnTo>
                    <a:pt x="65709" y="19704"/>
                  </a:lnTo>
                  <a:lnTo>
                    <a:pt x="32229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3" y="209084"/>
                  </a:lnTo>
                  <a:lnTo>
                    <a:pt x="48365" y="242565"/>
                  </a:lnTo>
                  <a:lnTo>
                    <a:pt x="86112" y="265304"/>
                  </a:lnTo>
                  <a:lnTo>
                    <a:pt x="127630" y="274792"/>
                  </a:lnTo>
                  <a:lnTo>
                    <a:pt x="169696" y="271297"/>
                  </a:lnTo>
                  <a:lnTo>
                    <a:pt x="209083" y="255087"/>
                  </a:lnTo>
                  <a:lnTo>
                    <a:pt x="223861" y="242440"/>
                  </a:lnTo>
                  <a:lnTo>
                    <a:pt x="146118" y="242440"/>
                  </a:lnTo>
                  <a:lnTo>
                    <a:pt x="105917" y="238042"/>
                  </a:lnTo>
                  <a:lnTo>
                    <a:pt x="69254" y="217875"/>
                  </a:lnTo>
                  <a:lnTo>
                    <a:pt x="43321" y="185042"/>
                  </a:lnTo>
                  <a:lnTo>
                    <a:pt x="32353" y="146120"/>
                  </a:lnTo>
                  <a:lnTo>
                    <a:pt x="36752" y="105923"/>
                  </a:lnTo>
                  <a:lnTo>
                    <a:pt x="56919" y="69262"/>
                  </a:lnTo>
                  <a:lnTo>
                    <a:pt x="89752" y="43323"/>
                  </a:lnTo>
                  <a:lnTo>
                    <a:pt x="128674" y="32352"/>
                  </a:lnTo>
                  <a:lnTo>
                    <a:pt x="226540" y="32352"/>
                  </a:lnTo>
                  <a:lnTo>
                    <a:pt x="188680" y="9488"/>
                  </a:lnTo>
                  <a:lnTo>
                    <a:pt x="147159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8" y="205530"/>
                  </a:lnTo>
                  <a:lnTo>
                    <a:pt x="185043" y="231469"/>
                  </a:lnTo>
                  <a:lnTo>
                    <a:pt x="146118" y="242440"/>
                  </a:lnTo>
                  <a:lnTo>
                    <a:pt x="223861" y="242440"/>
                  </a:lnTo>
                  <a:lnTo>
                    <a:pt x="242568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0" y="105099"/>
                  </a:lnTo>
                  <a:lnTo>
                    <a:pt x="255925" y="67739"/>
                  </a:lnTo>
                  <a:lnTo>
                    <a:pt x="218316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1" y="46093"/>
                  </a:moveTo>
                  <a:lnTo>
                    <a:pt x="192749" y="46093"/>
                  </a:lnTo>
                  <a:lnTo>
                    <a:pt x="218316" y="67739"/>
                  </a:lnTo>
                  <a:lnTo>
                    <a:pt x="255925" y="67739"/>
                  </a:lnTo>
                  <a:lnTo>
                    <a:pt x="255090" y="65711"/>
                  </a:lnTo>
                  <a:lnTo>
                    <a:pt x="238301" y="46093"/>
                  </a:lnTo>
                  <a:close/>
                </a:path>
                <a:path w="274955" h="274954">
                  <a:moveTo>
                    <a:pt x="226540" y="32352"/>
                  </a:moveTo>
                  <a:lnTo>
                    <a:pt x="128674" y="32352"/>
                  </a:lnTo>
                  <a:lnTo>
                    <a:pt x="168871" y="36749"/>
                  </a:lnTo>
                  <a:lnTo>
                    <a:pt x="205533" y="56916"/>
                  </a:lnTo>
                  <a:lnTo>
                    <a:pt x="192749" y="46093"/>
                  </a:lnTo>
                  <a:lnTo>
                    <a:pt x="238301" y="46093"/>
                  </a:lnTo>
                  <a:lnTo>
                    <a:pt x="226540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-14402" y="2023584"/>
            <a:ext cx="7003149" cy="155742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33197" marR="428576" algn="ctr">
              <a:spcBef>
                <a:spcPts val="58"/>
              </a:spcBef>
            </a:pPr>
            <a:r>
              <a:rPr lang="en-GB" sz="4002" spc="-42" dirty="0">
                <a:solidFill>
                  <a:srgbClr val="DB0934"/>
                </a:solidFill>
                <a:latin typeface="Tahoma"/>
                <a:cs typeface="Tahoma"/>
              </a:rPr>
              <a:t>Angular</a:t>
            </a:r>
            <a:endParaRPr sz="4002" dirty="0">
              <a:solidFill>
                <a:srgbClr val="DB0934"/>
              </a:solidFill>
              <a:latin typeface="Tahoma"/>
              <a:cs typeface="Tahoma"/>
            </a:endParaRPr>
          </a:p>
          <a:p>
            <a:pPr algn="ctr">
              <a:spcBef>
                <a:spcPts val="3126"/>
              </a:spcBef>
            </a:pPr>
            <a:r>
              <a:rPr sz="3487" spc="-464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76" dirty="0">
                <a:solidFill>
                  <a:srgbClr val="0E0A44"/>
                </a:solidFill>
                <a:latin typeface="Trebuchet MS"/>
                <a:cs typeface="Trebuchet MS"/>
              </a:rPr>
              <a:t>ahaluf</a:t>
            </a:r>
            <a:r>
              <a:rPr sz="3487" spc="-227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88" dirty="0">
                <a:solidFill>
                  <a:srgbClr val="0E0A44"/>
                </a:solidFill>
                <a:latin typeface="Trebuchet MS"/>
                <a:cs typeface="Trebuchet MS"/>
              </a:rPr>
              <a:t>T</a:t>
            </a:r>
            <a:r>
              <a:rPr sz="3487" spc="-55" dirty="0">
                <a:solidFill>
                  <a:srgbClr val="0E0A44"/>
                </a:solidFill>
                <a:latin typeface="Trebuchet MS"/>
                <a:cs typeface="Trebuchet MS"/>
              </a:rPr>
              <a:t>r</a:t>
            </a:r>
            <a:r>
              <a:rPr sz="3487" spc="-52" dirty="0">
                <a:solidFill>
                  <a:srgbClr val="0E0A44"/>
                </a:solidFill>
                <a:latin typeface="Trebuchet MS"/>
                <a:cs typeface="Trebuchet MS"/>
              </a:rPr>
              <a:t>aining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sz="3487" spc="-118" dirty="0">
                <a:solidFill>
                  <a:srgbClr val="0E0A44"/>
                </a:solidFill>
                <a:latin typeface="Trebuchet MS"/>
                <a:cs typeface="Trebuchet MS"/>
              </a:rPr>
              <a:t>Center</a:t>
            </a:r>
            <a:r>
              <a:rPr sz="3487" spc="-191" dirty="0">
                <a:solidFill>
                  <a:srgbClr val="0E0A44"/>
                </a:solidFill>
                <a:latin typeface="Trebuchet MS"/>
                <a:cs typeface="Trebuchet MS"/>
              </a:rPr>
              <a:t> </a:t>
            </a:r>
            <a:r>
              <a:rPr lang="en-US" sz="3487" spc="33" dirty="0">
                <a:solidFill>
                  <a:srgbClr val="0E0A44"/>
                </a:solidFill>
                <a:latin typeface="Trebuchet MS"/>
                <a:cs typeface="Trebuchet MS"/>
              </a:rPr>
              <a:t>2022</a:t>
            </a:r>
            <a:endParaRPr sz="348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Toastr Library Example </a:t>
            </a:r>
          </a:p>
          <a:p>
            <a:pPr algn="just"/>
            <a:endParaRPr lang="en-GB" sz="2000" dirty="0"/>
          </a:p>
          <a:p>
            <a:pPr algn="just"/>
            <a:endParaRPr lang="ar-JO" sz="2000" dirty="0"/>
          </a:p>
          <a:p>
            <a:r>
              <a:rPr lang="en-US" sz="2000" dirty="0"/>
              <a:t>To add the toastr in the home component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Import the </a:t>
            </a:r>
            <a:r>
              <a:rPr lang="en-US" sz="2000" dirty="0" err="1">
                <a:solidFill>
                  <a:srgbClr val="000000"/>
                </a:solidFill>
              </a:rPr>
              <a:t>ToastrService</a:t>
            </a:r>
            <a:r>
              <a:rPr lang="en-US" sz="2000" dirty="0">
                <a:solidFill>
                  <a:srgbClr val="000000"/>
                </a:solidFill>
              </a:rPr>
              <a:t> in the typescript of the component.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So, In </a:t>
            </a:r>
            <a:r>
              <a:rPr lang="en-US" sz="2000" dirty="0" err="1">
                <a:solidFill>
                  <a:srgbClr val="000000"/>
                </a:solidFill>
              </a:rPr>
              <a:t>home.component.ts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ToastrService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ngx-toastr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Toastr Library Example </a:t>
            </a:r>
          </a:p>
          <a:p>
            <a:pPr algn="just"/>
            <a:endParaRPr lang="en-GB" sz="2000" dirty="0"/>
          </a:p>
          <a:p>
            <a:endParaRPr lang="en-US" sz="2000" dirty="0"/>
          </a:p>
          <a:p>
            <a:pPr marL="457200" indent="-457200">
              <a:buAutoNum type="arabicPeriod" startAt="2"/>
              <a:defRPr/>
            </a:pPr>
            <a:r>
              <a:rPr lang="en-US" sz="2000" dirty="0">
                <a:solidFill>
                  <a:srgbClr val="000000"/>
                </a:solidFill>
              </a:rPr>
              <a:t>Create an instance of toastr service in the constructor of the component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 and then use this object to access the toastr method like </a:t>
            </a:r>
            <a:r>
              <a:rPr lang="en-GB" sz="2000" dirty="0">
                <a:solidFill>
                  <a:srgbClr val="000000"/>
                </a:solidFill>
              </a:rPr>
              <a:t>success, warning, error, and info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Toastr Library Example </a:t>
            </a:r>
          </a:p>
          <a:p>
            <a:pPr algn="just"/>
            <a:endParaRPr lang="en-GB" sz="2000" dirty="0"/>
          </a:p>
          <a:p>
            <a:endParaRPr lang="en-US" sz="20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/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6DC759-54F5-4311-B63A-39AC7E9875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46554" y="4007073"/>
            <a:ext cx="3650737" cy="27175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25BAF7E-0546-4A8E-AA2D-EEC25D74041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26894" y="2402760"/>
            <a:ext cx="3532497" cy="345455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D76D920-BB66-440E-A45B-787A8EC7D5A9}"/>
              </a:ext>
            </a:extLst>
          </p:cNvPr>
          <p:cNvSpPr/>
          <p:nvPr/>
        </p:nvSpPr>
        <p:spPr>
          <a:xfrm>
            <a:off x="4525366" y="3366761"/>
            <a:ext cx="1043710" cy="527755"/>
          </a:xfrm>
          <a:prstGeom prst="rightArrow">
            <a:avLst/>
          </a:prstGeom>
          <a:solidFill>
            <a:srgbClr val="ED40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3606DB3-4A81-49AE-BF5C-226F72D1AB1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33156" y="2174189"/>
            <a:ext cx="2778994" cy="36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Linking with API</a:t>
            </a:r>
          </a:p>
        </p:txBody>
      </p:sp>
    </p:spTree>
    <p:extLst>
      <p:ext uri="{BB962C8B-B14F-4D97-AF65-F5344CB8AC3E}">
        <p14:creationId xmlns:p14="http://schemas.microsoft.com/office/powerpoint/2010/main" val="99473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Linking with API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l" rtl="0"/>
            <a:r>
              <a:rPr lang="en-GB" sz="2000" b="0" i="0" dirty="0">
                <a:solidFill>
                  <a:srgbClr val="000000"/>
                </a:solidFill>
                <a:effectLst/>
              </a:rPr>
              <a:t>To access various back-end services and download data, most front-end applications communicate with a server via the HTTP protocol.</a:t>
            </a:r>
          </a:p>
          <a:p>
            <a:pPr algn="l" rtl="0"/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0" i="0" dirty="0">
                <a:solidFill>
                  <a:srgbClr val="000000"/>
                </a:solidFill>
                <a:effectLst/>
              </a:rPr>
              <a:t>There is an HTTP API provided by Angular, the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HttpClient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class in @angular/common/http.</a:t>
            </a: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768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the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l" rtl="0"/>
            <a:r>
              <a:rPr lang="en-GB" sz="20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GB" sz="2000" b="0" i="0" dirty="0" err="1">
                <a:solidFill>
                  <a:srgbClr val="000000"/>
                </a:solidFill>
                <a:effectLst/>
              </a:rPr>
              <a:t>HTTPClient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service is an injectable service that provides powerful methods for communicating with the remote server. </a:t>
            </a:r>
          </a:p>
          <a:p>
            <a:pPr algn="l" rtl="0"/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0" i="0" dirty="0" err="1">
                <a:solidFill>
                  <a:srgbClr val="000000"/>
                </a:solidFill>
                <a:effectLst/>
              </a:rPr>
              <a:t>HttpClient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API makes it easy to perform an HTTP POST, GET, PUT, and DELETE requests.</a:t>
            </a:r>
            <a:endParaRPr lang="en-US" sz="2400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742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US" sz="2000" dirty="0"/>
              <a:t>Angular provides a built-in package called HTTP.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 use this package, first, you must add the module for this package to the shared module for our project.</a:t>
            </a:r>
            <a:br>
              <a:rPr lang="en-US" sz="2000" dirty="0"/>
            </a:br>
            <a:endParaRPr lang="en-US" sz="2000" dirty="0"/>
          </a:p>
          <a:p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from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'@angular/common/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http'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And add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in the import and export section.</a:t>
            </a: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419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Cross-Origin Resource Sharing (CORS)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l" rtl="0"/>
            <a:r>
              <a:rPr lang="en-GB" sz="2000" b="0" i="0" dirty="0">
                <a:solidFill>
                  <a:srgbClr val="000000"/>
                </a:solidFill>
                <a:effectLst/>
              </a:rPr>
              <a:t>Is a protocol that manages communication between two or more domains.</a:t>
            </a:r>
            <a:endParaRPr lang="en-GB" sz="2000" dirty="0">
              <a:solidFill>
                <a:srgbClr val="000000"/>
              </a:solidFill>
            </a:endParaRPr>
          </a:p>
          <a:p>
            <a:pPr algn="l" rtl="0"/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GB" sz="2000" b="0" i="0" dirty="0">
                <a:solidFill>
                  <a:srgbClr val="000000"/>
                </a:solidFill>
                <a:effectLst/>
              </a:rPr>
              <a:t>Is a method based on HTTP headers that allow browsers to identify requests coming from an allowed domain list while also filtering out those requests coming from unknown sources.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12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Cross-Origin Resource Sharing (CORS)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error will be in the console of the browser.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US" sz="2400" b="1" dirty="0">
              <a:solidFill>
                <a:srgbClr val="DB0934"/>
              </a:solidFill>
            </a:endParaRP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18318E8-90F0-46A2-90B8-CC2B187C1D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22618" y="3470268"/>
            <a:ext cx="6947259" cy="2381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9504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Cross-Origin Resource Sharing (CORS)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fixe this error add the following lines of code to your API project.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Startup.cs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at the beginning of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ConfigureServices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method.</a:t>
            </a: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03E35EC-ABDB-4EB1-9ADA-9B685405CE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04219" y="3989070"/>
            <a:ext cx="7491531" cy="2441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696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5409" y="2938298"/>
            <a:ext cx="4444030" cy="2425522"/>
            <a:chOff x="12315524" y="4257066"/>
            <a:chExt cx="7328534" cy="3999865"/>
          </a:xfrm>
        </p:grpSpPr>
        <p:sp>
          <p:nvSpPr>
            <p:cNvPr id="3" name="object 3"/>
            <p:cNvSpPr/>
            <p:nvPr/>
          </p:nvSpPr>
          <p:spPr>
            <a:xfrm>
              <a:off x="12315524" y="7118707"/>
              <a:ext cx="7328534" cy="1137920"/>
            </a:xfrm>
            <a:custGeom>
              <a:avLst/>
              <a:gdLst/>
              <a:ahLst/>
              <a:cxnLst/>
              <a:rect l="l" t="t" r="r" b="b"/>
              <a:pathLst>
                <a:path w="7328534" h="1137920">
                  <a:moveTo>
                    <a:pt x="3834080" y="0"/>
                  </a:moveTo>
                  <a:lnTo>
                    <a:pt x="3200702" y="469"/>
                  </a:lnTo>
                  <a:lnTo>
                    <a:pt x="2836476" y="1855"/>
                  </a:lnTo>
                  <a:lnTo>
                    <a:pt x="2560104" y="3831"/>
                  </a:lnTo>
                  <a:lnTo>
                    <a:pt x="2361630" y="5937"/>
                  </a:lnTo>
                  <a:lnTo>
                    <a:pt x="2170739" y="8661"/>
                  </a:lnTo>
                  <a:lnTo>
                    <a:pt x="1987464" y="12079"/>
                  </a:lnTo>
                  <a:lnTo>
                    <a:pt x="1869527" y="14781"/>
                  </a:lnTo>
                  <a:lnTo>
                    <a:pt x="1754999" y="17846"/>
                  </a:lnTo>
                  <a:lnTo>
                    <a:pt x="1643889" y="21299"/>
                  </a:lnTo>
                  <a:lnTo>
                    <a:pt x="1536207" y="25160"/>
                  </a:lnTo>
                  <a:lnTo>
                    <a:pt x="1431963" y="29453"/>
                  </a:lnTo>
                  <a:lnTo>
                    <a:pt x="1331166" y="34200"/>
                  </a:lnTo>
                  <a:lnTo>
                    <a:pt x="1233825" y="39422"/>
                  </a:lnTo>
                  <a:lnTo>
                    <a:pt x="1139950" y="45144"/>
                  </a:lnTo>
                  <a:lnTo>
                    <a:pt x="1049552" y="51386"/>
                  </a:lnTo>
                  <a:lnTo>
                    <a:pt x="962638" y="58171"/>
                  </a:lnTo>
                  <a:lnTo>
                    <a:pt x="920492" y="61775"/>
                  </a:lnTo>
                  <a:lnTo>
                    <a:pt x="879220" y="65522"/>
                  </a:lnTo>
                  <a:lnTo>
                    <a:pt x="838824" y="69417"/>
                  </a:lnTo>
                  <a:lnTo>
                    <a:pt x="799306" y="73461"/>
                  </a:lnTo>
                  <a:lnTo>
                    <a:pt x="760667" y="77658"/>
                  </a:lnTo>
                  <a:lnTo>
                    <a:pt x="686028" y="86521"/>
                  </a:lnTo>
                  <a:lnTo>
                    <a:pt x="614917" y="96028"/>
                  </a:lnTo>
                  <a:lnTo>
                    <a:pt x="547345" y="106201"/>
                  </a:lnTo>
                  <a:lnTo>
                    <a:pt x="483320" y="117063"/>
                  </a:lnTo>
                  <a:lnTo>
                    <a:pt x="422853" y="128636"/>
                  </a:lnTo>
                  <a:lnTo>
                    <a:pt x="365953" y="140942"/>
                  </a:lnTo>
                  <a:lnTo>
                    <a:pt x="312629" y="154004"/>
                  </a:lnTo>
                  <a:lnTo>
                    <a:pt x="262891" y="167844"/>
                  </a:lnTo>
                  <a:lnTo>
                    <a:pt x="216749" y="182484"/>
                  </a:lnTo>
                  <a:lnTo>
                    <a:pt x="174212" y="197948"/>
                  </a:lnTo>
                  <a:lnTo>
                    <a:pt x="135290" y="214256"/>
                  </a:lnTo>
                  <a:lnTo>
                    <a:pt x="83046" y="242105"/>
                  </a:lnTo>
                  <a:lnTo>
                    <a:pt x="43735" y="272395"/>
                  </a:lnTo>
                  <a:lnTo>
                    <a:pt x="17047" y="304824"/>
                  </a:lnTo>
                  <a:lnTo>
                    <a:pt x="0" y="356818"/>
                  </a:lnTo>
                  <a:lnTo>
                    <a:pt x="290" y="374893"/>
                  </a:lnTo>
                  <a:lnTo>
                    <a:pt x="9597" y="411930"/>
                  </a:lnTo>
                  <a:lnTo>
                    <a:pt x="30279" y="449900"/>
                  </a:lnTo>
                  <a:lnTo>
                    <a:pt x="62023" y="488501"/>
                  </a:lnTo>
                  <a:lnTo>
                    <a:pt x="104518" y="527432"/>
                  </a:lnTo>
                  <a:lnTo>
                    <a:pt x="157452" y="566392"/>
                  </a:lnTo>
                  <a:lnTo>
                    <a:pt x="220512" y="605078"/>
                  </a:lnTo>
                  <a:lnTo>
                    <a:pt x="255742" y="624225"/>
                  </a:lnTo>
                  <a:lnTo>
                    <a:pt x="293387" y="643190"/>
                  </a:lnTo>
                  <a:lnTo>
                    <a:pt x="333408" y="661936"/>
                  </a:lnTo>
                  <a:lnTo>
                    <a:pt x="375766" y="680425"/>
                  </a:lnTo>
                  <a:lnTo>
                    <a:pt x="420421" y="698619"/>
                  </a:lnTo>
                  <a:lnTo>
                    <a:pt x="467335" y="716482"/>
                  </a:lnTo>
                  <a:lnTo>
                    <a:pt x="516469" y="733974"/>
                  </a:lnTo>
                  <a:lnTo>
                    <a:pt x="567783" y="751059"/>
                  </a:lnTo>
                  <a:lnTo>
                    <a:pt x="621240" y="767699"/>
                  </a:lnTo>
                  <a:lnTo>
                    <a:pt x="676799" y="783856"/>
                  </a:lnTo>
                  <a:lnTo>
                    <a:pt x="734422" y="799492"/>
                  </a:lnTo>
                  <a:lnTo>
                    <a:pt x="794070" y="814569"/>
                  </a:lnTo>
                  <a:lnTo>
                    <a:pt x="855703" y="829051"/>
                  </a:lnTo>
                  <a:lnTo>
                    <a:pt x="919284" y="842899"/>
                  </a:lnTo>
                  <a:lnTo>
                    <a:pt x="984772" y="856075"/>
                  </a:lnTo>
                  <a:lnTo>
                    <a:pt x="1052129" y="868542"/>
                  </a:lnTo>
                  <a:lnTo>
                    <a:pt x="1121316" y="880263"/>
                  </a:lnTo>
                  <a:lnTo>
                    <a:pt x="1192294" y="891199"/>
                  </a:lnTo>
                  <a:lnTo>
                    <a:pt x="1237531" y="897491"/>
                  </a:lnTo>
                  <a:lnTo>
                    <a:pt x="1283634" y="903253"/>
                  </a:lnTo>
                  <a:lnTo>
                    <a:pt x="1330564" y="908510"/>
                  </a:lnTo>
                  <a:lnTo>
                    <a:pt x="1378277" y="913285"/>
                  </a:lnTo>
                  <a:lnTo>
                    <a:pt x="1426732" y="917603"/>
                  </a:lnTo>
                  <a:lnTo>
                    <a:pt x="1475887" y="921487"/>
                  </a:lnTo>
                  <a:lnTo>
                    <a:pt x="1525701" y="924961"/>
                  </a:lnTo>
                  <a:lnTo>
                    <a:pt x="1576132" y="928050"/>
                  </a:lnTo>
                  <a:lnTo>
                    <a:pt x="1627137" y="930777"/>
                  </a:lnTo>
                  <a:lnTo>
                    <a:pt x="1678676" y="933167"/>
                  </a:lnTo>
                  <a:lnTo>
                    <a:pt x="1730706" y="935243"/>
                  </a:lnTo>
                  <a:lnTo>
                    <a:pt x="1783186" y="937029"/>
                  </a:lnTo>
                  <a:lnTo>
                    <a:pt x="1836074" y="938549"/>
                  </a:lnTo>
                  <a:lnTo>
                    <a:pt x="1889328" y="939828"/>
                  </a:lnTo>
                  <a:lnTo>
                    <a:pt x="1996767" y="941755"/>
                  </a:lnTo>
                  <a:lnTo>
                    <a:pt x="2105170" y="943004"/>
                  </a:lnTo>
                  <a:lnTo>
                    <a:pt x="2595944" y="945361"/>
                  </a:lnTo>
                  <a:lnTo>
                    <a:pt x="2703673" y="946302"/>
                  </a:lnTo>
                  <a:lnTo>
                    <a:pt x="2810192" y="947812"/>
                  </a:lnTo>
                  <a:lnTo>
                    <a:pt x="2862895" y="948840"/>
                  </a:lnTo>
                  <a:lnTo>
                    <a:pt x="2915169" y="950081"/>
                  </a:lnTo>
                  <a:lnTo>
                    <a:pt x="2966975" y="951560"/>
                  </a:lnTo>
                  <a:lnTo>
                    <a:pt x="3018270" y="953301"/>
                  </a:lnTo>
                  <a:lnTo>
                    <a:pt x="3069011" y="955328"/>
                  </a:lnTo>
                  <a:lnTo>
                    <a:pt x="3119159" y="957665"/>
                  </a:lnTo>
                  <a:lnTo>
                    <a:pt x="3168670" y="960336"/>
                  </a:lnTo>
                  <a:lnTo>
                    <a:pt x="3217503" y="963364"/>
                  </a:lnTo>
                  <a:lnTo>
                    <a:pt x="3265616" y="966774"/>
                  </a:lnTo>
                  <a:lnTo>
                    <a:pt x="3312967" y="970590"/>
                  </a:lnTo>
                  <a:lnTo>
                    <a:pt x="3359515" y="974835"/>
                  </a:lnTo>
                  <a:lnTo>
                    <a:pt x="3405219" y="979534"/>
                  </a:lnTo>
                  <a:lnTo>
                    <a:pt x="3450035" y="984711"/>
                  </a:lnTo>
                  <a:lnTo>
                    <a:pt x="3493922" y="990389"/>
                  </a:lnTo>
                  <a:lnTo>
                    <a:pt x="3536839" y="996593"/>
                  </a:lnTo>
                  <a:lnTo>
                    <a:pt x="3578744" y="1003346"/>
                  </a:lnTo>
                  <a:lnTo>
                    <a:pt x="3619595" y="1010673"/>
                  </a:lnTo>
                  <a:lnTo>
                    <a:pt x="3659350" y="1018598"/>
                  </a:lnTo>
                  <a:lnTo>
                    <a:pt x="3737430" y="1034584"/>
                  </a:lnTo>
                  <a:lnTo>
                    <a:pt x="3813227" y="1049278"/>
                  </a:lnTo>
                  <a:lnTo>
                    <a:pt x="3886792" y="1062713"/>
                  </a:lnTo>
                  <a:lnTo>
                    <a:pt x="3958174" y="1074923"/>
                  </a:lnTo>
                  <a:lnTo>
                    <a:pt x="4027422" y="1085940"/>
                  </a:lnTo>
                  <a:lnTo>
                    <a:pt x="4094587" y="1095798"/>
                  </a:lnTo>
                  <a:lnTo>
                    <a:pt x="4159718" y="1104528"/>
                  </a:lnTo>
                  <a:lnTo>
                    <a:pt x="4222865" y="1112166"/>
                  </a:lnTo>
                  <a:lnTo>
                    <a:pt x="4284078" y="1118742"/>
                  </a:lnTo>
                  <a:lnTo>
                    <a:pt x="4343405" y="1124291"/>
                  </a:lnTo>
                  <a:lnTo>
                    <a:pt x="4400898" y="1128845"/>
                  </a:lnTo>
                  <a:lnTo>
                    <a:pt x="4456606" y="1132437"/>
                  </a:lnTo>
                  <a:lnTo>
                    <a:pt x="4510577" y="1135101"/>
                  </a:lnTo>
                  <a:lnTo>
                    <a:pt x="4562863" y="1136869"/>
                  </a:lnTo>
                  <a:lnTo>
                    <a:pt x="4613513" y="1137774"/>
                  </a:lnTo>
                  <a:lnTo>
                    <a:pt x="4662576" y="1137850"/>
                  </a:lnTo>
                  <a:lnTo>
                    <a:pt x="4710103" y="1137129"/>
                  </a:lnTo>
                  <a:lnTo>
                    <a:pt x="4756142" y="1135644"/>
                  </a:lnTo>
                  <a:lnTo>
                    <a:pt x="4800744" y="1133429"/>
                  </a:lnTo>
                  <a:lnTo>
                    <a:pt x="4843959" y="1130516"/>
                  </a:lnTo>
                  <a:lnTo>
                    <a:pt x="4885835" y="1126938"/>
                  </a:lnTo>
                  <a:lnTo>
                    <a:pt x="4926423" y="1122728"/>
                  </a:lnTo>
                  <a:lnTo>
                    <a:pt x="4965773" y="1117920"/>
                  </a:lnTo>
                  <a:lnTo>
                    <a:pt x="5003934" y="1112546"/>
                  </a:lnTo>
                  <a:lnTo>
                    <a:pt x="5076888" y="1100234"/>
                  </a:lnTo>
                  <a:lnTo>
                    <a:pt x="5145684" y="1086054"/>
                  </a:lnTo>
                  <a:lnTo>
                    <a:pt x="5210718" y="1070272"/>
                  </a:lnTo>
                  <a:lnTo>
                    <a:pt x="5272389" y="1053150"/>
                  </a:lnTo>
                  <a:lnTo>
                    <a:pt x="5331094" y="1034955"/>
                  </a:lnTo>
                  <a:lnTo>
                    <a:pt x="5387231" y="1015948"/>
                  </a:lnTo>
                  <a:lnTo>
                    <a:pt x="5441197" y="996394"/>
                  </a:lnTo>
                  <a:lnTo>
                    <a:pt x="5493391" y="976558"/>
                  </a:lnTo>
                  <a:lnTo>
                    <a:pt x="5618729" y="927461"/>
                  </a:lnTo>
                  <a:lnTo>
                    <a:pt x="5667850" y="908714"/>
                  </a:lnTo>
                  <a:lnTo>
                    <a:pt x="5716987" y="890871"/>
                  </a:lnTo>
                  <a:lnTo>
                    <a:pt x="5766538" y="874198"/>
                  </a:lnTo>
                  <a:lnTo>
                    <a:pt x="5816902" y="858958"/>
                  </a:lnTo>
                  <a:lnTo>
                    <a:pt x="5868475" y="845414"/>
                  </a:lnTo>
                  <a:lnTo>
                    <a:pt x="5921656" y="833832"/>
                  </a:lnTo>
                  <a:lnTo>
                    <a:pt x="5976842" y="824475"/>
                  </a:lnTo>
                  <a:lnTo>
                    <a:pt x="6034430" y="817607"/>
                  </a:lnTo>
                  <a:lnTo>
                    <a:pt x="6094819" y="813492"/>
                  </a:lnTo>
                  <a:lnTo>
                    <a:pt x="6158405" y="812394"/>
                  </a:lnTo>
                  <a:lnTo>
                    <a:pt x="6191522" y="813059"/>
                  </a:lnTo>
                  <a:lnTo>
                    <a:pt x="6260651" y="816982"/>
                  </a:lnTo>
                  <a:lnTo>
                    <a:pt x="6333973" y="824581"/>
                  </a:lnTo>
                  <a:lnTo>
                    <a:pt x="6372330" y="829843"/>
                  </a:lnTo>
                  <a:lnTo>
                    <a:pt x="6411884" y="836122"/>
                  </a:lnTo>
                  <a:lnTo>
                    <a:pt x="6448935" y="841606"/>
                  </a:lnTo>
                  <a:lnTo>
                    <a:pt x="6486661" y="845669"/>
                  </a:lnTo>
                  <a:lnTo>
                    <a:pt x="6524940" y="848351"/>
                  </a:lnTo>
                  <a:lnTo>
                    <a:pt x="6563650" y="849691"/>
                  </a:lnTo>
                  <a:lnTo>
                    <a:pt x="6602670" y="849728"/>
                  </a:lnTo>
                  <a:lnTo>
                    <a:pt x="6641878" y="848502"/>
                  </a:lnTo>
                  <a:lnTo>
                    <a:pt x="6681151" y="846052"/>
                  </a:lnTo>
                  <a:lnTo>
                    <a:pt x="6720369" y="842416"/>
                  </a:lnTo>
                  <a:lnTo>
                    <a:pt x="6759410" y="837636"/>
                  </a:lnTo>
                  <a:lnTo>
                    <a:pt x="6798150" y="831749"/>
                  </a:lnTo>
                  <a:lnTo>
                    <a:pt x="6836470" y="824796"/>
                  </a:lnTo>
                  <a:lnTo>
                    <a:pt x="6874246" y="816814"/>
                  </a:lnTo>
                  <a:lnTo>
                    <a:pt x="6911358" y="807845"/>
                  </a:lnTo>
                  <a:lnTo>
                    <a:pt x="6983099" y="787098"/>
                  </a:lnTo>
                  <a:lnTo>
                    <a:pt x="7050718" y="762869"/>
                  </a:lnTo>
                  <a:lnTo>
                    <a:pt x="7113242" y="735473"/>
                  </a:lnTo>
                  <a:lnTo>
                    <a:pt x="7169695" y="705224"/>
                  </a:lnTo>
                  <a:lnTo>
                    <a:pt x="7219103" y="672437"/>
                  </a:lnTo>
                  <a:lnTo>
                    <a:pt x="7260491" y="637425"/>
                  </a:lnTo>
                  <a:lnTo>
                    <a:pt x="7292886" y="600504"/>
                  </a:lnTo>
                  <a:lnTo>
                    <a:pt x="7315311" y="561987"/>
                  </a:lnTo>
                  <a:lnTo>
                    <a:pt x="7326794" y="522189"/>
                  </a:lnTo>
                  <a:lnTo>
                    <a:pt x="7328127" y="501908"/>
                  </a:lnTo>
                  <a:lnTo>
                    <a:pt x="7326358" y="481424"/>
                  </a:lnTo>
                  <a:lnTo>
                    <a:pt x="7313031" y="440007"/>
                  </a:lnTo>
                  <a:lnTo>
                    <a:pt x="7285837" y="398252"/>
                  </a:lnTo>
                  <a:lnTo>
                    <a:pt x="7243801" y="356474"/>
                  </a:lnTo>
                  <a:lnTo>
                    <a:pt x="7185950" y="314986"/>
                  </a:lnTo>
                  <a:lnTo>
                    <a:pt x="7150789" y="294449"/>
                  </a:lnTo>
                  <a:lnTo>
                    <a:pt x="7111309" y="274103"/>
                  </a:lnTo>
                  <a:lnTo>
                    <a:pt x="7067387" y="253987"/>
                  </a:lnTo>
                  <a:lnTo>
                    <a:pt x="7018902" y="234140"/>
                  </a:lnTo>
                  <a:lnTo>
                    <a:pt x="6967366" y="215991"/>
                  </a:lnTo>
                  <a:lnTo>
                    <a:pt x="6928285" y="204132"/>
                  </a:lnTo>
                  <a:lnTo>
                    <a:pt x="6885368" y="192479"/>
                  </a:lnTo>
                  <a:lnTo>
                    <a:pt x="6838563" y="181045"/>
                  </a:lnTo>
                  <a:lnTo>
                    <a:pt x="6787821" y="169842"/>
                  </a:lnTo>
                  <a:lnTo>
                    <a:pt x="6733091" y="158883"/>
                  </a:lnTo>
                  <a:lnTo>
                    <a:pt x="6674322" y="148179"/>
                  </a:lnTo>
                  <a:lnTo>
                    <a:pt x="6611465" y="137744"/>
                  </a:lnTo>
                  <a:lnTo>
                    <a:pt x="6544469" y="127589"/>
                  </a:lnTo>
                  <a:lnTo>
                    <a:pt x="6473283" y="117727"/>
                  </a:lnTo>
                  <a:lnTo>
                    <a:pt x="6358540" y="103511"/>
                  </a:lnTo>
                  <a:lnTo>
                    <a:pt x="6276661" y="94435"/>
                  </a:lnTo>
                  <a:lnTo>
                    <a:pt x="6190416" y="85696"/>
                  </a:lnTo>
                  <a:lnTo>
                    <a:pt x="6099755" y="77306"/>
                  </a:lnTo>
                  <a:lnTo>
                    <a:pt x="6004628" y="69277"/>
                  </a:lnTo>
                  <a:lnTo>
                    <a:pt x="5904984" y="61621"/>
                  </a:lnTo>
                  <a:lnTo>
                    <a:pt x="5800773" y="54351"/>
                  </a:lnTo>
                  <a:lnTo>
                    <a:pt x="5691944" y="47479"/>
                  </a:lnTo>
                  <a:lnTo>
                    <a:pt x="5578448" y="41017"/>
                  </a:lnTo>
                  <a:lnTo>
                    <a:pt x="5460234" y="34978"/>
                  </a:lnTo>
                  <a:lnTo>
                    <a:pt x="5337251" y="29375"/>
                  </a:lnTo>
                  <a:lnTo>
                    <a:pt x="5209450" y="24219"/>
                  </a:lnTo>
                  <a:lnTo>
                    <a:pt x="5076779" y="19523"/>
                  </a:lnTo>
                  <a:lnTo>
                    <a:pt x="4939189" y="15300"/>
                  </a:lnTo>
                  <a:lnTo>
                    <a:pt x="4796629" y="11561"/>
                  </a:lnTo>
                  <a:lnTo>
                    <a:pt x="4649048" y="8319"/>
                  </a:lnTo>
                  <a:lnTo>
                    <a:pt x="4496397" y="5587"/>
                  </a:lnTo>
                  <a:lnTo>
                    <a:pt x="4338625" y="3376"/>
                  </a:lnTo>
                  <a:lnTo>
                    <a:pt x="4175682" y="1700"/>
                  </a:lnTo>
                  <a:lnTo>
                    <a:pt x="4007517" y="570"/>
                  </a:lnTo>
                  <a:lnTo>
                    <a:pt x="3834080" y="0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070343" y="4257071"/>
              <a:ext cx="4394835" cy="3395345"/>
            </a:xfrm>
            <a:custGeom>
              <a:avLst/>
              <a:gdLst/>
              <a:ahLst/>
              <a:cxnLst/>
              <a:rect l="l" t="t" r="r" b="b"/>
              <a:pathLst>
                <a:path w="4394834" h="3395345">
                  <a:moveTo>
                    <a:pt x="4394555" y="28321"/>
                  </a:moveTo>
                  <a:lnTo>
                    <a:pt x="4263060" y="0"/>
                  </a:lnTo>
                  <a:lnTo>
                    <a:pt x="3548621" y="3265525"/>
                  </a:lnTo>
                  <a:lnTo>
                    <a:pt x="0" y="3265525"/>
                  </a:lnTo>
                  <a:lnTo>
                    <a:pt x="0" y="3308261"/>
                  </a:lnTo>
                  <a:lnTo>
                    <a:pt x="6819" y="3342017"/>
                  </a:lnTo>
                  <a:lnTo>
                    <a:pt x="25412" y="3369589"/>
                  </a:lnTo>
                  <a:lnTo>
                    <a:pt x="52984" y="3388182"/>
                  </a:lnTo>
                  <a:lnTo>
                    <a:pt x="86741" y="3395002"/>
                  </a:lnTo>
                  <a:lnTo>
                    <a:pt x="3571062" y="3395002"/>
                  </a:lnTo>
                  <a:lnTo>
                    <a:pt x="3621455" y="3384829"/>
                  </a:lnTo>
                  <a:lnTo>
                    <a:pt x="3662603" y="3357080"/>
                  </a:lnTo>
                  <a:lnTo>
                    <a:pt x="3690353" y="3315919"/>
                  </a:lnTo>
                  <a:lnTo>
                    <a:pt x="3692944" y="3303079"/>
                  </a:lnTo>
                  <a:lnTo>
                    <a:pt x="3694976" y="3303143"/>
                  </a:lnTo>
                  <a:lnTo>
                    <a:pt x="4394555" y="28321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17091235" y="4257066"/>
              <a:ext cx="1242695" cy="3296285"/>
            </a:xfrm>
            <a:custGeom>
              <a:avLst/>
              <a:gdLst/>
              <a:ahLst/>
              <a:cxnLst/>
              <a:rect l="l" t="t" r="r" b="b"/>
              <a:pathLst>
                <a:path w="1242694" h="3296284">
                  <a:moveTo>
                    <a:pt x="1242171" y="0"/>
                  </a:moveTo>
                  <a:lnTo>
                    <a:pt x="577856" y="530151"/>
                  </a:lnTo>
                  <a:lnTo>
                    <a:pt x="0" y="3049750"/>
                  </a:lnTo>
                  <a:lnTo>
                    <a:pt x="521020" y="3296203"/>
                  </a:lnTo>
                  <a:lnTo>
                    <a:pt x="1242171" y="0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17118669" y="4340699"/>
              <a:ext cx="1163955" cy="3075305"/>
            </a:xfrm>
            <a:custGeom>
              <a:avLst/>
              <a:gdLst/>
              <a:ahLst/>
              <a:cxnLst/>
              <a:rect l="l" t="t" r="r" b="b"/>
              <a:pathLst>
                <a:path w="1163955" h="3075304">
                  <a:moveTo>
                    <a:pt x="1163451" y="0"/>
                  </a:moveTo>
                  <a:lnTo>
                    <a:pt x="558119" y="464907"/>
                  </a:lnTo>
                  <a:lnTo>
                    <a:pt x="0" y="2919251"/>
                  </a:lnTo>
                  <a:lnTo>
                    <a:pt x="493231" y="3075225"/>
                  </a:lnTo>
                  <a:lnTo>
                    <a:pt x="1163451" y="0"/>
                  </a:lnTo>
                  <a:close/>
                </a:path>
              </a:pathLst>
            </a:custGeom>
            <a:solidFill>
              <a:srgbClr val="DADAEA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14070355" y="7306814"/>
              <a:ext cx="3554729" cy="248285"/>
            </a:xfrm>
            <a:custGeom>
              <a:avLst/>
              <a:gdLst/>
              <a:ahLst/>
              <a:cxnLst/>
              <a:rect l="l" t="t" r="r" b="b"/>
              <a:pathLst>
                <a:path w="3554730" h="248284">
                  <a:moveTo>
                    <a:pt x="3020871" y="0"/>
                  </a:moveTo>
                  <a:lnTo>
                    <a:pt x="464310" y="0"/>
                  </a:lnTo>
                  <a:lnTo>
                    <a:pt x="0" y="215784"/>
                  </a:lnTo>
                  <a:lnTo>
                    <a:pt x="3554520" y="248254"/>
                  </a:lnTo>
                  <a:lnTo>
                    <a:pt x="302087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4068438" y="7305046"/>
              <a:ext cx="3558540" cy="252095"/>
            </a:xfrm>
            <a:custGeom>
              <a:avLst/>
              <a:gdLst/>
              <a:ahLst/>
              <a:cxnLst/>
              <a:rect l="l" t="t" r="r" b="b"/>
              <a:pathLst>
                <a:path w="3558540" h="252095">
                  <a:moveTo>
                    <a:pt x="3050222" y="179108"/>
                  </a:moveTo>
                  <a:lnTo>
                    <a:pt x="2807157" y="16268"/>
                  </a:lnTo>
                  <a:lnTo>
                    <a:pt x="1501190" y="16268"/>
                  </a:lnTo>
                  <a:lnTo>
                    <a:pt x="1360652" y="179108"/>
                  </a:lnTo>
                  <a:lnTo>
                    <a:pt x="3050222" y="179108"/>
                  </a:lnTo>
                  <a:close/>
                </a:path>
                <a:path w="3558540" h="252095">
                  <a:moveTo>
                    <a:pt x="3558349" y="249605"/>
                  </a:moveTo>
                  <a:lnTo>
                    <a:pt x="3557943" y="248767"/>
                  </a:lnTo>
                  <a:lnTo>
                    <a:pt x="3556673" y="248183"/>
                  </a:lnTo>
                  <a:lnTo>
                    <a:pt x="3548278" y="244284"/>
                  </a:lnTo>
                  <a:lnTo>
                    <a:pt x="3548278" y="248183"/>
                  </a:lnTo>
                  <a:lnTo>
                    <a:pt x="9779" y="215861"/>
                  </a:lnTo>
                  <a:lnTo>
                    <a:pt x="466610" y="3543"/>
                  </a:lnTo>
                  <a:lnTo>
                    <a:pt x="3022396" y="3543"/>
                  </a:lnTo>
                  <a:lnTo>
                    <a:pt x="3548278" y="248183"/>
                  </a:lnTo>
                  <a:lnTo>
                    <a:pt x="3548278" y="244284"/>
                  </a:lnTo>
                  <a:lnTo>
                    <a:pt x="3030791" y="3543"/>
                  </a:lnTo>
                  <a:lnTo>
                    <a:pt x="3023298" y="50"/>
                  </a:lnTo>
                  <a:lnTo>
                    <a:pt x="3023044" y="0"/>
                  </a:lnTo>
                  <a:lnTo>
                    <a:pt x="465963" y="0"/>
                  </a:lnTo>
                  <a:lnTo>
                    <a:pt x="465709" y="50"/>
                  </a:lnTo>
                  <a:lnTo>
                    <a:pt x="419" y="216306"/>
                  </a:lnTo>
                  <a:lnTo>
                    <a:pt x="0" y="217131"/>
                  </a:lnTo>
                  <a:lnTo>
                    <a:pt x="355" y="218744"/>
                  </a:lnTo>
                  <a:lnTo>
                    <a:pt x="1066" y="219329"/>
                  </a:lnTo>
                  <a:lnTo>
                    <a:pt x="3556406" y="251802"/>
                  </a:lnTo>
                  <a:lnTo>
                    <a:pt x="3557257" y="251802"/>
                  </a:lnTo>
                  <a:lnTo>
                    <a:pt x="3557968" y="251218"/>
                  </a:lnTo>
                  <a:lnTo>
                    <a:pt x="3558349" y="249605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4466349" y="7336420"/>
              <a:ext cx="739140" cy="132715"/>
            </a:xfrm>
            <a:custGeom>
              <a:avLst/>
              <a:gdLst/>
              <a:ahLst/>
              <a:cxnLst/>
              <a:rect l="l" t="t" r="r" b="b"/>
              <a:pathLst>
                <a:path w="739140" h="132715">
                  <a:moveTo>
                    <a:pt x="734762" y="0"/>
                  </a:moveTo>
                  <a:lnTo>
                    <a:pt x="727433" y="0"/>
                  </a:lnTo>
                  <a:lnTo>
                    <a:pt x="278399" y="0"/>
                  </a:lnTo>
                  <a:lnTo>
                    <a:pt x="271237" y="1455"/>
                  </a:lnTo>
                  <a:lnTo>
                    <a:pt x="5528" y="114582"/>
                  </a:lnTo>
                  <a:lnTo>
                    <a:pt x="693" y="119093"/>
                  </a:lnTo>
                  <a:lnTo>
                    <a:pt x="0" y="125107"/>
                  </a:lnTo>
                  <a:lnTo>
                    <a:pt x="2990" y="130369"/>
                  </a:lnTo>
                  <a:lnTo>
                    <a:pt x="9203" y="132624"/>
                  </a:lnTo>
                  <a:lnTo>
                    <a:pt x="591971" y="132624"/>
                  </a:lnTo>
                  <a:lnTo>
                    <a:pt x="634294" y="119137"/>
                  </a:lnTo>
                  <a:lnTo>
                    <a:pt x="738584" y="8732"/>
                  </a:lnTo>
                  <a:lnTo>
                    <a:pt x="734762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3710" y="7334649"/>
              <a:ext cx="741045" cy="136525"/>
            </a:xfrm>
            <a:custGeom>
              <a:avLst/>
              <a:gdLst/>
              <a:ahLst/>
              <a:cxnLst/>
              <a:rect l="l" t="t" r="r" b="b"/>
              <a:pathLst>
                <a:path w="741044" h="136525">
                  <a:moveTo>
                    <a:pt x="734176" y="0"/>
                  </a:moveTo>
                  <a:lnTo>
                    <a:pt x="280755" y="0"/>
                  </a:lnTo>
                  <a:lnTo>
                    <a:pt x="273447" y="1486"/>
                  </a:lnTo>
                  <a:lnTo>
                    <a:pt x="1675" y="117190"/>
                  </a:lnTo>
                  <a:lnTo>
                    <a:pt x="0" y="122781"/>
                  </a:lnTo>
                  <a:lnTo>
                    <a:pt x="1811" y="131681"/>
                  </a:lnTo>
                  <a:lnTo>
                    <a:pt x="5549" y="136163"/>
                  </a:lnTo>
                  <a:lnTo>
                    <a:pt x="594610" y="136163"/>
                  </a:lnTo>
                  <a:lnTo>
                    <a:pt x="609990" y="134556"/>
                  </a:lnTo>
                  <a:lnTo>
                    <a:pt x="616024" y="132624"/>
                  </a:lnTo>
                  <a:lnTo>
                    <a:pt x="7245" y="132624"/>
                  </a:lnTo>
                  <a:lnTo>
                    <a:pt x="4952" y="129336"/>
                  </a:lnTo>
                  <a:lnTo>
                    <a:pt x="3800" y="123703"/>
                  </a:lnTo>
                  <a:lnTo>
                    <a:pt x="4628" y="119786"/>
                  </a:lnTo>
                  <a:lnTo>
                    <a:pt x="274389" y="4942"/>
                  </a:lnTo>
                  <a:lnTo>
                    <a:pt x="281237" y="3539"/>
                  </a:lnTo>
                  <a:lnTo>
                    <a:pt x="738273" y="3539"/>
                  </a:lnTo>
                  <a:lnTo>
                    <a:pt x="737747" y="2335"/>
                  </a:lnTo>
                  <a:lnTo>
                    <a:pt x="734176" y="0"/>
                  </a:lnTo>
                  <a:close/>
                </a:path>
                <a:path w="741044" h="136525">
                  <a:moveTo>
                    <a:pt x="738273" y="3539"/>
                  </a:moveTo>
                  <a:lnTo>
                    <a:pt x="733276" y="3539"/>
                  </a:lnTo>
                  <a:lnTo>
                    <a:pt x="735307" y="5591"/>
                  </a:lnTo>
                  <a:lnTo>
                    <a:pt x="736993" y="9434"/>
                  </a:lnTo>
                  <a:lnTo>
                    <a:pt x="646996" y="109724"/>
                  </a:lnTo>
                  <a:lnTo>
                    <a:pt x="609268" y="131092"/>
                  </a:lnTo>
                  <a:lnTo>
                    <a:pt x="594610" y="132624"/>
                  </a:lnTo>
                  <a:lnTo>
                    <a:pt x="616024" y="132624"/>
                  </a:lnTo>
                  <a:lnTo>
                    <a:pt x="649582" y="112132"/>
                  </a:lnTo>
                  <a:lnTo>
                    <a:pt x="740323" y="14072"/>
                  </a:lnTo>
                  <a:lnTo>
                    <a:pt x="741035" y="9863"/>
                  </a:lnTo>
                  <a:lnTo>
                    <a:pt x="738273" y="3539"/>
                  </a:lnTo>
                  <a:close/>
                </a:path>
              </a:pathLst>
            </a:custGeom>
            <a:solidFill>
              <a:srgbClr val="31313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9087" y="7312945"/>
              <a:ext cx="1174115" cy="188595"/>
            </a:xfrm>
            <a:custGeom>
              <a:avLst/>
              <a:gdLst/>
              <a:ahLst/>
              <a:cxnLst/>
              <a:rect l="l" t="t" r="r" b="b"/>
              <a:pathLst>
                <a:path w="1174115" h="188595">
                  <a:moveTo>
                    <a:pt x="132651" y="6121"/>
                  </a:moveTo>
                  <a:lnTo>
                    <a:pt x="126847" y="2057"/>
                  </a:lnTo>
                  <a:lnTo>
                    <a:pt x="0" y="183629"/>
                  </a:lnTo>
                  <a:lnTo>
                    <a:pt x="5791" y="187693"/>
                  </a:lnTo>
                  <a:lnTo>
                    <a:pt x="132651" y="6121"/>
                  </a:lnTo>
                  <a:close/>
                </a:path>
                <a:path w="1174115" h="188595">
                  <a:moveTo>
                    <a:pt x="358813" y="3987"/>
                  </a:moveTo>
                  <a:lnTo>
                    <a:pt x="352488" y="825"/>
                  </a:lnTo>
                  <a:lnTo>
                    <a:pt x="260565" y="184073"/>
                  </a:lnTo>
                  <a:lnTo>
                    <a:pt x="266890" y="187248"/>
                  </a:lnTo>
                  <a:lnTo>
                    <a:pt x="358813" y="3987"/>
                  </a:lnTo>
                  <a:close/>
                </a:path>
                <a:path w="1174115" h="188595">
                  <a:moveTo>
                    <a:pt x="589711" y="2679"/>
                  </a:moveTo>
                  <a:lnTo>
                    <a:pt x="582650" y="2133"/>
                  </a:lnTo>
                  <a:lnTo>
                    <a:pt x="568502" y="185394"/>
                  </a:lnTo>
                  <a:lnTo>
                    <a:pt x="575551" y="185928"/>
                  </a:lnTo>
                  <a:lnTo>
                    <a:pt x="589711" y="2679"/>
                  </a:lnTo>
                  <a:close/>
                </a:path>
                <a:path w="1174115" h="188595">
                  <a:moveTo>
                    <a:pt x="874064" y="184365"/>
                  </a:moveTo>
                  <a:lnTo>
                    <a:pt x="803262" y="4648"/>
                  </a:lnTo>
                  <a:lnTo>
                    <a:pt x="796671" y="7251"/>
                  </a:lnTo>
                  <a:lnTo>
                    <a:pt x="867473" y="186956"/>
                  </a:lnTo>
                  <a:lnTo>
                    <a:pt x="874064" y="184365"/>
                  </a:lnTo>
                  <a:close/>
                </a:path>
                <a:path w="1174115" h="188595">
                  <a:moveTo>
                    <a:pt x="1173670" y="183248"/>
                  </a:moveTo>
                  <a:lnTo>
                    <a:pt x="1003757" y="0"/>
                  </a:lnTo>
                  <a:lnTo>
                    <a:pt x="998550" y="4813"/>
                  </a:lnTo>
                  <a:lnTo>
                    <a:pt x="1168476" y="188061"/>
                  </a:lnTo>
                  <a:lnTo>
                    <a:pt x="1173670" y="183248"/>
                  </a:lnTo>
                  <a:close/>
                </a:path>
              </a:pathLst>
            </a:custGeom>
            <a:solidFill>
              <a:srgbClr val="EAEEF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2908" y="7579734"/>
              <a:ext cx="469900" cy="42545"/>
            </a:xfrm>
            <a:custGeom>
              <a:avLst/>
              <a:gdLst/>
              <a:ahLst/>
              <a:cxnLst/>
              <a:rect l="l" t="t" r="r" b="b"/>
              <a:pathLst>
                <a:path w="469900" h="42545">
                  <a:moveTo>
                    <a:pt x="212394" y="21234"/>
                  </a:moveTo>
                  <a:lnTo>
                    <a:pt x="210718" y="12992"/>
                  </a:lnTo>
                  <a:lnTo>
                    <a:pt x="206159" y="6235"/>
                  </a:lnTo>
                  <a:lnTo>
                    <a:pt x="199402" y="1676"/>
                  </a:lnTo>
                  <a:lnTo>
                    <a:pt x="191160" y="0"/>
                  </a:lnTo>
                  <a:lnTo>
                    <a:pt x="21234" y="0"/>
                  </a:lnTo>
                  <a:lnTo>
                    <a:pt x="12992" y="1676"/>
                  </a:lnTo>
                  <a:lnTo>
                    <a:pt x="6235" y="6235"/>
                  </a:lnTo>
                  <a:lnTo>
                    <a:pt x="1676" y="12992"/>
                  </a:lnTo>
                  <a:lnTo>
                    <a:pt x="0" y="21234"/>
                  </a:lnTo>
                  <a:lnTo>
                    <a:pt x="1676" y="29476"/>
                  </a:lnTo>
                  <a:lnTo>
                    <a:pt x="6235" y="36233"/>
                  </a:lnTo>
                  <a:lnTo>
                    <a:pt x="12992" y="40805"/>
                  </a:lnTo>
                  <a:lnTo>
                    <a:pt x="21234" y="42481"/>
                  </a:lnTo>
                  <a:lnTo>
                    <a:pt x="191160" y="42481"/>
                  </a:lnTo>
                  <a:lnTo>
                    <a:pt x="199402" y="40805"/>
                  </a:lnTo>
                  <a:lnTo>
                    <a:pt x="206159" y="36233"/>
                  </a:lnTo>
                  <a:lnTo>
                    <a:pt x="210718" y="29476"/>
                  </a:lnTo>
                  <a:lnTo>
                    <a:pt x="212394" y="21234"/>
                  </a:lnTo>
                  <a:close/>
                </a:path>
                <a:path w="469900" h="42545">
                  <a:moveTo>
                    <a:pt x="469620" y="21234"/>
                  </a:moveTo>
                  <a:lnTo>
                    <a:pt x="467944" y="12992"/>
                  </a:lnTo>
                  <a:lnTo>
                    <a:pt x="463384" y="6235"/>
                  </a:lnTo>
                  <a:lnTo>
                    <a:pt x="456628" y="1676"/>
                  </a:lnTo>
                  <a:lnTo>
                    <a:pt x="448386" y="0"/>
                  </a:lnTo>
                  <a:lnTo>
                    <a:pt x="278472" y="0"/>
                  </a:lnTo>
                  <a:lnTo>
                    <a:pt x="270217" y="1676"/>
                  </a:lnTo>
                  <a:lnTo>
                    <a:pt x="263474" y="6235"/>
                  </a:lnTo>
                  <a:lnTo>
                    <a:pt x="258914" y="12992"/>
                  </a:lnTo>
                  <a:lnTo>
                    <a:pt x="257238" y="21234"/>
                  </a:lnTo>
                  <a:lnTo>
                    <a:pt x="258914" y="29476"/>
                  </a:lnTo>
                  <a:lnTo>
                    <a:pt x="263474" y="36233"/>
                  </a:lnTo>
                  <a:lnTo>
                    <a:pt x="270217" y="40805"/>
                  </a:lnTo>
                  <a:lnTo>
                    <a:pt x="278472" y="42481"/>
                  </a:lnTo>
                  <a:lnTo>
                    <a:pt x="448386" y="42481"/>
                  </a:lnTo>
                  <a:lnTo>
                    <a:pt x="456628" y="40805"/>
                  </a:lnTo>
                  <a:lnTo>
                    <a:pt x="463384" y="36233"/>
                  </a:lnTo>
                  <a:lnTo>
                    <a:pt x="467944" y="29476"/>
                  </a:lnTo>
                  <a:lnTo>
                    <a:pt x="469620" y="21234"/>
                  </a:lnTo>
                  <a:close/>
                </a:path>
              </a:pathLst>
            </a:custGeom>
            <a:solidFill>
              <a:srgbClr val="61616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5" name="object 245"/>
          <p:cNvSpPr/>
          <p:nvPr/>
        </p:nvSpPr>
        <p:spPr>
          <a:xfrm>
            <a:off x="230648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34" y="0"/>
                </a:moveTo>
                <a:lnTo>
                  <a:pt x="261502" y="3685"/>
                </a:lnTo>
                <a:lnTo>
                  <a:pt x="216520" y="14378"/>
                </a:lnTo>
                <a:lnTo>
                  <a:pt x="174320" y="31534"/>
                </a:lnTo>
                <a:lnTo>
                  <a:pt x="135432" y="54606"/>
                </a:lnTo>
                <a:lnTo>
                  <a:pt x="100388" y="83051"/>
                </a:lnTo>
                <a:lnTo>
                  <a:pt x="69717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47" y="239636"/>
                </a:lnTo>
                <a:lnTo>
                  <a:pt x="249886" y="244674"/>
                </a:lnTo>
                <a:lnTo>
                  <a:pt x="269706" y="258404"/>
                </a:lnTo>
                <a:lnTo>
                  <a:pt x="283082" y="278752"/>
                </a:lnTo>
                <a:lnTo>
                  <a:pt x="287991" y="303645"/>
                </a:lnTo>
                <a:lnTo>
                  <a:pt x="287991" y="633153"/>
                </a:lnTo>
                <a:lnTo>
                  <a:pt x="294430" y="633593"/>
                </a:lnTo>
                <a:lnTo>
                  <a:pt x="300933" y="633834"/>
                </a:lnTo>
                <a:lnTo>
                  <a:pt x="307488" y="633855"/>
                </a:lnTo>
                <a:lnTo>
                  <a:pt x="307444" y="217490"/>
                </a:lnTo>
                <a:lnTo>
                  <a:pt x="175848" y="217490"/>
                </a:lnTo>
                <a:lnTo>
                  <a:pt x="156989" y="213572"/>
                </a:lnTo>
                <a:lnTo>
                  <a:pt x="141574" y="202891"/>
                </a:lnTo>
                <a:lnTo>
                  <a:pt x="131173" y="187063"/>
                </a:lnTo>
                <a:lnTo>
                  <a:pt x="127357" y="167701"/>
                </a:lnTo>
                <a:lnTo>
                  <a:pt x="131191" y="148322"/>
                </a:lnTo>
                <a:lnTo>
                  <a:pt x="141574" y="132524"/>
                </a:lnTo>
                <a:lnTo>
                  <a:pt x="156989" y="121843"/>
                </a:lnTo>
                <a:lnTo>
                  <a:pt x="175848" y="117923"/>
                </a:lnTo>
                <a:lnTo>
                  <a:pt x="348879" y="117923"/>
                </a:lnTo>
                <a:lnTo>
                  <a:pt x="348879" y="2659"/>
                </a:lnTo>
                <a:lnTo>
                  <a:pt x="338971" y="1506"/>
                </a:lnTo>
                <a:lnTo>
                  <a:pt x="328975" y="674"/>
                </a:lnTo>
                <a:lnTo>
                  <a:pt x="318895" y="169"/>
                </a:lnTo>
                <a:lnTo>
                  <a:pt x="308734" y="0"/>
                </a:lnTo>
                <a:close/>
              </a:path>
              <a:path w="617855" h="634365">
                <a:moveTo>
                  <a:pt x="348879" y="117923"/>
                </a:moveTo>
                <a:lnTo>
                  <a:pt x="175848" y="117923"/>
                </a:lnTo>
                <a:lnTo>
                  <a:pt x="191567" y="120611"/>
                </a:lnTo>
                <a:lnTo>
                  <a:pt x="205144" y="128073"/>
                </a:lnTo>
                <a:lnTo>
                  <a:pt x="215703" y="139404"/>
                </a:lnTo>
                <a:lnTo>
                  <a:pt x="222370" y="153702"/>
                </a:lnTo>
                <a:lnTo>
                  <a:pt x="266923" y="153702"/>
                </a:lnTo>
                <a:lnTo>
                  <a:pt x="310986" y="172469"/>
                </a:lnTo>
                <a:lnTo>
                  <a:pt x="329224" y="217490"/>
                </a:lnTo>
                <a:lnTo>
                  <a:pt x="329267" y="633163"/>
                </a:lnTo>
                <a:lnTo>
                  <a:pt x="335874" y="632724"/>
                </a:lnTo>
                <a:lnTo>
                  <a:pt x="342397" y="632074"/>
                </a:lnTo>
                <a:lnTo>
                  <a:pt x="348879" y="631205"/>
                </a:lnTo>
                <a:lnTo>
                  <a:pt x="348922" y="416489"/>
                </a:lnTo>
                <a:lnTo>
                  <a:pt x="353786" y="391823"/>
                </a:lnTo>
                <a:lnTo>
                  <a:pt x="367160" y="371478"/>
                </a:lnTo>
                <a:lnTo>
                  <a:pt x="386979" y="357749"/>
                </a:lnTo>
                <a:lnTo>
                  <a:pt x="411223" y="352711"/>
                </a:lnTo>
                <a:lnTo>
                  <a:pt x="455776" y="352711"/>
                </a:lnTo>
                <a:lnTo>
                  <a:pt x="462442" y="338410"/>
                </a:lnTo>
                <a:lnTo>
                  <a:pt x="472998" y="327079"/>
                </a:lnTo>
                <a:lnTo>
                  <a:pt x="486574" y="319619"/>
                </a:lnTo>
                <a:lnTo>
                  <a:pt x="50229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98" y="253981"/>
                </a:lnTo>
                <a:lnTo>
                  <a:pt x="486574" y="251296"/>
                </a:lnTo>
                <a:lnTo>
                  <a:pt x="472998" y="243839"/>
                </a:lnTo>
                <a:lnTo>
                  <a:pt x="462442" y="232508"/>
                </a:lnTo>
                <a:lnTo>
                  <a:pt x="455776" y="218202"/>
                </a:lnTo>
                <a:lnTo>
                  <a:pt x="411223" y="218202"/>
                </a:lnTo>
                <a:lnTo>
                  <a:pt x="386979" y="213165"/>
                </a:lnTo>
                <a:lnTo>
                  <a:pt x="367160" y="199436"/>
                </a:lnTo>
                <a:lnTo>
                  <a:pt x="353786" y="179091"/>
                </a:lnTo>
                <a:lnTo>
                  <a:pt x="348922" y="154424"/>
                </a:lnTo>
                <a:lnTo>
                  <a:pt x="348879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101" y="285949"/>
                </a:lnTo>
                <a:lnTo>
                  <a:pt x="107825" y="288634"/>
                </a:lnTo>
                <a:lnTo>
                  <a:pt x="121402" y="296091"/>
                </a:lnTo>
                <a:lnTo>
                  <a:pt x="131958" y="307422"/>
                </a:lnTo>
                <a:lnTo>
                  <a:pt x="138624" y="321728"/>
                </a:lnTo>
                <a:lnTo>
                  <a:pt x="183188" y="321728"/>
                </a:lnTo>
                <a:lnTo>
                  <a:pt x="227250" y="340494"/>
                </a:lnTo>
                <a:lnTo>
                  <a:pt x="245488" y="385506"/>
                </a:lnTo>
                <a:lnTo>
                  <a:pt x="245531" y="627206"/>
                </a:lnTo>
                <a:lnTo>
                  <a:pt x="252337" y="628661"/>
                </a:lnTo>
                <a:lnTo>
                  <a:pt x="259238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99" y="375067"/>
                </a:moveTo>
                <a:lnTo>
                  <a:pt x="411223" y="375067"/>
                </a:lnTo>
                <a:lnTo>
                  <a:pt x="395449" y="378346"/>
                </a:lnTo>
                <a:lnTo>
                  <a:pt x="382553" y="387281"/>
                </a:lnTo>
                <a:lnTo>
                  <a:pt x="373851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98" y="416489"/>
                </a:lnTo>
                <a:lnTo>
                  <a:pt x="485269" y="413320"/>
                </a:lnTo>
                <a:lnTo>
                  <a:pt x="470871" y="404585"/>
                </a:lnTo>
                <a:lnTo>
                  <a:pt x="460237" y="391447"/>
                </a:lnTo>
                <a:lnTo>
                  <a:pt x="454499" y="375067"/>
                </a:lnTo>
                <a:close/>
              </a:path>
              <a:path w="617855" h="634365">
                <a:moveTo>
                  <a:pt x="225647" y="262002"/>
                </a:moveTo>
                <a:lnTo>
                  <a:pt x="4628" y="262002"/>
                </a:lnTo>
                <a:lnTo>
                  <a:pt x="2623" y="275478"/>
                </a:lnTo>
                <a:lnTo>
                  <a:pt x="1228" y="288634"/>
                </a:lnTo>
                <a:lnTo>
                  <a:pt x="1128" y="289866"/>
                </a:lnTo>
                <a:lnTo>
                  <a:pt x="296" y="302956"/>
                </a:lnTo>
                <a:lnTo>
                  <a:pt x="0" y="316932"/>
                </a:lnTo>
                <a:lnTo>
                  <a:pt x="3420" y="364265"/>
                </a:lnTo>
                <a:lnTo>
                  <a:pt x="13351" y="409413"/>
                </a:lnTo>
                <a:lnTo>
                  <a:pt x="29301" y="451869"/>
                </a:lnTo>
                <a:lnTo>
                  <a:pt x="50775" y="491127"/>
                </a:lnTo>
                <a:lnTo>
                  <a:pt x="77280" y="526679"/>
                </a:lnTo>
                <a:lnTo>
                  <a:pt x="108324" y="558019"/>
                </a:lnTo>
                <a:lnTo>
                  <a:pt x="143413" y="584640"/>
                </a:lnTo>
                <a:lnTo>
                  <a:pt x="182053" y="606035"/>
                </a:lnTo>
                <a:lnTo>
                  <a:pt x="223752" y="621698"/>
                </a:lnTo>
                <a:lnTo>
                  <a:pt x="223708" y="385506"/>
                </a:lnTo>
                <a:lnTo>
                  <a:pt x="92101" y="385506"/>
                </a:lnTo>
                <a:lnTo>
                  <a:pt x="73243" y="381588"/>
                </a:lnTo>
                <a:lnTo>
                  <a:pt x="57828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8" y="300543"/>
                </a:lnTo>
                <a:lnTo>
                  <a:pt x="73243" y="289866"/>
                </a:lnTo>
                <a:lnTo>
                  <a:pt x="92101" y="285949"/>
                </a:lnTo>
                <a:lnTo>
                  <a:pt x="262021" y="285949"/>
                </a:lnTo>
                <a:lnTo>
                  <a:pt x="254307" y="274212"/>
                </a:lnTo>
                <a:lnTo>
                  <a:pt x="241415" y="265280"/>
                </a:lnTo>
                <a:lnTo>
                  <a:pt x="22564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98" y="316932"/>
                </a:lnTo>
                <a:lnTo>
                  <a:pt x="521157" y="320851"/>
                </a:lnTo>
                <a:lnTo>
                  <a:pt x="536572" y="331530"/>
                </a:lnTo>
                <a:lnTo>
                  <a:pt x="546974" y="347361"/>
                </a:lnTo>
                <a:lnTo>
                  <a:pt x="550789" y="366711"/>
                </a:lnTo>
                <a:lnTo>
                  <a:pt x="547040" y="385726"/>
                </a:lnTo>
                <a:lnTo>
                  <a:pt x="546951" y="386100"/>
                </a:lnTo>
                <a:lnTo>
                  <a:pt x="536572" y="401892"/>
                </a:lnTo>
                <a:lnTo>
                  <a:pt x="521157" y="412571"/>
                </a:lnTo>
                <a:lnTo>
                  <a:pt x="50229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5" y="341443"/>
                </a:lnTo>
                <a:lnTo>
                  <a:pt x="483944" y="347321"/>
                </a:lnTo>
                <a:lnTo>
                  <a:pt x="478220" y="356038"/>
                </a:lnTo>
                <a:lnTo>
                  <a:pt x="476121" y="366711"/>
                </a:lnTo>
                <a:lnTo>
                  <a:pt x="478220" y="377383"/>
                </a:lnTo>
                <a:lnTo>
                  <a:pt x="483944" y="386100"/>
                </a:lnTo>
                <a:lnTo>
                  <a:pt x="492435" y="391978"/>
                </a:lnTo>
                <a:lnTo>
                  <a:pt x="502832" y="394134"/>
                </a:lnTo>
                <a:lnTo>
                  <a:pt x="513230" y="391978"/>
                </a:lnTo>
                <a:lnTo>
                  <a:pt x="521721" y="386100"/>
                </a:lnTo>
                <a:lnTo>
                  <a:pt x="527445" y="377383"/>
                </a:lnTo>
                <a:lnTo>
                  <a:pt x="529544" y="366711"/>
                </a:lnTo>
                <a:lnTo>
                  <a:pt x="527445" y="356038"/>
                </a:lnTo>
                <a:lnTo>
                  <a:pt x="521721" y="347321"/>
                </a:lnTo>
                <a:lnTo>
                  <a:pt x="513230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88" y="344083"/>
                </a:moveTo>
                <a:lnTo>
                  <a:pt x="139901" y="344083"/>
                </a:lnTo>
                <a:lnTo>
                  <a:pt x="134164" y="360464"/>
                </a:lnTo>
                <a:lnTo>
                  <a:pt x="123532" y="373602"/>
                </a:lnTo>
                <a:lnTo>
                  <a:pt x="109135" y="382337"/>
                </a:lnTo>
                <a:lnTo>
                  <a:pt x="92101" y="385506"/>
                </a:lnTo>
                <a:lnTo>
                  <a:pt x="223708" y="385506"/>
                </a:lnTo>
                <a:lnTo>
                  <a:pt x="220559" y="369532"/>
                </a:lnTo>
                <a:lnTo>
                  <a:pt x="211857" y="356294"/>
                </a:lnTo>
                <a:lnTo>
                  <a:pt x="198933" y="347355"/>
                </a:lnTo>
                <a:lnTo>
                  <a:pt x="183188" y="344083"/>
                </a:lnTo>
                <a:close/>
              </a:path>
              <a:path w="617855" h="634365">
                <a:moveTo>
                  <a:pt x="91567" y="308304"/>
                </a:moveTo>
                <a:lnTo>
                  <a:pt x="81170" y="310460"/>
                </a:lnTo>
                <a:lnTo>
                  <a:pt x="72679" y="316338"/>
                </a:lnTo>
                <a:lnTo>
                  <a:pt x="66955" y="325055"/>
                </a:lnTo>
                <a:lnTo>
                  <a:pt x="64856" y="335727"/>
                </a:lnTo>
                <a:lnTo>
                  <a:pt x="66955" y="346400"/>
                </a:lnTo>
                <a:lnTo>
                  <a:pt x="72679" y="355117"/>
                </a:lnTo>
                <a:lnTo>
                  <a:pt x="81170" y="360995"/>
                </a:lnTo>
                <a:lnTo>
                  <a:pt x="91567" y="363151"/>
                </a:lnTo>
                <a:lnTo>
                  <a:pt x="101965" y="360995"/>
                </a:lnTo>
                <a:lnTo>
                  <a:pt x="110456" y="355117"/>
                </a:lnTo>
                <a:lnTo>
                  <a:pt x="116180" y="346400"/>
                </a:lnTo>
                <a:lnTo>
                  <a:pt x="118279" y="335727"/>
                </a:lnTo>
                <a:lnTo>
                  <a:pt x="116180" y="325055"/>
                </a:lnTo>
                <a:lnTo>
                  <a:pt x="110456" y="316338"/>
                </a:lnTo>
                <a:lnTo>
                  <a:pt x="101965" y="310460"/>
                </a:lnTo>
                <a:lnTo>
                  <a:pt x="9156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98" y="154424"/>
                </a:lnTo>
                <a:lnTo>
                  <a:pt x="521157" y="158343"/>
                </a:lnTo>
                <a:lnTo>
                  <a:pt x="536572" y="169022"/>
                </a:lnTo>
                <a:lnTo>
                  <a:pt x="546973" y="184847"/>
                </a:lnTo>
                <a:lnTo>
                  <a:pt x="550789" y="204203"/>
                </a:lnTo>
                <a:lnTo>
                  <a:pt x="546973" y="223563"/>
                </a:lnTo>
                <a:lnTo>
                  <a:pt x="536572" y="239387"/>
                </a:lnTo>
                <a:lnTo>
                  <a:pt x="521157" y="250064"/>
                </a:lnTo>
                <a:lnTo>
                  <a:pt x="50229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5" y="178944"/>
                </a:lnTo>
                <a:lnTo>
                  <a:pt x="483926" y="184847"/>
                </a:lnTo>
                <a:lnTo>
                  <a:pt x="478220" y="193532"/>
                </a:lnTo>
                <a:lnTo>
                  <a:pt x="476121" y="204203"/>
                </a:lnTo>
                <a:lnTo>
                  <a:pt x="478220" y="214880"/>
                </a:lnTo>
                <a:lnTo>
                  <a:pt x="483944" y="223596"/>
                </a:lnTo>
                <a:lnTo>
                  <a:pt x="492435" y="229472"/>
                </a:lnTo>
                <a:lnTo>
                  <a:pt x="502832" y="231626"/>
                </a:lnTo>
                <a:lnTo>
                  <a:pt x="513230" y="229472"/>
                </a:lnTo>
                <a:lnTo>
                  <a:pt x="521721" y="223596"/>
                </a:lnTo>
                <a:lnTo>
                  <a:pt x="527445" y="214880"/>
                </a:lnTo>
                <a:lnTo>
                  <a:pt x="529544" y="204203"/>
                </a:lnTo>
                <a:lnTo>
                  <a:pt x="527445" y="193532"/>
                </a:lnTo>
                <a:lnTo>
                  <a:pt x="521721" y="184818"/>
                </a:lnTo>
                <a:lnTo>
                  <a:pt x="513230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23" y="176067"/>
                </a:moveTo>
                <a:lnTo>
                  <a:pt x="223637" y="176067"/>
                </a:lnTo>
                <a:lnTo>
                  <a:pt x="217900" y="192448"/>
                </a:lnTo>
                <a:lnTo>
                  <a:pt x="207269" y="205586"/>
                </a:lnTo>
                <a:lnTo>
                  <a:pt x="192875" y="214321"/>
                </a:lnTo>
                <a:lnTo>
                  <a:pt x="175848" y="217490"/>
                </a:lnTo>
                <a:lnTo>
                  <a:pt x="307444" y="217490"/>
                </a:lnTo>
                <a:lnTo>
                  <a:pt x="304295" y="201516"/>
                </a:lnTo>
                <a:lnTo>
                  <a:pt x="295593" y="188278"/>
                </a:lnTo>
                <a:lnTo>
                  <a:pt x="282697" y="179345"/>
                </a:lnTo>
                <a:lnTo>
                  <a:pt x="26692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9" y="192569"/>
                </a:lnTo>
                <a:lnTo>
                  <a:pt x="411223" y="195847"/>
                </a:lnTo>
                <a:lnTo>
                  <a:pt x="454499" y="195847"/>
                </a:lnTo>
                <a:lnTo>
                  <a:pt x="460237" y="179466"/>
                </a:lnTo>
                <a:lnTo>
                  <a:pt x="470871" y="166328"/>
                </a:lnTo>
                <a:lnTo>
                  <a:pt x="485269" y="157594"/>
                </a:lnTo>
                <a:lnTo>
                  <a:pt x="50229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303" y="140288"/>
                </a:moveTo>
                <a:lnTo>
                  <a:pt x="164905" y="142444"/>
                </a:lnTo>
                <a:lnTo>
                  <a:pt x="156397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5" y="187101"/>
                </a:lnTo>
                <a:lnTo>
                  <a:pt x="164905" y="192979"/>
                </a:lnTo>
                <a:lnTo>
                  <a:pt x="175303" y="195135"/>
                </a:lnTo>
                <a:lnTo>
                  <a:pt x="185701" y="192979"/>
                </a:lnTo>
                <a:lnTo>
                  <a:pt x="194191" y="187101"/>
                </a:lnTo>
                <a:lnTo>
                  <a:pt x="199915" y="178384"/>
                </a:lnTo>
                <a:lnTo>
                  <a:pt x="202012" y="167701"/>
                </a:lnTo>
                <a:lnTo>
                  <a:pt x="199915" y="157039"/>
                </a:lnTo>
                <a:lnTo>
                  <a:pt x="194191" y="148322"/>
                </a:lnTo>
                <a:lnTo>
                  <a:pt x="185701" y="142444"/>
                </a:lnTo>
                <a:lnTo>
                  <a:pt x="17530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46" name="object 2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247" name="object 247"/>
          <p:cNvSpPr txBox="1"/>
          <p:nvPr/>
        </p:nvSpPr>
        <p:spPr>
          <a:xfrm>
            <a:off x="699645" y="275951"/>
            <a:ext cx="1626965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2422619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49" name="object 249"/>
          <p:cNvGrpSpPr/>
          <p:nvPr/>
        </p:nvGrpSpPr>
        <p:grpSpPr>
          <a:xfrm>
            <a:off x="2599439" y="348593"/>
            <a:ext cx="374668" cy="388145"/>
            <a:chOff x="4285962" y="574855"/>
            <a:chExt cx="617855" cy="640080"/>
          </a:xfrm>
        </p:grpSpPr>
        <p:pic>
          <p:nvPicPr>
            <p:cNvPr id="250" name="object 2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3" y="574855"/>
              <a:ext cx="77306" cy="79369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465597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5" y="61684"/>
                  </a:lnTo>
                  <a:lnTo>
                    <a:pt x="72567" y="46972"/>
                  </a:lnTo>
                  <a:lnTo>
                    <a:pt x="94258" y="38946"/>
                  </a:lnTo>
                  <a:lnTo>
                    <a:pt x="118027" y="37605"/>
                  </a:lnTo>
                  <a:lnTo>
                    <a:pt x="130041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103" y="214644"/>
                  </a:lnTo>
                  <a:lnTo>
                    <a:pt x="204179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2" y="108610"/>
                  </a:lnTo>
                  <a:lnTo>
                    <a:pt x="216741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2" name="object 2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81" y="860898"/>
              <a:ext cx="79212" cy="7769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4576401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47" y="37496"/>
                  </a:lnTo>
                  <a:lnTo>
                    <a:pt x="173054" y="47167"/>
                  </a:lnTo>
                  <a:lnTo>
                    <a:pt x="193308" y="60978"/>
                  </a:lnTo>
                  <a:lnTo>
                    <a:pt x="207907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4" y="124439"/>
                  </a:lnTo>
                  <a:lnTo>
                    <a:pt x="219558" y="135545"/>
                  </a:lnTo>
                  <a:lnTo>
                    <a:pt x="194401" y="189149"/>
                  </a:lnTo>
                  <a:lnTo>
                    <a:pt x="151785" y="212726"/>
                  </a:lnTo>
                  <a:lnTo>
                    <a:pt x="114314" y="217174"/>
                  </a:lnTo>
                  <a:lnTo>
                    <a:pt x="102436" y="216077"/>
                  </a:lnTo>
                  <a:lnTo>
                    <a:pt x="72818" y="227295"/>
                  </a:lnTo>
                  <a:lnTo>
                    <a:pt x="27976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21" y="322088"/>
                  </a:lnTo>
                  <a:lnTo>
                    <a:pt x="16114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2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5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4" name="object 2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2" y="670975"/>
              <a:ext cx="79082" cy="7769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5" y="166449"/>
                  </a:lnTo>
                  <a:lnTo>
                    <a:pt x="38655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24" y="40229"/>
                  </a:lnTo>
                  <a:lnTo>
                    <a:pt x="138743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80" y="87420"/>
                  </a:lnTo>
                  <a:lnTo>
                    <a:pt x="288356" y="87018"/>
                  </a:lnTo>
                  <a:lnTo>
                    <a:pt x="311207" y="81947"/>
                  </a:lnTo>
                  <a:lnTo>
                    <a:pt x="342970" y="55302"/>
                  </a:lnTo>
                  <a:lnTo>
                    <a:pt x="343188" y="46124"/>
                  </a:lnTo>
                  <a:lnTo>
                    <a:pt x="342648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4" y="34171"/>
                  </a:lnTo>
                  <a:lnTo>
                    <a:pt x="306015" y="43931"/>
                  </a:lnTo>
                  <a:lnTo>
                    <a:pt x="286938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6" name="object 2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62" y="1017755"/>
              <a:ext cx="78233" cy="78693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4345644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9" y="40489"/>
                  </a:lnTo>
                  <a:lnTo>
                    <a:pt x="99206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9" y="220719"/>
                  </a:lnTo>
                  <a:lnTo>
                    <a:pt x="6274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7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58" name="object 2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61" y="1136111"/>
              <a:ext cx="78097" cy="78814"/>
            </a:xfrm>
            <a:prstGeom prst="rect">
              <a:avLst/>
            </a:prstGeom>
          </p:spPr>
        </p:pic>
        <p:sp>
          <p:nvSpPr>
            <p:cNvPr id="259" name="object 259"/>
            <p:cNvSpPr/>
            <p:nvPr/>
          </p:nvSpPr>
          <p:spPr>
            <a:xfrm>
              <a:off x="4410449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1" y="35094"/>
                  </a:lnTo>
                  <a:lnTo>
                    <a:pt x="41613" y="37833"/>
                  </a:lnTo>
                  <a:lnTo>
                    <a:pt x="78081" y="55479"/>
                  </a:lnTo>
                  <a:lnTo>
                    <a:pt x="120729" y="133309"/>
                  </a:lnTo>
                  <a:lnTo>
                    <a:pt x="141948" y="164378"/>
                  </a:lnTo>
                  <a:lnTo>
                    <a:pt x="167081" y="186717"/>
                  </a:lnTo>
                  <a:lnTo>
                    <a:pt x="196128" y="200326"/>
                  </a:lnTo>
                  <a:lnTo>
                    <a:pt x="229092" y="205203"/>
                  </a:lnTo>
                  <a:lnTo>
                    <a:pt x="240057" y="204900"/>
                  </a:lnTo>
                  <a:lnTo>
                    <a:pt x="291195" y="191936"/>
                  </a:lnTo>
                  <a:lnTo>
                    <a:pt x="335972" y="155567"/>
                  </a:lnTo>
                  <a:lnTo>
                    <a:pt x="359224" y="106766"/>
                  </a:lnTo>
                  <a:lnTo>
                    <a:pt x="362536" y="80671"/>
                  </a:lnTo>
                  <a:lnTo>
                    <a:pt x="362449" y="71971"/>
                  </a:lnTo>
                  <a:lnTo>
                    <a:pt x="361025" y="57930"/>
                  </a:lnTo>
                  <a:lnTo>
                    <a:pt x="324827" y="67982"/>
                  </a:lnTo>
                  <a:lnTo>
                    <a:pt x="322748" y="95540"/>
                  </a:lnTo>
                  <a:lnTo>
                    <a:pt x="315097" y="118814"/>
                  </a:lnTo>
                  <a:lnTo>
                    <a:pt x="283080" y="152503"/>
                  </a:lnTo>
                  <a:lnTo>
                    <a:pt x="239783" y="165780"/>
                  </a:lnTo>
                  <a:lnTo>
                    <a:pt x="214309" y="163547"/>
                  </a:lnTo>
                  <a:lnTo>
                    <a:pt x="173268" y="141063"/>
                  </a:lnTo>
                  <a:lnTo>
                    <a:pt x="151480" y="109308"/>
                  </a:lnTo>
                  <a:lnTo>
                    <a:pt x="140833" y="74421"/>
                  </a:lnTo>
                  <a:lnTo>
                    <a:pt x="121873" y="49064"/>
                  </a:lnTo>
                  <a:lnTo>
                    <a:pt x="81540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3045048" y="435105"/>
            <a:ext cx="1506362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9680065" y="0"/>
            <a:ext cx="2511776" cy="1928018"/>
            <a:chOff x="15962439" y="0"/>
            <a:chExt cx="4142104" cy="3179445"/>
          </a:xfrm>
        </p:grpSpPr>
        <p:sp>
          <p:nvSpPr>
            <p:cNvPr id="262" name="object 262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76" y="0"/>
                  </a:moveTo>
                  <a:lnTo>
                    <a:pt x="0" y="0"/>
                  </a:lnTo>
                  <a:lnTo>
                    <a:pt x="832871" y="705145"/>
                  </a:lnTo>
                  <a:lnTo>
                    <a:pt x="877823" y="1246521"/>
                  </a:lnTo>
                  <a:lnTo>
                    <a:pt x="3021737" y="3061607"/>
                  </a:lnTo>
                  <a:lnTo>
                    <a:pt x="3047861" y="3030750"/>
                  </a:lnTo>
                  <a:lnTo>
                    <a:pt x="916754" y="1226501"/>
                  </a:lnTo>
                  <a:lnTo>
                    <a:pt x="871792" y="685114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3" name="object 2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64" name="object 264"/>
            <p:cNvSpPr/>
            <p:nvPr/>
          </p:nvSpPr>
          <p:spPr>
            <a:xfrm>
              <a:off x="18274741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74" y="2955290"/>
                  </a:lnTo>
                  <a:lnTo>
                    <a:pt x="822274" y="3033014"/>
                  </a:lnTo>
                  <a:lnTo>
                    <a:pt x="817867" y="3073209"/>
                  </a:lnTo>
                  <a:lnTo>
                    <a:pt x="797699" y="3109874"/>
                  </a:lnTo>
                  <a:lnTo>
                    <a:pt x="764870" y="3135807"/>
                  </a:lnTo>
                  <a:lnTo>
                    <a:pt x="725944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72" y="3010268"/>
                  </a:lnTo>
                  <a:lnTo>
                    <a:pt x="636739" y="2973603"/>
                  </a:lnTo>
                  <a:lnTo>
                    <a:pt x="669582" y="2947670"/>
                  </a:lnTo>
                  <a:lnTo>
                    <a:pt x="708494" y="2936697"/>
                  </a:lnTo>
                  <a:lnTo>
                    <a:pt x="748690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74" y="3033014"/>
                  </a:lnTo>
                  <a:lnTo>
                    <a:pt x="822274" y="2955290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94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893" y="277977"/>
                  </a:lnTo>
                  <a:lnTo>
                    <a:pt x="62560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9316034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24" y="0"/>
                  </a:moveTo>
                  <a:lnTo>
                    <a:pt x="0" y="30857"/>
                  </a:lnTo>
                  <a:lnTo>
                    <a:pt x="788064" y="698058"/>
                  </a:lnTo>
                  <a:lnTo>
                    <a:pt x="788064" y="64508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6" name="object 2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50" y="537520"/>
              <a:ext cx="242404" cy="242397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9196960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56" y="0"/>
                  </a:moveTo>
                  <a:lnTo>
                    <a:pt x="105091" y="3494"/>
                  </a:lnTo>
                  <a:lnTo>
                    <a:pt x="65706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09" y="265309"/>
                  </a:lnTo>
                  <a:lnTo>
                    <a:pt x="127627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8" y="242445"/>
                  </a:lnTo>
                  <a:lnTo>
                    <a:pt x="146117" y="242445"/>
                  </a:lnTo>
                  <a:lnTo>
                    <a:pt x="105922" y="238047"/>
                  </a:lnTo>
                  <a:lnTo>
                    <a:pt x="69262" y="217880"/>
                  </a:lnTo>
                  <a:lnTo>
                    <a:pt x="43323" y="185047"/>
                  </a:lnTo>
                  <a:lnTo>
                    <a:pt x="32352" y="146124"/>
                  </a:lnTo>
                  <a:lnTo>
                    <a:pt x="36749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36" y="32356"/>
                  </a:lnTo>
                  <a:lnTo>
                    <a:pt x="188677" y="9489"/>
                  </a:lnTo>
                  <a:lnTo>
                    <a:pt x="14715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69" y="89755"/>
                  </a:lnTo>
                  <a:lnTo>
                    <a:pt x="242440" y="128676"/>
                  </a:lnTo>
                  <a:lnTo>
                    <a:pt x="238042" y="168873"/>
                  </a:lnTo>
                  <a:lnTo>
                    <a:pt x="217875" y="205535"/>
                  </a:lnTo>
                  <a:lnTo>
                    <a:pt x="185037" y="231474"/>
                  </a:lnTo>
                  <a:lnTo>
                    <a:pt x="146117" y="242445"/>
                  </a:lnTo>
                  <a:lnTo>
                    <a:pt x="223858" y="242445"/>
                  </a:lnTo>
                  <a:lnTo>
                    <a:pt x="242565" y="226435"/>
                  </a:lnTo>
                  <a:lnTo>
                    <a:pt x="265304" y="188683"/>
                  </a:lnTo>
                  <a:lnTo>
                    <a:pt x="274792" y="147162"/>
                  </a:lnTo>
                  <a:lnTo>
                    <a:pt x="271297" y="105096"/>
                  </a:lnTo>
                  <a:lnTo>
                    <a:pt x="255924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0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24" y="67745"/>
                  </a:lnTo>
                  <a:lnTo>
                    <a:pt x="255087" y="65711"/>
                  </a:lnTo>
                  <a:lnTo>
                    <a:pt x="238300" y="46099"/>
                  </a:lnTo>
                  <a:close/>
                </a:path>
                <a:path w="274955" h="274955">
                  <a:moveTo>
                    <a:pt x="22653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0" y="46099"/>
                  </a:lnTo>
                  <a:lnTo>
                    <a:pt x="22653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7532252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1" y="1914894"/>
                  </a:moveTo>
                  <a:lnTo>
                    <a:pt x="2483495" y="1914894"/>
                  </a:lnTo>
                  <a:lnTo>
                    <a:pt x="2571847" y="1989700"/>
                  </a:lnTo>
                  <a:lnTo>
                    <a:pt x="2571847" y="1936710"/>
                  </a:lnTo>
                  <a:lnTo>
                    <a:pt x="2546081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81" y="1914894"/>
                  </a:lnTo>
                  <a:lnTo>
                    <a:pt x="2519888" y="1892717"/>
                  </a:lnTo>
                  <a:lnTo>
                    <a:pt x="226173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32" y="1892717"/>
                  </a:lnTo>
                  <a:lnTo>
                    <a:pt x="2519888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9" name="object 2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5" y="81409"/>
              <a:ext cx="242402" cy="24240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17413184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1" y="265304"/>
                  </a:lnTo>
                  <a:lnTo>
                    <a:pt x="127633" y="274792"/>
                  </a:lnTo>
                  <a:lnTo>
                    <a:pt x="169698" y="271299"/>
                  </a:lnTo>
                  <a:lnTo>
                    <a:pt x="209083" y="255093"/>
                  </a:lnTo>
                  <a:lnTo>
                    <a:pt x="223868" y="242440"/>
                  </a:lnTo>
                  <a:lnTo>
                    <a:pt x="146122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0" y="185042"/>
                  </a:lnTo>
                  <a:lnTo>
                    <a:pt x="32351" y="146120"/>
                  </a:lnTo>
                  <a:lnTo>
                    <a:pt x="36752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7" y="89749"/>
                  </a:lnTo>
                  <a:lnTo>
                    <a:pt x="242446" y="128671"/>
                  </a:lnTo>
                  <a:lnTo>
                    <a:pt x="238046" y="168868"/>
                  </a:lnTo>
                  <a:lnTo>
                    <a:pt x="217873" y="205530"/>
                  </a:lnTo>
                  <a:lnTo>
                    <a:pt x="185041" y="231469"/>
                  </a:lnTo>
                  <a:lnTo>
                    <a:pt x="146122" y="242440"/>
                  </a:lnTo>
                  <a:lnTo>
                    <a:pt x="223868" y="242440"/>
                  </a:lnTo>
                  <a:lnTo>
                    <a:pt x="242563" y="226440"/>
                  </a:lnTo>
                  <a:lnTo>
                    <a:pt x="265306" y="188688"/>
                  </a:lnTo>
                  <a:lnTo>
                    <a:pt x="274798" y="147166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5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7805403" y="0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30">
                  <a:moveTo>
                    <a:pt x="2012703" y="1425860"/>
                  </a:moveTo>
                  <a:lnTo>
                    <a:pt x="1950140" y="1425860"/>
                  </a:lnTo>
                  <a:lnTo>
                    <a:pt x="2214153" y="1649414"/>
                  </a:lnTo>
                  <a:lnTo>
                    <a:pt x="2240288" y="1618556"/>
                  </a:lnTo>
                  <a:lnTo>
                    <a:pt x="2012703" y="1425860"/>
                  </a:lnTo>
                  <a:close/>
                </a:path>
                <a:path w="2240915" h="1649730">
                  <a:moveTo>
                    <a:pt x="62580" y="0"/>
                  </a:moveTo>
                  <a:lnTo>
                    <a:pt x="0" y="0"/>
                  </a:lnTo>
                  <a:lnTo>
                    <a:pt x="1707927" y="1445975"/>
                  </a:lnTo>
                  <a:lnTo>
                    <a:pt x="1950140" y="1425860"/>
                  </a:lnTo>
                  <a:lnTo>
                    <a:pt x="2012703" y="1425860"/>
                  </a:lnTo>
                  <a:lnTo>
                    <a:pt x="1987215" y="1404280"/>
                  </a:lnTo>
                  <a:lnTo>
                    <a:pt x="1721257" y="1404280"/>
                  </a:lnTo>
                  <a:lnTo>
                    <a:pt x="62580" y="0"/>
                  </a:lnTo>
                  <a:close/>
                </a:path>
                <a:path w="2240915" h="1649730">
                  <a:moveTo>
                    <a:pt x="1963459" y="1384165"/>
                  </a:moveTo>
                  <a:lnTo>
                    <a:pt x="1721257" y="1404280"/>
                  </a:lnTo>
                  <a:lnTo>
                    <a:pt x="1987215" y="1404280"/>
                  </a:lnTo>
                  <a:lnTo>
                    <a:pt x="1963459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2" name="object 2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49" y="1508322"/>
              <a:ext cx="197948" cy="24240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19889955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0" y="0"/>
                  </a:moveTo>
                  <a:lnTo>
                    <a:pt x="105096" y="3494"/>
                  </a:lnTo>
                  <a:lnTo>
                    <a:pt x="65711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4" y="265304"/>
                  </a:lnTo>
                  <a:lnTo>
                    <a:pt x="127626" y="274792"/>
                  </a:lnTo>
                  <a:lnTo>
                    <a:pt x="169693" y="271297"/>
                  </a:lnTo>
                  <a:lnTo>
                    <a:pt x="209081" y="255087"/>
                  </a:lnTo>
                  <a:lnTo>
                    <a:pt x="214144" y="250754"/>
                  </a:lnTo>
                  <a:lnTo>
                    <a:pt x="214144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19" y="185042"/>
                  </a:lnTo>
                  <a:lnTo>
                    <a:pt x="32351" y="146120"/>
                  </a:lnTo>
                  <a:lnTo>
                    <a:pt x="36750" y="105923"/>
                  </a:lnTo>
                  <a:lnTo>
                    <a:pt x="56917" y="69262"/>
                  </a:lnTo>
                  <a:lnTo>
                    <a:pt x="89750" y="43323"/>
                  </a:lnTo>
                  <a:lnTo>
                    <a:pt x="128671" y="32352"/>
                  </a:lnTo>
                  <a:lnTo>
                    <a:pt x="214144" y="32352"/>
                  </a:lnTo>
                  <a:lnTo>
                    <a:pt x="214144" y="24826"/>
                  </a:lnTo>
                  <a:lnTo>
                    <a:pt x="188679" y="9488"/>
                  </a:lnTo>
                  <a:lnTo>
                    <a:pt x="147160" y="0"/>
                  </a:lnTo>
                  <a:close/>
                </a:path>
                <a:path w="214630" h="274955">
                  <a:moveTo>
                    <a:pt x="214144" y="208478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4" y="242440"/>
                  </a:lnTo>
                  <a:lnTo>
                    <a:pt x="214144" y="208478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4" y="67819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4" y="46093"/>
                  </a:moveTo>
                  <a:lnTo>
                    <a:pt x="192747" y="46093"/>
                  </a:lnTo>
                  <a:lnTo>
                    <a:pt x="214144" y="64209"/>
                  </a:lnTo>
                  <a:lnTo>
                    <a:pt x="214144" y="46093"/>
                  </a:lnTo>
                  <a:close/>
                </a:path>
                <a:path w="214630" h="274955">
                  <a:moveTo>
                    <a:pt x="214144" y="32352"/>
                  </a:moveTo>
                  <a:lnTo>
                    <a:pt x="128671" y="32352"/>
                  </a:lnTo>
                  <a:lnTo>
                    <a:pt x="168869" y="36749"/>
                  </a:lnTo>
                  <a:lnTo>
                    <a:pt x="205530" y="56916"/>
                  </a:lnTo>
                  <a:lnTo>
                    <a:pt x="192747" y="46093"/>
                  </a:lnTo>
                  <a:lnTo>
                    <a:pt x="214144" y="46093"/>
                  </a:lnTo>
                  <a:lnTo>
                    <a:pt x="214144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9334071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0" y="0"/>
                  </a:moveTo>
                  <a:lnTo>
                    <a:pt x="0" y="0"/>
                  </a:lnTo>
                  <a:lnTo>
                    <a:pt x="770026" y="651934"/>
                  </a:lnTo>
                  <a:lnTo>
                    <a:pt x="770026" y="598953"/>
                  </a:lnTo>
                  <a:lnTo>
                    <a:pt x="6257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9755791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07" y="294888"/>
                  </a:lnTo>
                  <a:lnTo>
                    <a:pt x="348307" y="241904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6455177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7" name="object 2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3" y="1866990"/>
              <a:ext cx="242400" cy="242402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4" y="48362"/>
                  </a:lnTo>
                  <a:lnTo>
                    <a:pt x="9491" y="86110"/>
                  </a:lnTo>
                  <a:lnTo>
                    <a:pt x="0" y="127630"/>
                  </a:lnTo>
                  <a:lnTo>
                    <a:pt x="3492" y="169697"/>
                  </a:lnTo>
                  <a:lnTo>
                    <a:pt x="19702" y="209084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7" y="242440"/>
                  </a:lnTo>
                  <a:lnTo>
                    <a:pt x="146123" y="242440"/>
                  </a:lnTo>
                  <a:lnTo>
                    <a:pt x="105925" y="238042"/>
                  </a:lnTo>
                  <a:lnTo>
                    <a:pt x="69259" y="217875"/>
                  </a:lnTo>
                  <a:lnTo>
                    <a:pt x="43322" y="185042"/>
                  </a:lnTo>
                  <a:lnTo>
                    <a:pt x="32355" y="146120"/>
                  </a:lnTo>
                  <a:lnTo>
                    <a:pt x="36756" y="105923"/>
                  </a:lnTo>
                  <a:lnTo>
                    <a:pt x="56925" y="69262"/>
                  </a:lnTo>
                  <a:lnTo>
                    <a:pt x="89758" y="43323"/>
                  </a:lnTo>
                  <a:lnTo>
                    <a:pt x="128679" y="32352"/>
                  </a:lnTo>
                  <a:lnTo>
                    <a:pt x="226545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05538" y="56916"/>
                  </a:moveTo>
                  <a:lnTo>
                    <a:pt x="231475" y="89749"/>
                  </a:lnTo>
                  <a:lnTo>
                    <a:pt x="242444" y="128671"/>
                  </a:lnTo>
                  <a:lnTo>
                    <a:pt x="238046" y="168868"/>
                  </a:lnTo>
                  <a:lnTo>
                    <a:pt x="217883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7" y="242440"/>
                  </a:lnTo>
                  <a:lnTo>
                    <a:pt x="242573" y="226430"/>
                  </a:lnTo>
                  <a:lnTo>
                    <a:pt x="265312" y="188683"/>
                  </a:lnTo>
                  <a:lnTo>
                    <a:pt x="274800" y="147164"/>
                  </a:lnTo>
                  <a:lnTo>
                    <a:pt x="271305" y="105099"/>
                  </a:lnTo>
                  <a:lnTo>
                    <a:pt x="255930" y="67739"/>
                  </a:lnTo>
                  <a:lnTo>
                    <a:pt x="218321" y="67739"/>
                  </a:lnTo>
                  <a:lnTo>
                    <a:pt x="205538" y="56916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5" y="46093"/>
                  </a:lnTo>
                  <a:lnTo>
                    <a:pt x="218321" y="67739"/>
                  </a:lnTo>
                  <a:lnTo>
                    <a:pt x="255930" y="67739"/>
                  </a:lnTo>
                  <a:lnTo>
                    <a:pt x="255096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5" y="32352"/>
                  </a:moveTo>
                  <a:lnTo>
                    <a:pt x="128679" y="32352"/>
                  </a:lnTo>
                  <a:lnTo>
                    <a:pt x="168876" y="36749"/>
                  </a:lnTo>
                  <a:lnTo>
                    <a:pt x="205538" y="56916"/>
                  </a:lnTo>
                  <a:lnTo>
                    <a:pt x="192755" y="46093"/>
                  </a:lnTo>
                  <a:lnTo>
                    <a:pt x="238306" y="46093"/>
                  </a:lnTo>
                  <a:lnTo>
                    <a:pt x="226545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863337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80" name="object 2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5" y="1110025"/>
              <a:ext cx="242397" cy="242397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18211483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14" y="265304"/>
                  </a:lnTo>
                  <a:lnTo>
                    <a:pt x="127635" y="274792"/>
                  </a:lnTo>
                  <a:lnTo>
                    <a:pt x="169700" y="271299"/>
                  </a:lnTo>
                  <a:lnTo>
                    <a:pt x="209085" y="255093"/>
                  </a:lnTo>
                  <a:lnTo>
                    <a:pt x="223870" y="242440"/>
                  </a:lnTo>
                  <a:lnTo>
                    <a:pt x="146120" y="242440"/>
                  </a:lnTo>
                  <a:lnTo>
                    <a:pt x="105923" y="238042"/>
                  </a:lnTo>
                  <a:lnTo>
                    <a:pt x="88937" y="228698"/>
                  </a:lnTo>
                  <a:lnTo>
                    <a:pt x="82045" y="228698"/>
                  </a:lnTo>
                  <a:lnTo>
                    <a:pt x="56478" y="207052"/>
                  </a:lnTo>
                  <a:lnTo>
                    <a:pt x="60711" y="207052"/>
                  </a:lnTo>
                  <a:lnTo>
                    <a:pt x="43323" y="185042"/>
                  </a:lnTo>
                  <a:lnTo>
                    <a:pt x="32352" y="146120"/>
                  </a:lnTo>
                  <a:lnTo>
                    <a:pt x="36749" y="105923"/>
                  </a:lnTo>
                  <a:lnTo>
                    <a:pt x="56916" y="69262"/>
                  </a:lnTo>
                  <a:lnTo>
                    <a:pt x="89750" y="43323"/>
                  </a:lnTo>
                  <a:lnTo>
                    <a:pt x="128672" y="32352"/>
                  </a:lnTo>
                  <a:lnTo>
                    <a:pt x="226548" y="32352"/>
                  </a:lnTo>
                  <a:lnTo>
                    <a:pt x="226431" y="32221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72" y="32352"/>
                  </a:lnTo>
                  <a:lnTo>
                    <a:pt x="168873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42" y="231469"/>
                  </a:lnTo>
                  <a:lnTo>
                    <a:pt x="146120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5" y="188688"/>
                  </a:lnTo>
                  <a:lnTo>
                    <a:pt x="274795" y="147166"/>
                  </a:lnTo>
                  <a:lnTo>
                    <a:pt x="271304" y="105099"/>
                  </a:lnTo>
                  <a:lnTo>
                    <a:pt x="255097" y="65711"/>
                  </a:lnTo>
                  <a:lnTo>
                    <a:pt x="226548" y="32352"/>
                  </a:lnTo>
                  <a:close/>
                </a:path>
                <a:path w="274955" h="274955">
                  <a:moveTo>
                    <a:pt x="69262" y="217875"/>
                  </a:moveTo>
                  <a:lnTo>
                    <a:pt x="82045" y="228698"/>
                  </a:lnTo>
                  <a:lnTo>
                    <a:pt x="88937" y="228698"/>
                  </a:lnTo>
                  <a:lnTo>
                    <a:pt x="69262" y="217875"/>
                  </a:lnTo>
                  <a:close/>
                </a:path>
                <a:path w="274955" h="274955">
                  <a:moveTo>
                    <a:pt x="60711" y="207052"/>
                  </a:moveTo>
                  <a:lnTo>
                    <a:pt x="56478" y="207052"/>
                  </a:lnTo>
                  <a:lnTo>
                    <a:pt x="69262" y="217875"/>
                  </a:lnTo>
                  <a:lnTo>
                    <a:pt x="60711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82" name="object 2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2306" y="4696963"/>
            <a:ext cx="146992" cy="146993"/>
          </a:xfrm>
          <a:prstGeom prst="rect">
            <a:avLst/>
          </a:prstGeom>
        </p:spPr>
      </p:pic>
      <p:pic>
        <p:nvPicPr>
          <p:cNvPr id="283" name="object 28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34685" y="6142028"/>
            <a:ext cx="146994" cy="146994"/>
          </a:xfrm>
          <a:prstGeom prst="rect">
            <a:avLst/>
          </a:prstGeom>
        </p:spPr>
      </p:pic>
      <p:pic>
        <p:nvPicPr>
          <p:cNvPr id="284" name="object 28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75385" y="6661160"/>
            <a:ext cx="146992" cy="146992"/>
          </a:xfrm>
          <a:prstGeom prst="rect">
            <a:avLst/>
          </a:prstGeom>
        </p:spPr>
      </p:pic>
      <p:pic>
        <p:nvPicPr>
          <p:cNvPr id="285" name="object 28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8" y="5795878"/>
            <a:ext cx="120037" cy="146992"/>
          </a:xfrm>
          <a:prstGeom prst="rect">
            <a:avLst/>
          </a:prstGeom>
        </p:spPr>
      </p:pic>
      <p:pic>
        <p:nvPicPr>
          <p:cNvPr id="287" name="object 2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2276" y="5794865"/>
            <a:ext cx="146995" cy="146990"/>
          </a:xfrm>
          <a:prstGeom prst="rect">
            <a:avLst/>
          </a:prstGeom>
        </p:spPr>
      </p:pic>
      <p:grpSp>
        <p:nvGrpSpPr>
          <p:cNvPr id="288" name="object 288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289" name="object 289"/>
            <p:cNvSpPr/>
            <p:nvPr/>
          </p:nvSpPr>
          <p:spPr>
            <a:xfrm>
              <a:off x="0" y="8129428"/>
              <a:ext cx="4142104" cy="3179445"/>
            </a:xfrm>
            <a:custGeom>
              <a:avLst/>
              <a:gdLst/>
              <a:ahLst/>
              <a:cxnLst/>
              <a:rect l="l" t="t" r="r" b="b"/>
              <a:pathLst>
                <a:path w="4142104" h="3179445">
                  <a:moveTo>
                    <a:pt x="1829346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46" y="3179127"/>
                  </a:lnTo>
                  <a:close/>
                </a:path>
                <a:path w="4142104" h="3179445">
                  <a:moveTo>
                    <a:pt x="4141660" y="3179127"/>
                  </a:moveTo>
                  <a:lnTo>
                    <a:pt x="3308781" y="2473985"/>
                  </a:lnTo>
                  <a:lnTo>
                    <a:pt x="3263836" y="1932609"/>
                  </a:lnTo>
                  <a:lnTo>
                    <a:pt x="1227848" y="208915"/>
                  </a:lnTo>
                  <a:lnTo>
                    <a:pt x="1240028" y="188683"/>
                  </a:lnTo>
                  <a:lnTo>
                    <a:pt x="1249514" y="147167"/>
                  </a:ln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202537" y="187477"/>
                  </a:lnTo>
                  <a:lnTo>
                    <a:pt x="1119924" y="117525"/>
                  </a:lnTo>
                  <a:lnTo>
                    <a:pt x="1093800" y="148386"/>
                  </a:lnTo>
                  <a:lnTo>
                    <a:pt x="1176401" y="218325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57" y="185039"/>
                  </a:lnTo>
                  <a:lnTo>
                    <a:pt x="1007084" y="146126"/>
                  </a:lnTo>
                  <a:lnTo>
                    <a:pt x="1011478" y="105918"/>
                  </a:lnTo>
                  <a:lnTo>
                    <a:pt x="1031646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22" y="209080"/>
                  </a:lnTo>
                  <a:lnTo>
                    <a:pt x="1023073" y="242570"/>
                  </a:lnTo>
                  <a:lnTo>
                    <a:pt x="1060831" y="265303"/>
                  </a:lnTo>
                  <a:lnTo>
                    <a:pt x="1102347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01724" y="239776"/>
                  </a:lnTo>
                  <a:lnTo>
                    <a:pt x="3224898" y="1952637"/>
                  </a:lnTo>
                  <a:lnTo>
                    <a:pt x="3269869" y="2494013"/>
                  </a:lnTo>
                  <a:lnTo>
                    <a:pt x="4079075" y="3179127"/>
                  </a:lnTo>
                  <a:lnTo>
                    <a:pt x="4141660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0" y="9971652"/>
              <a:ext cx="907415" cy="815975"/>
            </a:xfrm>
            <a:custGeom>
              <a:avLst/>
              <a:gdLst/>
              <a:ahLst/>
              <a:cxnLst/>
              <a:rect l="l" t="t" r="r" b="b"/>
              <a:pathLst>
                <a:path w="907415" h="815975">
                  <a:moveTo>
                    <a:pt x="907135" y="687959"/>
                  </a:moveTo>
                  <a:lnTo>
                    <a:pt x="903643" y="645896"/>
                  </a:lnTo>
                  <a:lnTo>
                    <a:pt x="887437" y="606501"/>
                  </a:lnTo>
                  <a:lnTo>
                    <a:pt x="874788" y="591731"/>
                  </a:lnTo>
                  <a:lnTo>
                    <a:pt x="874788" y="669467"/>
                  </a:lnTo>
                  <a:lnTo>
                    <a:pt x="870381" y="709663"/>
                  </a:lnTo>
                  <a:lnTo>
                    <a:pt x="850214" y="746340"/>
                  </a:lnTo>
                  <a:lnTo>
                    <a:pt x="817384" y="772274"/>
                  </a:lnTo>
                  <a:lnTo>
                    <a:pt x="778459" y="783234"/>
                  </a:lnTo>
                  <a:lnTo>
                    <a:pt x="738263" y="778840"/>
                  </a:lnTo>
                  <a:lnTo>
                    <a:pt x="721283" y="769493"/>
                  </a:lnTo>
                  <a:lnTo>
                    <a:pt x="701611" y="758672"/>
                  </a:lnTo>
                  <a:lnTo>
                    <a:pt x="714387" y="769493"/>
                  </a:lnTo>
                  <a:lnTo>
                    <a:pt x="688822" y="747852"/>
                  </a:lnTo>
                  <a:lnTo>
                    <a:pt x="701611" y="758672"/>
                  </a:lnTo>
                  <a:lnTo>
                    <a:pt x="693051" y="747852"/>
                  </a:lnTo>
                  <a:lnTo>
                    <a:pt x="675665" y="725843"/>
                  </a:lnTo>
                  <a:lnTo>
                    <a:pt x="664692" y="686917"/>
                  </a:lnTo>
                  <a:lnTo>
                    <a:pt x="669099" y="646722"/>
                  </a:lnTo>
                  <a:lnTo>
                    <a:pt x="679310" y="628129"/>
                  </a:lnTo>
                  <a:lnTo>
                    <a:pt x="761936" y="698068"/>
                  </a:lnTo>
                  <a:lnTo>
                    <a:pt x="788060" y="667207"/>
                  </a:lnTo>
                  <a:lnTo>
                    <a:pt x="705446" y="597268"/>
                  </a:lnTo>
                  <a:lnTo>
                    <a:pt x="722096" y="584123"/>
                  </a:lnTo>
                  <a:lnTo>
                    <a:pt x="761009" y="573151"/>
                  </a:lnTo>
                  <a:lnTo>
                    <a:pt x="801217" y="577545"/>
                  </a:lnTo>
                  <a:lnTo>
                    <a:pt x="837869" y="597712"/>
                  </a:lnTo>
                  <a:lnTo>
                    <a:pt x="863815" y="630542"/>
                  </a:lnTo>
                  <a:lnTo>
                    <a:pt x="874788" y="669467"/>
                  </a:lnTo>
                  <a:lnTo>
                    <a:pt x="874788" y="591731"/>
                  </a:lnTo>
                  <a:lnTo>
                    <a:pt x="858888" y="573151"/>
                  </a:lnTo>
                  <a:lnTo>
                    <a:pt x="858774" y="573024"/>
                  </a:lnTo>
                  <a:lnTo>
                    <a:pt x="821029" y="550278"/>
                  </a:lnTo>
                  <a:lnTo>
                    <a:pt x="779513" y="540791"/>
                  </a:lnTo>
                  <a:lnTo>
                    <a:pt x="737438" y="544283"/>
                  </a:lnTo>
                  <a:lnTo>
                    <a:pt x="698055" y="560501"/>
                  </a:lnTo>
                  <a:lnTo>
                    <a:pt x="680123" y="575843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653999" y="606691"/>
                  </a:lnTo>
                  <a:lnTo>
                    <a:pt x="641832" y="626910"/>
                  </a:lnTo>
                  <a:lnTo>
                    <a:pt x="632345" y="668426"/>
                  </a:lnTo>
                  <a:lnTo>
                    <a:pt x="635838" y="710501"/>
                  </a:lnTo>
                  <a:lnTo>
                    <a:pt x="652043" y="749884"/>
                  </a:lnTo>
                  <a:lnTo>
                    <a:pt x="680694" y="783361"/>
                  </a:lnTo>
                  <a:lnTo>
                    <a:pt x="718451" y="806094"/>
                  </a:lnTo>
                  <a:lnTo>
                    <a:pt x="759980" y="815581"/>
                  </a:lnTo>
                  <a:lnTo>
                    <a:pt x="802043" y="812088"/>
                  </a:lnTo>
                  <a:lnTo>
                    <a:pt x="841425" y="795883"/>
                  </a:lnTo>
                  <a:lnTo>
                    <a:pt x="856195" y="783234"/>
                  </a:lnTo>
                  <a:lnTo>
                    <a:pt x="874915" y="767219"/>
                  </a:lnTo>
                  <a:lnTo>
                    <a:pt x="897648" y="729475"/>
                  </a:lnTo>
                  <a:lnTo>
                    <a:pt x="907135" y="687959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0" y="9136132"/>
              <a:ext cx="2691130" cy="2107565"/>
            </a:xfrm>
            <a:custGeom>
              <a:avLst/>
              <a:gdLst/>
              <a:ahLst/>
              <a:cxnLst/>
              <a:rect l="l" t="t" r="r" b="b"/>
              <a:pathLst>
                <a:path w="2691130" h="2107565">
                  <a:moveTo>
                    <a:pt x="2690914" y="1979587"/>
                  </a:moveTo>
                  <a:lnTo>
                    <a:pt x="2687409" y="1937524"/>
                  </a:lnTo>
                  <a:lnTo>
                    <a:pt x="2671203" y="1898129"/>
                  </a:lnTo>
                  <a:lnTo>
                    <a:pt x="2658554" y="1883359"/>
                  </a:lnTo>
                  <a:lnTo>
                    <a:pt x="2658554" y="1961095"/>
                  </a:lnTo>
                  <a:lnTo>
                    <a:pt x="2654160" y="2001291"/>
                  </a:lnTo>
                  <a:lnTo>
                    <a:pt x="2633980" y="2037956"/>
                  </a:lnTo>
                  <a:lnTo>
                    <a:pt x="2601150" y="2063902"/>
                  </a:lnTo>
                  <a:lnTo>
                    <a:pt x="2562237" y="2074862"/>
                  </a:lnTo>
                  <a:lnTo>
                    <a:pt x="2522029" y="2070468"/>
                  </a:lnTo>
                  <a:lnTo>
                    <a:pt x="2505049" y="2061121"/>
                  </a:lnTo>
                  <a:lnTo>
                    <a:pt x="2485377" y="2050300"/>
                  </a:lnTo>
                  <a:lnTo>
                    <a:pt x="2498153" y="2061121"/>
                  </a:lnTo>
                  <a:lnTo>
                    <a:pt x="2472588" y="2039480"/>
                  </a:lnTo>
                  <a:lnTo>
                    <a:pt x="2485377" y="2050300"/>
                  </a:lnTo>
                  <a:lnTo>
                    <a:pt x="2476817" y="2039480"/>
                  </a:lnTo>
                  <a:lnTo>
                    <a:pt x="2459431" y="2017471"/>
                  </a:lnTo>
                  <a:lnTo>
                    <a:pt x="2448458" y="1978545"/>
                  </a:lnTo>
                  <a:lnTo>
                    <a:pt x="2452865" y="1938350"/>
                  </a:lnTo>
                  <a:lnTo>
                    <a:pt x="2463088" y="1919757"/>
                  </a:lnTo>
                  <a:lnTo>
                    <a:pt x="2545715" y="1989696"/>
                  </a:lnTo>
                  <a:lnTo>
                    <a:pt x="2571839" y="1958835"/>
                  </a:lnTo>
                  <a:lnTo>
                    <a:pt x="2489225" y="1888896"/>
                  </a:lnTo>
                  <a:lnTo>
                    <a:pt x="2505862" y="1875751"/>
                  </a:lnTo>
                  <a:lnTo>
                    <a:pt x="2544788" y="1864779"/>
                  </a:lnTo>
                  <a:lnTo>
                    <a:pt x="2584983" y="1869173"/>
                  </a:lnTo>
                  <a:lnTo>
                    <a:pt x="2621648" y="1889340"/>
                  </a:lnTo>
                  <a:lnTo>
                    <a:pt x="2647594" y="1922183"/>
                  </a:lnTo>
                  <a:lnTo>
                    <a:pt x="2658554" y="1961095"/>
                  </a:lnTo>
                  <a:lnTo>
                    <a:pt x="2658554" y="1883359"/>
                  </a:lnTo>
                  <a:lnTo>
                    <a:pt x="2642654" y="1864779"/>
                  </a:lnTo>
                  <a:lnTo>
                    <a:pt x="2642539" y="1864652"/>
                  </a:lnTo>
                  <a:lnTo>
                    <a:pt x="2604795" y="1841919"/>
                  </a:lnTo>
                  <a:lnTo>
                    <a:pt x="2563279" y="1832432"/>
                  </a:lnTo>
                  <a:lnTo>
                    <a:pt x="2521216" y="1835924"/>
                  </a:lnTo>
                  <a:lnTo>
                    <a:pt x="2481821" y="1852129"/>
                  </a:lnTo>
                  <a:lnTo>
                    <a:pt x="2463901" y="1867471"/>
                  </a:lnTo>
                  <a:lnTo>
                    <a:pt x="372681" y="96977"/>
                  </a:lnTo>
                  <a:lnTo>
                    <a:pt x="346494" y="74815"/>
                  </a:lnTo>
                  <a:lnTo>
                    <a:pt x="323430" y="55283"/>
                  </a:lnTo>
                  <a:lnTo>
                    <a:pt x="88353" y="74815"/>
                  </a:lnTo>
                  <a:lnTo>
                    <a:pt x="0" y="0"/>
                  </a:lnTo>
                  <a:lnTo>
                    <a:pt x="0" y="52984"/>
                  </a:lnTo>
                  <a:lnTo>
                    <a:pt x="75018" y="116509"/>
                  </a:lnTo>
                  <a:lnTo>
                    <a:pt x="310108" y="96977"/>
                  </a:lnTo>
                  <a:lnTo>
                    <a:pt x="2437777" y="1898319"/>
                  </a:lnTo>
                  <a:lnTo>
                    <a:pt x="2425598" y="1918538"/>
                  </a:lnTo>
                  <a:lnTo>
                    <a:pt x="2416111" y="1960054"/>
                  </a:lnTo>
                  <a:lnTo>
                    <a:pt x="2419604" y="2002116"/>
                  </a:lnTo>
                  <a:lnTo>
                    <a:pt x="2435809" y="2041512"/>
                  </a:lnTo>
                  <a:lnTo>
                    <a:pt x="2464460" y="2074989"/>
                  </a:lnTo>
                  <a:lnTo>
                    <a:pt x="2502217" y="2097735"/>
                  </a:lnTo>
                  <a:lnTo>
                    <a:pt x="2543746" y="2107222"/>
                  </a:lnTo>
                  <a:lnTo>
                    <a:pt x="2585809" y="2103729"/>
                  </a:lnTo>
                  <a:lnTo>
                    <a:pt x="2625191" y="2087511"/>
                  </a:lnTo>
                  <a:lnTo>
                    <a:pt x="2639974" y="2074862"/>
                  </a:lnTo>
                  <a:lnTo>
                    <a:pt x="2658681" y="2058860"/>
                  </a:lnTo>
                  <a:lnTo>
                    <a:pt x="2681414" y="2021103"/>
                  </a:lnTo>
                  <a:lnTo>
                    <a:pt x="2690914" y="1979587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0" y="9541643"/>
              <a:ext cx="2298700" cy="1767205"/>
            </a:xfrm>
            <a:custGeom>
              <a:avLst/>
              <a:gdLst/>
              <a:ahLst/>
              <a:cxnLst/>
              <a:rect l="l" t="t" r="r" b="b"/>
              <a:pathLst>
                <a:path w="2298700" h="1767204">
                  <a:moveTo>
                    <a:pt x="2298700" y="1766912"/>
                  </a:moveTo>
                  <a:lnTo>
                    <a:pt x="640016" y="362635"/>
                  </a:lnTo>
                  <a:lnTo>
                    <a:pt x="614527" y="341058"/>
                  </a:lnTo>
                  <a:lnTo>
                    <a:pt x="590765" y="320929"/>
                  </a:lnTo>
                  <a:lnTo>
                    <a:pt x="348564" y="341058"/>
                  </a:lnTo>
                  <a:lnTo>
                    <a:pt x="192468" y="208902"/>
                  </a:lnTo>
                  <a:lnTo>
                    <a:pt x="204647" y="188683"/>
                  </a:lnTo>
                  <a:lnTo>
                    <a:pt x="214134" y="147167"/>
                  </a:lnTo>
                  <a:lnTo>
                    <a:pt x="210642" y="105092"/>
                  </a:lnTo>
                  <a:lnTo>
                    <a:pt x="194437" y="65709"/>
                  </a:lnTo>
                  <a:lnTo>
                    <a:pt x="165887" y="32359"/>
                  </a:lnTo>
                  <a:lnTo>
                    <a:pt x="128028" y="9486"/>
                  </a:lnTo>
                  <a:lnTo>
                    <a:pt x="86512" y="0"/>
                  </a:lnTo>
                  <a:lnTo>
                    <a:pt x="44437" y="3492"/>
                  </a:lnTo>
                  <a:lnTo>
                    <a:pt x="5054" y="19710"/>
                  </a:lnTo>
                  <a:lnTo>
                    <a:pt x="0" y="24041"/>
                  </a:lnTo>
                  <a:lnTo>
                    <a:pt x="0" y="66319"/>
                  </a:lnTo>
                  <a:lnTo>
                    <a:pt x="29095" y="43332"/>
                  </a:lnTo>
                  <a:lnTo>
                    <a:pt x="68021" y="32359"/>
                  </a:lnTo>
                  <a:lnTo>
                    <a:pt x="108216" y="36753"/>
                  </a:lnTo>
                  <a:lnTo>
                    <a:pt x="144881" y="56921"/>
                  </a:lnTo>
                  <a:lnTo>
                    <a:pt x="170815" y="89750"/>
                  </a:lnTo>
                  <a:lnTo>
                    <a:pt x="181787" y="128676"/>
                  </a:lnTo>
                  <a:lnTo>
                    <a:pt x="177393" y="168871"/>
                  </a:lnTo>
                  <a:lnTo>
                    <a:pt x="167157" y="187477"/>
                  </a:lnTo>
                  <a:lnTo>
                    <a:pt x="84531" y="117500"/>
                  </a:lnTo>
                  <a:lnTo>
                    <a:pt x="58407" y="148361"/>
                  </a:lnTo>
                  <a:lnTo>
                    <a:pt x="141033" y="218325"/>
                  </a:lnTo>
                  <a:lnTo>
                    <a:pt x="124383" y="231470"/>
                  </a:lnTo>
                  <a:lnTo>
                    <a:pt x="85471" y="242443"/>
                  </a:lnTo>
                  <a:lnTo>
                    <a:pt x="45275" y="238048"/>
                  </a:lnTo>
                  <a:lnTo>
                    <a:pt x="28282" y="228701"/>
                  </a:lnTo>
                  <a:lnTo>
                    <a:pt x="8623" y="217893"/>
                  </a:lnTo>
                  <a:lnTo>
                    <a:pt x="0" y="206971"/>
                  </a:lnTo>
                  <a:lnTo>
                    <a:pt x="0" y="210578"/>
                  </a:lnTo>
                  <a:lnTo>
                    <a:pt x="0" y="249974"/>
                  </a:lnTo>
                  <a:lnTo>
                    <a:pt x="25463" y="265303"/>
                  </a:lnTo>
                  <a:lnTo>
                    <a:pt x="66979" y="274789"/>
                  </a:lnTo>
                  <a:lnTo>
                    <a:pt x="109042" y="271297"/>
                  </a:lnTo>
                  <a:lnTo>
                    <a:pt x="148424" y="255092"/>
                  </a:lnTo>
                  <a:lnTo>
                    <a:pt x="163207" y="242443"/>
                  </a:lnTo>
                  <a:lnTo>
                    <a:pt x="166344" y="239763"/>
                  </a:lnTo>
                  <a:lnTo>
                    <a:pt x="335229" y="382752"/>
                  </a:lnTo>
                  <a:lnTo>
                    <a:pt x="577430" y="362635"/>
                  </a:lnTo>
                  <a:lnTo>
                    <a:pt x="2236114" y="1766912"/>
                  </a:lnTo>
                  <a:lnTo>
                    <a:pt x="2298700" y="176691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0" y="1065662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5" y="651936"/>
                  </a:lnTo>
                  <a:lnTo>
                    <a:pt x="770034" y="651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0" y="11013664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29" y="294891"/>
                  </a:lnTo>
                  <a:lnTo>
                    <a:pt x="348312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1585582" y="9182982"/>
              <a:ext cx="2063750" cy="2125980"/>
            </a:xfrm>
            <a:custGeom>
              <a:avLst/>
              <a:gdLst/>
              <a:ahLst/>
              <a:cxnLst/>
              <a:rect l="l" t="t" r="r" b="b"/>
              <a:pathLst>
                <a:path w="2063750" h="2125979">
                  <a:moveTo>
                    <a:pt x="2063330" y="2125573"/>
                  </a:moveTo>
                  <a:lnTo>
                    <a:pt x="1325575" y="1500962"/>
                  </a:lnTo>
                  <a:lnTo>
                    <a:pt x="1291272" y="1087818"/>
                  </a:lnTo>
                  <a:lnTo>
                    <a:pt x="253123" y="208902"/>
                  </a:lnTo>
                  <a:lnTo>
                    <a:pt x="265303" y="188671"/>
                  </a:lnTo>
                  <a:lnTo>
                    <a:pt x="274802" y="147154"/>
                  </a:lnTo>
                  <a:lnTo>
                    <a:pt x="271310" y="105092"/>
                  </a:lnTo>
                  <a:lnTo>
                    <a:pt x="255092" y="65697"/>
                  </a:lnTo>
                  <a:lnTo>
                    <a:pt x="242443" y="50927"/>
                  </a:lnTo>
                  <a:lnTo>
                    <a:pt x="242443" y="128663"/>
                  </a:lnTo>
                  <a:lnTo>
                    <a:pt x="238036" y="168859"/>
                  </a:lnTo>
                  <a:lnTo>
                    <a:pt x="227799" y="187464"/>
                  </a:lnTo>
                  <a:lnTo>
                    <a:pt x="145199" y="117513"/>
                  </a:lnTo>
                  <a:lnTo>
                    <a:pt x="119062" y="148361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26" y="242430"/>
                  </a:lnTo>
                  <a:lnTo>
                    <a:pt x="105918" y="238036"/>
                  </a:lnTo>
                  <a:lnTo>
                    <a:pt x="88938" y="228688"/>
                  </a:lnTo>
                  <a:lnTo>
                    <a:pt x="69265" y="217868"/>
                  </a:lnTo>
                  <a:lnTo>
                    <a:pt x="82042" y="228688"/>
                  </a:lnTo>
                  <a:lnTo>
                    <a:pt x="56476" y="207048"/>
                  </a:lnTo>
                  <a:lnTo>
                    <a:pt x="69265" y="217868"/>
                  </a:lnTo>
                  <a:lnTo>
                    <a:pt x="60706" y="207048"/>
                  </a:lnTo>
                  <a:lnTo>
                    <a:pt x="43319" y="185039"/>
                  </a:lnTo>
                  <a:lnTo>
                    <a:pt x="32346" y="146113"/>
                  </a:lnTo>
                  <a:lnTo>
                    <a:pt x="36753" y="105918"/>
                  </a:lnTo>
                  <a:lnTo>
                    <a:pt x="56921" y="69253"/>
                  </a:lnTo>
                  <a:lnTo>
                    <a:pt x="89750" y="43319"/>
                  </a:lnTo>
                  <a:lnTo>
                    <a:pt x="128676" y="32346"/>
                  </a:lnTo>
                  <a:lnTo>
                    <a:pt x="168871" y="36741"/>
                  </a:lnTo>
                  <a:lnTo>
                    <a:pt x="205536" y="56908"/>
                  </a:lnTo>
                  <a:lnTo>
                    <a:pt x="231470" y="89750"/>
                  </a:lnTo>
                  <a:lnTo>
                    <a:pt x="242443" y="128663"/>
                  </a:lnTo>
                  <a:lnTo>
                    <a:pt x="242443" y="50927"/>
                  </a:lnTo>
                  <a:lnTo>
                    <a:pt x="226542" y="32346"/>
                  </a:lnTo>
                  <a:lnTo>
                    <a:pt x="226441" y="32219"/>
                  </a:lnTo>
                  <a:lnTo>
                    <a:pt x="188683" y="9486"/>
                  </a:lnTo>
                  <a:lnTo>
                    <a:pt x="147167" y="0"/>
                  </a:lnTo>
                  <a:lnTo>
                    <a:pt x="105092" y="3492"/>
                  </a:lnTo>
                  <a:lnTo>
                    <a:pt x="65709" y="19697"/>
                  </a:lnTo>
                  <a:lnTo>
                    <a:pt x="32219" y="48361"/>
                  </a:lnTo>
                  <a:lnTo>
                    <a:pt x="9486" y="86106"/>
                  </a:lnTo>
                  <a:lnTo>
                    <a:pt x="0" y="127622"/>
                  </a:lnTo>
                  <a:lnTo>
                    <a:pt x="3492" y="169684"/>
                  </a:lnTo>
                  <a:lnTo>
                    <a:pt x="19697" y="209080"/>
                  </a:lnTo>
                  <a:lnTo>
                    <a:pt x="48361" y="242557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79"/>
                  </a:lnTo>
                  <a:lnTo>
                    <a:pt x="223862" y="242430"/>
                  </a:lnTo>
                  <a:lnTo>
                    <a:pt x="226999" y="239750"/>
                  </a:lnTo>
                  <a:lnTo>
                    <a:pt x="1252334" y="1107833"/>
                  </a:lnTo>
                  <a:lnTo>
                    <a:pt x="1286649" y="1520990"/>
                  </a:lnTo>
                  <a:lnTo>
                    <a:pt x="2000745" y="2125573"/>
                  </a:lnTo>
                  <a:lnTo>
                    <a:pt x="2063330" y="2125573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617814" y="9939940"/>
              <a:ext cx="1623060" cy="1369060"/>
            </a:xfrm>
            <a:custGeom>
              <a:avLst/>
              <a:gdLst/>
              <a:ahLst/>
              <a:cxnLst/>
              <a:rect l="l" t="t" r="r" b="b"/>
              <a:pathLst>
                <a:path w="1623060" h="1369059">
                  <a:moveTo>
                    <a:pt x="1622945" y="1368615"/>
                  </a:moveTo>
                  <a:lnTo>
                    <a:pt x="253123" y="208889"/>
                  </a:lnTo>
                  <a:lnTo>
                    <a:pt x="265303" y="188683"/>
                  </a:lnTo>
                  <a:lnTo>
                    <a:pt x="274789" y="147167"/>
                  </a:lnTo>
                  <a:lnTo>
                    <a:pt x="271297" y="105105"/>
                  </a:lnTo>
                  <a:lnTo>
                    <a:pt x="255930" y="67741"/>
                  </a:lnTo>
                  <a:lnTo>
                    <a:pt x="255092" y="65709"/>
                  </a:lnTo>
                  <a:lnTo>
                    <a:pt x="242443" y="50939"/>
                  </a:lnTo>
                  <a:lnTo>
                    <a:pt x="242443" y="128676"/>
                  </a:lnTo>
                  <a:lnTo>
                    <a:pt x="238036" y="168871"/>
                  </a:lnTo>
                  <a:lnTo>
                    <a:pt x="227812" y="187452"/>
                  </a:lnTo>
                  <a:lnTo>
                    <a:pt x="145211" y="117513"/>
                  </a:lnTo>
                  <a:lnTo>
                    <a:pt x="119075" y="148386"/>
                  </a:lnTo>
                  <a:lnTo>
                    <a:pt x="201676" y="218325"/>
                  </a:lnTo>
                  <a:lnTo>
                    <a:pt x="185039" y="231470"/>
                  </a:lnTo>
                  <a:lnTo>
                    <a:pt x="146113" y="242443"/>
                  </a:lnTo>
                  <a:lnTo>
                    <a:pt x="105918" y="238048"/>
                  </a:lnTo>
                  <a:lnTo>
                    <a:pt x="69253" y="217881"/>
                  </a:lnTo>
                  <a:lnTo>
                    <a:pt x="43319" y="185039"/>
                  </a:lnTo>
                  <a:lnTo>
                    <a:pt x="32346" y="146126"/>
                  </a:lnTo>
                  <a:lnTo>
                    <a:pt x="36753" y="105930"/>
                  </a:lnTo>
                  <a:lnTo>
                    <a:pt x="56921" y="69265"/>
                  </a:lnTo>
                  <a:lnTo>
                    <a:pt x="89750" y="43319"/>
                  </a:lnTo>
                  <a:lnTo>
                    <a:pt x="128676" y="32359"/>
                  </a:lnTo>
                  <a:lnTo>
                    <a:pt x="168871" y="36753"/>
                  </a:lnTo>
                  <a:lnTo>
                    <a:pt x="205524" y="56921"/>
                  </a:lnTo>
                  <a:lnTo>
                    <a:pt x="231470" y="89750"/>
                  </a:lnTo>
                  <a:lnTo>
                    <a:pt x="242443" y="128676"/>
                  </a:lnTo>
                  <a:lnTo>
                    <a:pt x="242443" y="50939"/>
                  </a:lnTo>
                  <a:lnTo>
                    <a:pt x="238302" y="46101"/>
                  </a:lnTo>
                  <a:lnTo>
                    <a:pt x="226542" y="32359"/>
                  </a:lnTo>
                  <a:lnTo>
                    <a:pt x="226441" y="32232"/>
                  </a:lnTo>
                  <a:lnTo>
                    <a:pt x="188683" y="9486"/>
                  </a:lnTo>
                  <a:lnTo>
                    <a:pt x="147154" y="0"/>
                  </a:lnTo>
                  <a:lnTo>
                    <a:pt x="105092" y="3492"/>
                  </a:lnTo>
                  <a:lnTo>
                    <a:pt x="65709" y="19710"/>
                  </a:lnTo>
                  <a:lnTo>
                    <a:pt x="32219" y="48361"/>
                  </a:lnTo>
                  <a:lnTo>
                    <a:pt x="9486" y="86118"/>
                  </a:lnTo>
                  <a:lnTo>
                    <a:pt x="0" y="127635"/>
                  </a:lnTo>
                  <a:lnTo>
                    <a:pt x="3492" y="169697"/>
                  </a:lnTo>
                  <a:lnTo>
                    <a:pt x="19697" y="209092"/>
                  </a:lnTo>
                  <a:lnTo>
                    <a:pt x="48361" y="242570"/>
                  </a:lnTo>
                  <a:lnTo>
                    <a:pt x="86106" y="265303"/>
                  </a:lnTo>
                  <a:lnTo>
                    <a:pt x="127635" y="274789"/>
                  </a:lnTo>
                  <a:lnTo>
                    <a:pt x="169697" y="271297"/>
                  </a:lnTo>
                  <a:lnTo>
                    <a:pt x="209080" y="255092"/>
                  </a:lnTo>
                  <a:lnTo>
                    <a:pt x="223862" y="242443"/>
                  </a:lnTo>
                  <a:lnTo>
                    <a:pt x="226987" y="239763"/>
                  </a:lnTo>
                  <a:lnTo>
                    <a:pt x="1560347" y="1368615"/>
                  </a:lnTo>
                  <a:lnTo>
                    <a:pt x="1622945" y="1368615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298" name="object 13">
            <a:extLst>
              <a:ext uri="{FF2B5EF4-FFF2-40B4-BE49-F238E27FC236}">
                <a16:creationId xmlns:a16="http://schemas.microsoft.com/office/drawing/2014/main" id="{4E747828-C8E6-45F4-B00A-2D7602F48FB3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52530" y="1416306"/>
            <a:ext cx="5692837" cy="447367"/>
          </a:xfrm>
          <a:prstGeom prst="rect">
            <a:avLst/>
          </a:prstGeom>
        </p:spPr>
      </p:pic>
      <p:sp>
        <p:nvSpPr>
          <p:cNvPr id="299" name="object 14">
            <a:extLst>
              <a:ext uri="{FF2B5EF4-FFF2-40B4-BE49-F238E27FC236}">
                <a16:creationId xmlns:a16="http://schemas.microsoft.com/office/drawing/2014/main" id="{1EE42D61-CFB1-415C-B8FF-20B90F269F8D}"/>
              </a:ext>
            </a:extLst>
          </p:cNvPr>
          <p:cNvSpPr/>
          <p:nvPr/>
        </p:nvSpPr>
        <p:spPr>
          <a:xfrm>
            <a:off x="1351981" y="1347198"/>
            <a:ext cx="5704732" cy="39662"/>
          </a:xfrm>
          <a:custGeom>
            <a:avLst/>
            <a:gdLst/>
            <a:ahLst/>
            <a:cxnLst/>
            <a:rect l="l" t="t" r="r" b="b"/>
            <a:pathLst>
              <a:path w="9407525" h="65405">
                <a:moveTo>
                  <a:pt x="9349055" y="0"/>
                </a:moveTo>
                <a:lnTo>
                  <a:pt x="57956" y="0"/>
                </a:lnTo>
                <a:lnTo>
                  <a:pt x="35396" y="4554"/>
                </a:lnTo>
                <a:lnTo>
                  <a:pt x="16974" y="16975"/>
                </a:lnTo>
                <a:lnTo>
                  <a:pt x="4554" y="35401"/>
                </a:lnTo>
                <a:lnTo>
                  <a:pt x="0" y="57966"/>
                </a:lnTo>
                <a:lnTo>
                  <a:pt x="0" y="64793"/>
                </a:lnTo>
                <a:lnTo>
                  <a:pt x="9407022" y="64793"/>
                </a:lnTo>
                <a:lnTo>
                  <a:pt x="9407022" y="57966"/>
                </a:lnTo>
                <a:lnTo>
                  <a:pt x="9402466" y="35401"/>
                </a:lnTo>
                <a:lnTo>
                  <a:pt x="9390042" y="16975"/>
                </a:lnTo>
                <a:lnTo>
                  <a:pt x="9371616" y="4554"/>
                </a:lnTo>
                <a:lnTo>
                  <a:pt x="9349055" y="0"/>
                </a:lnTo>
                <a:close/>
              </a:path>
            </a:pathLst>
          </a:custGeom>
          <a:solidFill>
            <a:srgbClr val="0C8F3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00" name="object 15">
            <a:extLst>
              <a:ext uri="{FF2B5EF4-FFF2-40B4-BE49-F238E27FC236}">
                <a16:creationId xmlns:a16="http://schemas.microsoft.com/office/drawing/2014/main" id="{BD8CD3E0-B09B-4F73-B363-3342A15D2AF8}"/>
              </a:ext>
            </a:extLst>
          </p:cNvPr>
          <p:cNvGrpSpPr/>
          <p:nvPr/>
        </p:nvGrpSpPr>
        <p:grpSpPr>
          <a:xfrm>
            <a:off x="1351978" y="1347198"/>
            <a:ext cx="5704732" cy="398542"/>
            <a:chOff x="2201386" y="1764563"/>
            <a:chExt cx="9407525" cy="657225"/>
          </a:xfrm>
        </p:grpSpPr>
        <p:sp>
          <p:nvSpPr>
            <p:cNvPr id="301" name="object 16">
              <a:extLst>
                <a:ext uri="{FF2B5EF4-FFF2-40B4-BE49-F238E27FC236}">
                  <a16:creationId xmlns:a16="http://schemas.microsoft.com/office/drawing/2014/main" id="{CF7EDE04-B2E1-4217-8E37-474136432C87}"/>
                </a:ext>
              </a:extLst>
            </p:cNvPr>
            <p:cNvSpPr/>
            <p:nvPr/>
          </p:nvSpPr>
          <p:spPr>
            <a:xfrm>
              <a:off x="2201386" y="235695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2" name="object 17">
              <a:extLst>
                <a:ext uri="{FF2B5EF4-FFF2-40B4-BE49-F238E27FC236}">
                  <a16:creationId xmlns:a16="http://schemas.microsoft.com/office/drawing/2014/main" id="{B3F35BCF-AD65-47E8-847F-448B9DBEBED9}"/>
                </a:ext>
              </a:extLst>
            </p:cNvPr>
            <p:cNvSpPr/>
            <p:nvPr/>
          </p:nvSpPr>
          <p:spPr>
            <a:xfrm>
              <a:off x="2201388" y="1829357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03" name="object 18">
              <a:extLst>
                <a:ext uri="{FF2B5EF4-FFF2-40B4-BE49-F238E27FC236}">
                  <a16:creationId xmlns:a16="http://schemas.microsoft.com/office/drawing/2014/main" id="{2224C81C-4766-4196-A13F-D59133CD75D3}"/>
                </a:ext>
              </a:extLst>
            </p:cNvPr>
            <p:cNvSpPr/>
            <p:nvPr/>
          </p:nvSpPr>
          <p:spPr>
            <a:xfrm>
              <a:off x="2409666" y="176775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4" name="object 19">
              <a:extLst>
                <a:ext uri="{FF2B5EF4-FFF2-40B4-BE49-F238E27FC236}">
                  <a16:creationId xmlns:a16="http://schemas.microsoft.com/office/drawing/2014/main" id="{BB63E62C-1D7D-46FE-B3F0-03016C919499}"/>
                </a:ext>
              </a:extLst>
            </p:cNvPr>
            <p:cNvSpPr/>
            <p:nvPr/>
          </p:nvSpPr>
          <p:spPr>
            <a:xfrm>
              <a:off x="2409669" y="1767760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4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398"/>
                  </a:lnTo>
                  <a:lnTo>
                    <a:pt x="433591" y="580318"/>
                  </a:lnTo>
                  <a:lnTo>
                    <a:pt x="475119" y="562271"/>
                  </a:lnTo>
                  <a:lnTo>
                    <a:pt x="511992" y="537932"/>
                  </a:lnTo>
                  <a:lnTo>
                    <a:pt x="543817" y="507973"/>
                  </a:lnTo>
                  <a:lnTo>
                    <a:pt x="570202" y="473069"/>
                  </a:lnTo>
                  <a:lnTo>
                    <a:pt x="590756" y="433892"/>
                  </a:lnTo>
                  <a:lnTo>
                    <a:pt x="605085" y="391117"/>
                  </a:lnTo>
                  <a:lnTo>
                    <a:pt x="612798" y="345415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5" name="object 20">
              <a:extLst>
                <a:ext uri="{FF2B5EF4-FFF2-40B4-BE49-F238E27FC236}">
                  <a16:creationId xmlns:a16="http://schemas.microsoft.com/office/drawing/2014/main" id="{F9A37A07-38E1-44AF-97D6-99D32815CA4B}"/>
                </a:ext>
              </a:extLst>
            </p:cNvPr>
            <p:cNvSpPr/>
            <p:nvPr/>
          </p:nvSpPr>
          <p:spPr>
            <a:xfrm>
              <a:off x="2409666" y="176775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6" name="object 21">
              <a:extLst>
                <a:ext uri="{FF2B5EF4-FFF2-40B4-BE49-F238E27FC236}">
                  <a16:creationId xmlns:a16="http://schemas.microsoft.com/office/drawing/2014/main" id="{B5D8294E-1A56-4D5F-A824-CF0C92920DC2}"/>
                </a:ext>
              </a:extLst>
            </p:cNvPr>
            <p:cNvSpPr/>
            <p:nvPr/>
          </p:nvSpPr>
          <p:spPr>
            <a:xfrm>
              <a:off x="2409670" y="176775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7" name="object 22">
              <a:extLst>
                <a:ext uri="{FF2B5EF4-FFF2-40B4-BE49-F238E27FC236}">
                  <a16:creationId xmlns:a16="http://schemas.microsoft.com/office/drawing/2014/main" id="{85876315-FBBF-4719-B3D8-787B521FC067}"/>
                </a:ext>
              </a:extLst>
            </p:cNvPr>
            <p:cNvSpPr/>
            <p:nvPr/>
          </p:nvSpPr>
          <p:spPr>
            <a:xfrm>
              <a:off x="2409672" y="1767759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30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8" name="object 23">
              <a:extLst>
                <a:ext uri="{FF2B5EF4-FFF2-40B4-BE49-F238E27FC236}">
                  <a16:creationId xmlns:a16="http://schemas.microsoft.com/office/drawing/2014/main" id="{746BFEE8-494B-41A2-ADD2-87005EDFC9BD}"/>
                </a:ext>
              </a:extLst>
            </p:cNvPr>
            <p:cNvSpPr/>
            <p:nvPr/>
          </p:nvSpPr>
          <p:spPr>
            <a:xfrm>
              <a:off x="2409664" y="176775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19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9" name="object 24">
              <a:extLst>
                <a:ext uri="{FF2B5EF4-FFF2-40B4-BE49-F238E27FC236}">
                  <a16:creationId xmlns:a16="http://schemas.microsoft.com/office/drawing/2014/main" id="{0797C5CB-5AE9-4019-BE66-20DA1ACC2B2F}"/>
                </a:ext>
              </a:extLst>
            </p:cNvPr>
            <p:cNvSpPr/>
            <p:nvPr/>
          </p:nvSpPr>
          <p:spPr>
            <a:xfrm>
              <a:off x="2409672" y="1767751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0" name="object 25">
              <a:extLst>
                <a:ext uri="{FF2B5EF4-FFF2-40B4-BE49-F238E27FC236}">
                  <a16:creationId xmlns:a16="http://schemas.microsoft.com/office/drawing/2014/main" id="{4A301385-B38F-4535-AB96-02F375E9E8E8}"/>
                </a:ext>
              </a:extLst>
            </p:cNvPr>
            <p:cNvSpPr/>
            <p:nvPr/>
          </p:nvSpPr>
          <p:spPr>
            <a:xfrm>
              <a:off x="2409664" y="1767758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1" name="object 26">
              <a:extLst>
                <a:ext uri="{FF2B5EF4-FFF2-40B4-BE49-F238E27FC236}">
                  <a16:creationId xmlns:a16="http://schemas.microsoft.com/office/drawing/2014/main" id="{13485E50-F6CD-49CF-B78E-35D5FE71D121}"/>
                </a:ext>
              </a:extLst>
            </p:cNvPr>
            <p:cNvSpPr/>
            <p:nvPr/>
          </p:nvSpPr>
          <p:spPr>
            <a:xfrm>
              <a:off x="2409667" y="176775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5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2" name="object 27">
              <a:extLst>
                <a:ext uri="{FF2B5EF4-FFF2-40B4-BE49-F238E27FC236}">
                  <a16:creationId xmlns:a16="http://schemas.microsoft.com/office/drawing/2014/main" id="{E276FB68-EC92-48B5-AC2E-AB6A352D8439}"/>
                </a:ext>
              </a:extLst>
            </p:cNvPr>
            <p:cNvSpPr/>
            <p:nvPr/>
          </p:nvSpPr>
          <p:spPr>
            <a:xfrm>
              <a:off x="2409664" y="1767761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4">
                  <a:moveTo>
                    <a:pt x="555637" y="0"/>
                  </a:moveTo>
                  <a:lnTo>
                    <a:pt x="0" y="0"/>
                  </a:lnTo>
                  <a:lnTo>
                    <a:pt x="0" y="243270"/>
                  </a:lnTo>
                  <a:lnTo>
                    <a:pt x="3384" y="288893"/>
                  </a:lnTo>
                  <a:lnTo>
                    <a:pt x="13217" y="332915"/>
                  </a:lnTo>
                  <a:lnTo>
                    <a:pt x="29020" y="374765"/>
                  </a:lnTo>
                  <a:lnTo>
                    <a:pt x="50312" y="413871"/>
                  </a:lnTo>
                  <a:lnTo>
                    <a:pt x="76615" y="449662"/>
                  </a:lnTo>
                  <a:lnTo>
                    <a:pt x="107449" y="481567"/>
                  </a:lnTo>
                  <a:lnTo>
                    <a:pt x="142334" y="509015"/>
                  </a:lnTo>
                  <a:lnTo>
                    <a:pt x="180790" y="531434"/>
                  </a:lnTo>
                  <a:lnTo>
                    <a:pt x="222339" y="548254"/>
                  </a:lnTo>
                  <a:lnTo>
                    <a:pt x="266501" y="558903"/>
                  </a:lnTo>
                  <a:lnTo>
                    <a:pt x="312796" y="562810"/>
                  </a:lnTo>
                  <a:lnTo>
                    <a:pt x="358840" y="559548"/>
                  </a:lnTo>
                  <a:lnTo>
                    <a:pt x="401855" y="549447"/>
                  </a:lnTo>
                  <a:lnTo>
                    <a:pt x="441435" y="533077"/>
                  </a:lnTo>
                  <a:lnTo>
                    <a:pt x="477169" y="511010"/>
                  </a:lnTo>
                  <a:lnTo>
                    <a:pt x="508651" y="483815"/>
                  </a:lnTo>
                  <a:lnTo>
                    <a:pt x="535472" y="452064"/>
                  </a:lnTo>
                  <a:lnTo>
                    <a:pt x="557223" y="416328"/>
                  </a:lnTo>
                  <a:lnTo>
                    <a:pt x="573498" y="377177"/>
                  </a:lnTo>
                  <a:lnTo>
                    <a:pt x="583886" y="335182"/>
                  </a:lnTo>
                  <a:lnTo>
                    <a:pt x="587981" y="290915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3" name="object 28">
              <a:extLst>
                <a:ext uri="{FF2B5EF4-FFF2-40B4-BE49-F238E27FC236}">
                  <a16:creationId xmlns:a16="http://schemas.microsoft.com/office/drawing/2014/main" id="{2C6EF311-935F-4B34-AA25-B65EB4F52F59}"/>
                </a:ext>
              </a:extLst>
            </p:cNvPr>
            <p:cNvSpPr/>
            <p:nvPr/>
          </p:nvSpPr>
          <p:spPr>
            <a:xfrm>
              <a:off x="2409667" y="1767757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4" name="object 29">
              <a:extLst>
                <a:ext uri="{FF2B5EF4-FFF2-40B4-BE49-F238E27FC236}">
                  <a16:creationId xmlns:a16="http://schemas.microsoft.com/office/drawing/2014/main" id="{67788EC4-0B43-4BE3-AF07-6CE4262427C8}"/>
                </a:ext>
              </a:extLst>
            </p:cNvPr>
            <p:cNvSpPr/>
            <p:nvPr/>
          </p:nvSpPr>
          <p:spPr>
            <a:xfrm>
              <a:off x="2409671" y="176775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5" name="object 30">
              <a:extLst>
                <a:ext uri="{FF2B5EF4-FFF2-40B4-BE49-F238E27FC236}">
                  <a16:creationId xmlns:a16="http://schemas.microsoft.com/office/drawing/2014/main" id="{A1F4A3E6-7B51-4A61-AC0A-0A9BA0E855B8}"/>
                </a:ext>
              </a:extLst>
            </p:cNvPr>
            <p:cNvSpPr/>
            <p:nvPr/>
          </p:nvSpPr>
          <p:spPr>
            <a:xfrm>
              <a:off x="2409673" y="1767760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80">
                  <a:moveTo>
                    <a:pt x="555689" y="0"/>
                  </a:moveTo>
                  <a:lnTo>
                    <a:pt x="0" y="0"/>
                  </a:lnTo>
                  <a:lnTo>
                    <a:pt x="0" y="242599"/>
                  </a:lnTo>
                  <a:lnTo>
                    <a:pt x="3963" y="291337"/>
                  </a:lnTo>
                  <a:lnTo>
                    <a:pt x="15438" y="337984"/>
                  </a:lnTo>
                  <a:lnTo>
                    <a:pt x="33806" y="381831"/>
                  </a:lnTo>
                  <a:lnTo>
                    <a:pt x="58446" y="422168"/>
                  </a:lnTo>
                  <a:lnTo>
                    <a:pt x="88739" y="458288"/>
                  </a:lnTo>
                  <a:lnTo>
                    <a:pt x="124063" y="489480"/>
                  </a:lnTo>
                  <a:lnTo>
                    <a:pt x="163800" y="515037"/>
                  </a:lnTo>
                  <a:lnTo>
                    <a:pt x="207328" y="534248"/>
                  </a:lnTo>
                  <a:lnTo>
                    <a:pt x="254027" y="546405"/>
                  </a:lnTo>
                  <a:lnTo>
                    <a:pt x="303278" y="550799"/>
                  </a:lnTo>
                  <a:lnTo>
                    <a:pt x="352294" y="546918"/>
                  </a:lnTo>
                  <a:lnTo>
                    <a:pt x="397977" y="535189"/>
                  </a:lnTo>
                  <a:lnTo>
                    <a:pt x="439776" y="516318"/>
                  </a:lnTo>
                  <a:lnTo>
                    <a:pt x="477140" y="491017"/>
                  </a:lnTo>
                  <a:lnTo>
                    <a:pt x="509517" y="459992"/>
                  </a:lnTo>
                  <a:lnTo>
                    <a:pt x="536356" y="423953"/>
                  </a:lnTo>
                  <a:lnTo>
                    <a:pt x="557106" y="383608"/>
                  </a:lnTo>
                  <a:lnTo>
                    <a:pt x="571216" y="339666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6" name="object 31">
              <a:extLst>
                <a:ext uri="{FF2B5EF4-FFF2-40B4-BE49-F238E27FC236}">
                  <a16:creationId xmlns:a16="http://schemas.microsoft.com/office/drawing/2014/main" id="{5E0735F2-F8CE-4A0D-ABA3-C398DC38D3E3}"/>
                </a:ext>
              </a:extLst>
            </p:cNvPr>
            <p:cNvSpPr/>
            <p:nvPr/>
          </p:nvSpPr>
          <p:spPr>
            <a:xfrm>
              <a:off x="2409671" y="1767756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69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7" name="object 32">
              <a:extLst>
                <a:ext uri="{FF2B5EF4-FFF2-40B4-BE49-F238E27FC236}">
                  <a16:creationId xmlns:a16="http://schemas.microsoft.com/office/drawing/2014/main" id="{3940520E-EFAC-4AA3-BB0E-B18DFE7E2B56}"/>
                </a:ext>
              </a:extLst>
            </p:cNvPr>
            <p:cNvSpPr/>
            <p:nvPr/>
          </p:nvSpPr>
          <p:spPr>
            <a:xfrm>
              <a:off x="2409673" y="176775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8" name="object 33">
              <a:extLst>
                <a:ext uri="{FF2B5EF4-FFF2-40B4-BE49-F238E27FC236}">
                  <a16:creationId xmlns:a16="http://schemas.microsoft.com/office/drawing/2014/main" id="{7DB87249-8019-4A50-8A09-DC73F05E9890}"/>
                </a:ext>
              </a:extLst>
            </p:cNvPr>
            <p:cNvSpPr/>
            <p:nvPr/>
          </p:nvSpPr>
          <p:spPr>
            <a:xfrm>
              <a:off x="2409665" y="1767759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9" name="object 34">
              <a:extLst>
                <a:ext uri="{FF2B5EF4-FFF2-40B4-BE49-F238E27FC236}">
                  <a16:creationId xmlns:a16="http://schemas.microsoft.com/office/drawing/2014/main" id="{1EA0952A-1A35-4730-9A51-818F934FA7FE}"/>
                </a:ext>
              </a:extLst>
            </p:cNvPr>
            <p:cNvSpPr/>
            <p:nvPr/>
          </p:nvSpPr>
          <p:spPr>
            <a:xfrm>
              <a:off x="2409674" y="1767755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0" name="object 35">
              <a:extLst>
                <a:ext uri="{FF2B5EF4-FFF2-40B4-BE49-F238E27FC236}">
                  <a16:creationId xmlns:a16="http://schemas.microsoft.com/office/drawing/2014/main" id="{E2D58106-61A1-4342-B897-1474FBF69583}"/>
                </a:ext>
              </a:extLst>
            </p:cNvPr>
            <p:cNvSpPr/>
            <p:nvPr/>
          </p:nvSpPr>
          <p:spPr>
            <a:xfrm>
              <a:off x="2409665" y="176775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1" name="object 36">
              <a:extLst>
                <a:ext uri="{FF2B5EF4-FFF2-40B4-BE49-F238E27FC236}">
                  <a16:creationId xmlns:a16="http://schemas.microsoft.com/office/drawing/2014/main" id="{14BC45ED-C978-4C9C-91E3-6511F6BC3546}"/>
                </a:ext>
              </a:extLst>
            </p:cNvPr>
            <p:cNvSpPr/>
            <p:nvPr/>
          </p:nvSpPr>
          <p:spPr>
            <a:xfrm>
              <a:off x="2409669" y="1767758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2" name="object 37">
              <a:extLst>
                <a:ext uri="{FF2B5EF4-FFF2-40B4-BE49-F238E27FC236}">
                  <a16:creationId xmlns:a16="http://schemas.microsoft.com/office/drawing/2014/main" id="{777AC2A0-7A5C-43C3-B179-2F7BBA1CBB64}"/>
                </a:ext>
              </a:extLst>
            </p:cNvPr>
            <p:cNvSpPr/>
            <p:nvPr/>
          </p:nvSpPr>
          <p:spPr>
            <a:xfrm>
              <a:off x="2409672" y="176775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3" name="object 38">
              <a:extLst>
                <a:ext uri="{FF2B5EF4-FFF2-40B4-BE49-F238E27FC236}">
                  <a16:creationId xmlns:a16="http://schemas.microsoft.com/office/drawing/2014/main" id="{C1F3942C-2AFB-4F86-B657-CB8ADDDD9FB1}"/>
                </a:ext>
              </a:extLst>
            </p:cNvPr>
            <p:cNvSpPr/>
            <p:nvPr/>
          </p:nvSpPr>
          <p:spPr>
            <a:xfrm>
              <a:off x="2409669" y="176775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4" name="object 39">
              <a:extLst>
                <a:ext uri="{FF2B5EF4-FFF2-40B4-BE49-F238E27FC236}">
                  <a16:creationId xmlns:a16="http://schemas.microsoft.com/office/drawing/2014/main" id="{8EEE6F72-7C64-4EC8-A028-1984D76502E2}"/>
                </a:ext>
              </a:extLst>
            </p:cNvPr>
            <p:cNvSpPr/>
            <p:nvPr/>
          </p:nvSpPr>
          <p:spPr>
            <a:xfrm>
              <a:off x="2406751" y="176456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</p:grpSp>
      <p:sp>
        <p:nvSpPr>
          <p:cNvPr id="325" name="object 40">
            <a:extLst>
              <a:ext uri="{FF2B5EF4-FFF2-40B4-BE49-F238E27FC236}">
                <a16:creationId xmlns:a16="http://schemas.microsoft.com/office/drawing/2014/main" id="{EBC6E1DC-3D65-4B80-BC84-7870CEB0407F}"/>
              </a:ext>
            </a:extLst>
          </p:cNvPr>
          <p:cNvSpPr txBox="1"/>
          <p:nvPr/>
        </p:nvSpPr>
        <p:spPr>
          <a:xfrm>
            <a:off x="1595761" y="136933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26" name="object 41">
            <a:extLst>
              <a:ext uri="{FF2B5EF4-FFF2-40B4-BE49-F238E27FC236}">
                <a16:creationId xmlns:a16="http://schemas.microsoft.com/office/drawing/2014/main" id="{387DCB92-CEF6-42EF-85C4-3C1F66798AE9}"/>
              </a:ext>
            </a:extLst>
          </p:cNvPr>
          <p:cNvSpPr txBox="1"/>
          <p:nvPr/>
        </p:nvSpPr>
        <p:spPr>
          <a:xfrm>
            <a:off x="1927768" y="1430329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 err="1">
                <a:solidFill>
                  <a:srgbClr val="072442"/>
                </a:solidFill>
                <a:latin typeface="Tahoma"/>
                <a:cs typeface="Tahoma"/>
              </a:rPr>
              <a:t>Toastr</a:t>
            </a: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 Library. 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27" name="object 42">
            <a:extLst>
              <a:ext uri="{FF2B5EF4-FFF2-40B4-BE49-F238E27FC236}">
                <a16:creationId xmlns:a16="http://schemas.microsoft.com/office/drawing/2014/main" id="{CB227EAC-7AFD-48FF-A89D-A0F7D8A95A7E}"/>
              </a:ext>
            </a:extLst>
          </p:cNvPr>
          <p:cNvGrpSpPr/>
          <p:nvPr/>
        </p:nvGrpSpPr>
        <p:grpSpPr>
          <a:xfrm>
            <a:off x="1351978" y="1921833"/>
            <a:ext cx="5704732" cy="516756"/>
            <a:chOff x="2201386" y="2712178"/>
            <a:chExt cx="9407525" cy="852169"/>
          </a:xfrm>
        </p:grpSpPr>
        <p:pic>
          <p:nvPicPr>
            <p:cNvPr id="328" name="object 43">
              <a:extLst>
                <a:ext uri="{FF2B5EF4-FFF2-40B4-BE49-F238E27FC236}">
                  <a16:creationId xmlns:a16="http://schemas.microsoft.com/office/drawing/2014/main" id="{3481488F-3CC4-497C-809E-D8D3EFA3B74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02296" y="2826144"/>
              <a:ext cx="9387910" cy="737741"/>
            </a:xfrm>
            <a:prstGeom prst="rect">
              <a:avLst/>
            </a:prstGeom>
          </p:spPr>
        </p:pic>
        <p:sp>
          <p:nvSpPr>
            <p:cNvPr id="329" name="object 44">
              <a:extLst>
                <a:ext uri="{FF2B5EF4-FFF2-40B4-BE49-F238E27FC236}">
                  <a16:creationId xmlns:a16="http://schemas.microsoft.com/office/drawing/2014/main" id="{F3BDF106-9186-4E11-A02E-9FAB95764DBB}"/>
                </a:ext>
              </a:extLst>
            </p:cNvPr>
            <p:cNvSpPr/>
            <p:nvPr/>
          </p:nvSpPr>
          <p:spPr>
            <a:xfrm>
              <a:off x="2201386" y="3304573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88"/>
                  </a:lnTo>
                  <a:lnTo>
                    <a:pt x="16979" y="47813"/>
                  </a:lnTo>
                  <a:lnTo>
                    <a:pt x="35405" y="60237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7"/>
                  </a:lnTo>
                  <a:lnTo>
                    <a:pt x="9390047" y="47813"/>
                  </a:lnTo>
                  <a:lnTo>
                    <a:pt x="9402468" y="29388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0" name="object 45">
              <a:extLst>
                <a:ext uri="{FF2B5EF4-FFF2-40B4-BE49-F238E27FC236}">
                  <a16:creationId xmlns:a16="http://schemas.microsoft.com/office/drawing/2014/main" id="{111FBBE5-76AF-46BE-A901-477D90BC1316}"/>
                </a:ext>
              </a:extLst>
            </p:cNvPr>
            <p:cNvSpPr/>
            <p:nvPr/>
          </p:nvSpPr>
          <p:spPr>
            <a:xfrm>
              <a:off x="2201391" y="2712181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5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1" name="object 46">
              <a:extLst>
                <a:ext uri="{FF2B5EF4-FFF2-40B4-BE49-F238E27FC236}">
                  <a16:creationId xmlns:a16="http://schemas.microsoft.com/office/drawing/2014/main" id="{88DC489D-3428-4A16-A5A9-FEC7D48FCBF0}"/>
                </a:ext>
              </a:extLst>
            </p:cNvPr>
            <p:cNvSpPr/>
            <p:nvPr/>
          </p:nvSpPr>
          <p:spPr>
            <a:xfrm>
              <a:off x="2201388" y="2776973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2" name="object 47">
              <a:extLst>
                <a:ext uri="{FF2B5EF4-FFF2-40B4-BE49-F238E27FC236}">
                  <a16:creationId xmlns:a16="http://schemas.microsoft.com/office/drawing/2014/main" id="{5ED91A4A-F542-432D-A77C-D7E82E4504E8}"/>
                </a:ext>
              </a:extLst>
            </p:cNvPr>
            <p:cNvSpPr/>
            <p:nvPr/>
          </p:nvSpPr>
          <p:spPr>
            <a:xfrm>
              <a:off x="2409666" y="2715370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3" name="object 48">
              <a:extLst>
                <a:ext uri="{FF2B5EF4-FFF2-40B4-BE49-F238E27FC236}">
                  <a16:creationId xmlns:a16="http://schemas.microsoft.com/office/drawing/2014/main" id="{DA979AE2-8977-4E3B-879F-204AF7C55A85}"/>
                </a:ext>
              </a:extLst>
            </p:cNvPr>
            <p:cNvSpPr/>
            <p:nvPr/>
          </p:nvSpPr>
          <p:spPr>
            <a:xfrm>
              <a:off x="2409669" y="2715376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39"/>
                  </a:lnTo>
                  <a:lnTo>
                    <a:pt x="3075" y="289940"/>
                  </a:lnTo>
                  <a:lnTo>
                    <a:pt x="12039" y="333707"/>
                  </a:lnTo>
                  <a:lnTo>
                    <a:pt x="26492" y="375821"/>
                  </a:lnTo>
                  <a:lnTo>
                    <a:pt x="46039" y="415763"/>
                  </a:lnTo>
                  <a:lnTo>
                    <a:pt x="70282" y="453015"/>
                  </a:lnTo>
                  <a:lnTo>
                    <a:pt x="98825" y="487057"/>
                  </a:lnTo>
                  <a:lnTo>
                    <a:pt x="131270" y="517370"/>
                  </a:lnTo>
                  <a:lnTo>
                    <a:pt x="167220" y="543435"/>
                  </a:lnTo>
                  <a:lnTo>
                    <a:pt x="206279" y="564734"/>
                  </a:lnTo>
                  <a:lnTo>
                    <a:pt x="248049" y="580747"/>
                  </a:lnTo>
                  <a:lnTo>
                    <a:pt x="292134" y="590955"/>
                  </a:lnTo>
                  <a:lnTo>
                    <a:pt x="338136" y="594840"/>
                  </a:lnTo>
                  <a:lnTo>
                    <a:pt x="387799" y="591401"/>
                  </a:lnTo>
                  <a:lnTo>
                    <a:pt x="433591" y="580321"/>
                  </a:lnTo>
                  <a:lnTo>
                    <a:pt x="475119" y="562275"/>
                  </a:lnTo>
                  <a:lnTo>
                    <a:pt x="511992" y="537936"/>
                  </a:lnTo>
                  <a:lnTo>
                    <a:pt x="543817" y="507977"/>
                  </a:lnTo>
                  <a:lnTo>
                    <a:pt x="570202" y="473072"/>
                  </a:lnTo>
                  <a:lnTo>
                    <a:pt x="590756" y="433895"/>
                  </a:lnTo>
                  <a:lnTo>
                    <a:pt x="605085" y="391118"/>
                  </a:lnTo>
                  <a:lnTo>
                    <a:pt x="612798" y="345416"/>
                  </a:lnTo>
                  <a:lnTo>
                    <a:pt x="613503" y="297462"/>
                  </a:lnTo>
                  <a:lnTo>
                    <a:pt x="606808" y="247929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4" name="object 49">
              <a:extLst>
                <a:ext uri="{FF2B5EF4-FFF2-40B4-BE49-F238E27FC236}">
                  <a16:creationId xmlns:a16="http://schemas.microsoft.com/office/drawing/2014/main" id="{B2FBE09A-3EC1-412A-87D9-B78A4451CD6A}"/>
                </a:ext>
              </a:extLst>
            </p:cNvPr>
            <p:cNvSpPr/>
            <p:nvPr/>
          </p:nvSpPr>
          <p:spPr>
            <a:xfrm>
              <a:off x="2409666" y="2715372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5" name="object 50">
              <a:extLst>
                <a:ext uri="{FF2B5EF4-FFF2-40B4-BE49-F238E27FC236}">
                  <a16:creationId xmlns:a16="http://schemas.microsoft.com/office/drawing/2014/main" id="{1F0C5361-0C06-4408-9D61-121A4315C3A0}"/>
                </a:ext>
              </a:extLst>
            </p:cNvPr>
            <p:cNvSpPr/>
            <p:nvPr/>
          </p:nvSpPr>
          <p:spPr>
            <a:xfrm>
              <a:off x="2409670" y="2715369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6" name="object 51">
              <a:extLst>
                <a:ext uri="{FF2B5EF4-FFF2-40B4-BE49-F238E27FC236}">
                  <a16:creationId xmlns:a16="http://schemas.microsoft.com/office/drawing/2014/main" id="{057977A5-EE9B-414C-8E53-9686B83C2E7D}"/>
                </a:ext>
              </a:extLst>
            </p:cNvPr>
            <p:cNvSpPr/>
            <p:nvPr/>
          </p:nvSpPr>
          <p:spPr>
            <a:xfrm>
              <a:off x="2409672" y="2715375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7" name="object 52">
              <a:extLst>
                <a:ext uri="{FF2B5EF4-FFF2-40B4-BE49-F238E27FC236}">
                  <a16:creationId xmlns:a16="http://schemas.microsoft.com/office/drawing/2014/main" id="{B52250C5-648A-45DE-9537-944E0BCFBE55}"/>
                </a:ext>
              </a:extLst>
            </p:cNvPr>
            <p:cNvSpPr/>
            <p:nvPr/>
          </p:nvSpPr>
          <p:spPr>
            <a:xfrm>
              <a:off x="2409664" y="2715371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8" name="object 53">
              <a:extLst>
                <a:ext uri="{FF2B5EF4-FFF2-40B4-BE49-F238E27FC236}">
                  <a16:creationId xmlns:a16="http://schemas.microsoft.com/office/drawing/2014/main" id="{76E13659-91E6-4ED8-AE4B-5607B0D3297C}"/>
                </a:ext>
              </a:extLst>
            </p:cNvPr>
            <p:cNvSpPr/>
            <p:nvPr/>
          </p:nvSpPr>
          <p:spPr>
            <a:xfrm>
              <a:off x="2409672" y="2715368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9" name="object 54">
              <a:extLst>
                <a:ext uri="{FF2B5EF4-FFF2-40B4-BE49-F238E27FC236}">
                  <a16:creationId xmlns:a16="http://schemas.microsoft.com/office/drawing/2014/main" id="{504A0E9E-1264-44B5-8185-326DD9CD278D}"/>
                </a:ext>
              </a:extLst>
            </p:cNvPr>
            <p:cNvSpPr/>
            <p:nvPr/>
          </p:nvSpPr>
          <p:spPr>
            <a:xfrm>
              <a:off x="2409664" y="2715373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0" name="object 55">
              <a:extLst>
                <a:ext uri="{FF2B5EF4-FFF2-40B4-BE49-F238E27FC236}">
                  <a16:creationId xmlns:a16="http://schemas.microsoft.com/office/drawing/2014/main" id="{D55B60F0-74C2-478B-BD20-51A059660BCF}"/>
                </a:ext>
              </a:extLst>
            </p:cNvPr>
            <p:cNvSpPr/>
            <p:nvPr/>
          </p:nvSpPr>
          <p:spPr>
            <a:xfrm>
              <a:off x="2409667" y="2715370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6"/>
                  </a:lnTo>
                  <a:lnTo>
                    <a:pt x="13348" y="333987"/>
                  </a:lnTo>
                  <a:lnTo>
                    <a:pt x="29308" y="376286"/>
                  </a:lnTo>
                  <a:lnTo>
                    <a:pt x="50813" y="415841"/>
                  </a:lnTo>
                  <a:lnTo>
                    <a:pt x="77379" y="452067"/>
                  </a:lnTo>
                  <a:lnTo>
                    <a:pt x="108523" y="484381"/>
                  </a:lnTo>
                  <a:lnTo>
                    <a:pt x="143759" y="512198"/>
                  </a:lnTo>
                  <a:lnTo>
                    <a:pt x="182605" y="534934"/>
                  </a:lnTo>
                  <a:lnTo>
                    <a:pt x="224576" y="552006"/>
                  </a:lnTo>
                  <a:lnTo>
                    <a:pt x="269189" y="562829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1" name="object 56">
              <a:extLst>
                <a:ext uri="{FF2B5EF4-FFF2-40B4-BE49-F238E27FC236}">
                  <a16:creationId xmlns:a16="http://schemas.microsoft.com/office/drawing/2014/main" id="{544B88BF-3066-4415-8E30-7A22DA2D9DB5}"/>
                </a:ext>
              </a:extLst>
            </p:cNvPr>
            <p:cNvSpPr/>
            <p:nvPr/>
          </p:nvSpPr>
          <p:spPr>
            <a:xfrm>
              <a:off x="2409664" y="2715367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2" name="object 57">
              <a:extLst>
                <a:ext uri="{FF2B5EF4-FFF2-40B4-BE49-F238E27FC236}">
                  <a16:creationId xmlns:a16="http://schemas.microsoft.com/office/drawing/2014/main" id="{C9E40542-6698-4103-84F5-424D2CB3DA6E}"/>
                </a:ext>
              </a:extLst>
            </p:cNvPr>
            <p:cNvSpPr/>
            <p:nvPr/>
          </p:nvSpPr>
          <p:spPr>
            <a:xfrm>
              <a:off x="2409667" y="2715372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3" name="object 58">
              <a:extLst>
                <a:ext uri="{FF2B5EF4-FFF2-40B4-BE49-F238E27FC236}">
                  <a16:creationId xmlns:a16="http://schemas.microsoft.com/office/drawing/2014/main" id="{13D36BB2-1C5B-42D1-92BB-7D0A91C37FA6}"/>
                </a:ext>
              </a:extLst>
            </p:cNvPr>
            <p:cNvSpPr/>
            <p:nvPr/>
          </p:nvSpPr>
          <p:spPr>
            <a:xfrm>
              <a:off x="2409671" y="2715369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4" name="object 59">
              <a:extLst>
                <a:ext uri="{FF2B5EF4-FFF2-40B4-BE49-F238E27FC236}">
                  <a16:creationId xmlns:a16="http://schemas.microsoft.com/office/drawing/2014/main" id="{4FB5157A-0015-4BDB-931D-85CA66808B78}"/>
                </a:ext>
              </a:extLst>
            </p:cNvPr>
            <p:cNvSpPr/>
            <p:nvPr/>
          </p:nvSpPr>
          <p:spPr>
            <a:xfrm>
              <a:off x="2409673" y="2715366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8"/>
                  </a:lnTo>
                  <a:lnTo>
                    <a:pt x="439776" y="516327"/>
                  </a:lnTo>
                  <a:lnTo>
                    <a:pt x="477140" y="491024"/>
                  </a:lnTo>
                  <a:lnTo>
                    <a:pt x="509517" y="459997"/>
                  </a:lnTo>
                  <a:lnTo>
                    <a:pt x="536356" y="423957"/>
                  </a:lnTo>
                  <a:lnTo>
                    <a:pt x="557106" y="383610"/>
                  </a:lnTo>
                  <a:lnTo>
                    <a:pt x="571216" y="339667"/>
                  </a:lnTo>
                  <a:lnTo>
                    <a:pt x="578135" y="292835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5" name="object 60">
              <a:extLst>
                <a:ext uri="{FF2B5EF4-FFF2-40B4-BE49-F238E27FC236}">
                  <a16:creationId xmlns:a16="http://schemas.microsoft.com/office/drawing/2014/main" id="{633A2AD2-9314-4735-9D23-A4E665CC96F7}"/>
                </a:ext>
              </a:extLst>
            </p:cNvPr>
            <p:cNvSpPr/>
            <p:nvPr/>
          </p:nvSpPr>
          <p:spPr>
            <a:xfrm>
              <a:off x="2409671" y="2715371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90"/>
                  </a:lnTo>
                  <a:lnTo>
                    <a:pt x="3922" y="290669"/>
                  </a:lnTo>
                  <a:lnTo>
                    <a:pt x="15279" y="336829"/>
                  </a:lnTo>
                  <a:lnTo>
                    <a:pt x="33458" y="380178"/>
                  </a:lnTo>
                  <a:lnTo>
                    <a:pt x="57843" y="420025"/>
                  </a:lnTo>
                  <a:lnTo>
                    <a:pt x="87821" y="455677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6" name="object 61">
              <a:extLst>
                <a:ext uri="{FF2B5EF4-FFF2-40B4-BE49-F238E27FC236}">
                  <a16:creationId xmlns:a16="http://schemas.microsoft.com/office/drawing/2014/main" id="{476D6C27-2C29-421C-B93A-2F2589CB8703}"/>
                </a:ext>
              </a:extLst>
            </p:cNvPr>
            <p:cNvSpPr/>
            <p:nvPr/>
          </p:nvSpPr>
          <p:spPr>
            <a:xfrm>
              <a:off x="2409673" y="2715368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7" name="object 62">
              <a:extLst>
                <a:ext uri="{FF2B5EF4-FFF2-40B4-BE49-F238E27FC236}">
                  <a16:creationId xmlns:a16="http://schemas.microsoft.com/office/drawing/2014/main" id="{8C079B0B-4A07-47DB-8DEF-E2D59AD2912C}"/>
                </a:ext>
              </a:extLst>
            </p:cNvPr>
            <p:cNvSpPr/>
            <p:nvPr/>
          </p:nvSpPr>
          <p:spPr>
            <a:xfrm>
              <a:off x="2409665" y="2715376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8" name="object 63">
              <a:extLst>
                <a:ext uri="{FF2B5EF4-FFF2-40B4-BE49-F238E27FC236}">
                  <a16:creationId xmlns:a16="http://schemas.microsoft.com/office/drawing/2014/main" id="{9A30B475-762A-47A6-8B6E-23B746759CE6}"/>
                </a:ext>
              </a:extLst>
            </p:cNvPr>
            <p:cNvSpPr/>
            <p:nvPr/>
          </p:nvSpPr>
          <p:spPr>
            <a:xfrm>
              <a:off x="2409674" y="2715370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5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31"/>
                  </a:lnTo>
                  <a:lnTo>
                    <a:pt x="381882" y="519901"/>
                  </a:lnTo>
                  <a:lnTo>
                    <a:pt x="422720" y="502039"/>
                  </a:lnTo>
                  <a:lnTo>
                    <a:pt x="459610" y="478086"/>
                  </a:lnTo>
                  <a:lnTo>
                    <a:pt x="491990" y="448682"/>
                  </a:lnTo>
                  <a:lnTo>
                    <a:pt x="519298" y="414469"/>
                  </a:lnTo>
                  <a:lnTo>
                    <a:pt x="540974" y="376086"/>
                  </a:lnTo>
                  <a:lnTo>
                    <a:pt x="556456" y="334174"/>
                  </a:lnTo>
                  <a:lnTo>
                    <a:pt x="565181" y="289375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9" name="object 64">
              <a:extLst>
                <a:ext uri="{FF2B5EF4-FFF2-40B4-BE49-F238E27FC236}">
                  <a16:creationId xmlns:a16="http://schemas.microsoft.com/office/drawing/2014/main" id="{5399CED9-897F-4AB6-816B-3C3EB3D29BC2}"/>
                </a:ext>
              </a:extLst>
            </p:cNvPr>
            <p:cNvSpPr/>
            <p:nvPr/>
          </p:nvSpPr>
          <p:spPr>
            <a:xfrm>
              <a:off x="2409665" y="2715367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3"/>
                  </a:lnTo>
                  <a:lnTo>
                    <a:pt x="14645" y="332175"/>
                  </a:lnTo>
                  <a:lnTo>
                    <a:pt x="32067" y="373542"/>
                  </a:lnTo>
                  <a:lnTo>
                    <a:pt x="55434" y="411430"/>
                  </a:lnTo>
                  <a:lnTo>
                    <a:pt x="84157" y="445216"/>
                  </a:lnTo>
                  <a:lnTo>
                    <a:pt x="117645" y="474277"/>
                  </a:lnTo>
                  <a:lnTo>
                    <a:pt x="155308" y="497988"/>
                  </a:lnTo>
                  <a:lnTo>
                    <a:pt x="196556" y="515726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0" name="object 65">
              <a:extLst>
                <a:ext uri="{FF2B5EF4-FFF2-40B4-BE49-F238E27FC236}">
                  <a16:creationId xmlns:a16="http://schemas.microsoft.com/office/drawing/2014/main" id="{95EEF624-B50E-4498-9F12-69FF11B83F9D}"/>
                </a:ext>
              </a:extLst>
            </p:cNvPr>
            <p:cNvSpPr/>
            <p:nvPr/>
          </p:nvSpPr>
          <p:spPr>
            <a:xfrm>
              <a:off x="2409669" y="2715375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1" name="object 66">
              <a:extLst>
                <a:ext uri="{FF2B5EF4-FFF2-40B4-BE49-F238E27FC236}">
                  <a16:creationId xmlns:a16="http://schemas.microsoft.com/office/drawing/2014/main" id="{394E9CFC-8506-43E1-A52F-3B1E542B4211}"/>
                </a:ext>
              </a:extLst>
            </p:cNvPr>
            <p:cNvSpPr/>
            <p:nvPr/>
          </p:nvSpPr>
          <p:spPr>
            <a:xfrm>
              <a:off x="2409672" y="2715369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2" name="object 67">
              <a:extLst>
                <a:ext uri="{FF2B5EF4-FFF2-40B4-BE49-F238E27FC236}">
                  <a16:creationId xmlns:a16="http://schemas.microsoft.com/office/drawing/2014/main" id="{01A7C67C-9417-42F4-8A64-2F03A72A87A8}"/>
                </a:ext>
              </a:extLst>
            </p:cNvPr>
            <p:cNvSpPr/>
            <p:nvPr/>
          </p:nvSpPr>
          <p:spPr>
            <a:xfrm>
              <a:off x="2409669" y="2715366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4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3" name="object 68">
              <a:extLst>
                <a:ext uri="{FF2B5EF4-FFF2-40B4-BE49-F238E27FC236}">
                  <a16:creationId xmlns:a16="http://schemas.microsoft.com/office/drawing/2014/main" id="{7421B170-1644-42A1-A5E9-EC69F864C67C}"/>
                </a:ext>
              </a:extLst>
            </p:cNvPr>
            <p:cNvSpPr/>
            <p:nvPr/>
          </p:nvSpPr>
          <p:spPr>
            <a:xfrm>
              <a:off x="2406751" y="2712178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4" name="object 69">
            <a:extLst>
              <a:ext uri="{FF2B5EF4-FFF2-40B4-BE49-F238E27FC236}">
                <a16:creationId xmlns:a16="http://schemas.microsoft.com/office/drawing/2014/main" id="{1BF7D6FD-AB40-47C4-9A0E-F07E2EFEC5BC}"/>
              </a:ext>
            </a:extLst>
          </p:cNvPr>
          <p:cNvSpPr txBox="1"/>
          <p:nvPr/>
        </p:nvSpPr>
        <p:spPr>
          <a:xfrm>
            <a:off x="1595761" y="1943968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355" name="object 70">
            <a:extLst>
              <a:ext uri="{FF2B5EF4-FFF2-40B4-BE49-F238E27FC236}">
                <a16:creationId xmlns:a16="http://schemas.microsoft.com/office/drawing/2014/main" id="{1618D341-4A42-42FE-B05B-0E3BBF10D27B}"/>
              </a:ext>
            </a:extLst>
          </p:cNvPr>
          <p:cNvSpPr txBox="1"/>
          <p:nvPr/>
        </p:nvSpPr>
        <p:spPr>
          <a:xfrm>
            <a:off x="1927768" y="2004966"/>
            <a:ext cx="177052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Linking with API.</a:t>
            </a:r>
            <a:endParaRPr sz="1273" dirty="0">
              <a:latin typeface="Tahoma"/>
              <a:cs typeface="Tahoma"/>
            </a:endParaRPr>
          </a:p>
        </p:txBody>
      </p:sp>
      <p:grpSp>
        <p:nvGrpSpPr>
          <p:cNvPr id="356" name="object 71">
            <a:extLst>
              <a:ext uri="{FF2B5EF4-FFF2-40B4-BE49-F238E27FC236}">
                <a16:creationId xmlns:a16="http://schemas.microsoft.com/office/drawing/2014/main" id="{B972F2FB-7C61-41E1-85D4-210F1A373D83}"/>
              </a:ext>
            </a:extLst>
          </p:cNvPr>
          <p:cNvGrpSpPr/>
          <p:nvPr/>
        </p:nvGrpSpPr>
        <p:grpSpPr>
          <a:xfrm>
            <a:off x="1351978" y="2496467"/>
            <a:ext cx="5704732" cy="516756"/>
            <a:chOff x="2201386" y="3659793"/>
            <a:chExt cx="9407525" cy="852169"/>
          </a:xfrm>
        </p:grpSpPr>
        <p:pic>
          <p:nvPicPr>
            <p:cNvPr id="357" name="object 72">
              <a:extLst>
                <a:ext uri="{FF2B5EF4-FFF2-40B4-BE49-F238E27FC236}">
                  <a16:creationId xmlns:a16="http://schemas.microsoft.com/office/drawing/2014/main" id="{CD1DCB04-254F-46A2-8B64-AC48D5ADE04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2296" y="3773759"/>
              <a:ext cx="9387910" cy="737741"/>
            </a:xfrm>
            <a:prstGeom prst="rect">
              <a:avLst/>
            </a:prstGeom>
          </p:spPr>
        </p:pic>
        <p:sp>
          <p:nvSpPr>
            <p:cNvPr id="358" name="object 73">
              <a:extLst>
                <a:ext uri="{FF2B5EF4-FFF2-40B4-BE49-F238E27FC236}">
                  <a16:creationId xmlns:a16="http://schemas.microsoft.com/office/drawing/2014/main" id="{E0F0A1ED-2EF8-4BE8-944D-2F32A7A48D3A}"/>
                </a:ext>
              </a:extLst>
            </p:cNvPr>
            <p:cNvSpPr/>
            <p:nvPr/>
          </p:nvSpPr>
          <p:spPr>
            <a:xfrm>
              <a:off x="2201386" y="4252188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407022" y="0"/>
                  </a:moveTo>
                  <a:lnTo>
                    <a:pt x="0" y="0"/>
                  </a:lnTo>
                  <a:lnTo>
                    <a:pt x="0" y="6827"/>
                  </a:lnTo>
                  <a:lnTo>
                    <a:pt x="4555" y="29392"/>
                  </a:lnTo>
                  <a:lnTo>
                    <a:pt x="16979" y="47817"/>
                  </a:lnTo>
                  <a:lnTo>
                    <a:pt x="35405" y="60239"/>
                  </a:lnTo>
                  <a:lnTo>
                    <a:pt x="57966" y="64793"/>
                  </a:lnTo>
                  <a:lnTo>
                    <a:pt x="9349066" y="64793"/>
                  </a:lnTo>
                  <a:lnTo>
                    <a:pt x="9371625" y="60239"/>
                  </a:lnTo>
                  <a:lnTo>
                    <a:pt x="9390047" y="47817"/>
                  </a:lnTo>
                  <a:lnTo>
                    <a:pt x="9402468" y="29392"/>
                  </a:lnTo>
                  <a:lnTo>
                    <a:pt x="9407022" y="6827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1111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9" name="object 74">
              <a:extLst>
                <a:ext uri="{FF2B5EF4-FFF2-40B4-BE49-F238E27FC236}">
                  <a16:creationId xmlns:a16="http://schemas.microsoft.com/office/drawing/2014/main" id="{2D113324-C0BF-4865-A1A6-D3FDAAC7135D}"/>
                </a:ext>
              </a:extLst>
            </p:cNvPr>
            <p:cNvSpPr/>
            <p:nvPr/>
          </p:nvSpPr>
          <p:spPr>
            <a:xfrm>
              <a:off x="2201391" y="3659796"/>
              <a:ext cx="9407525" cy="65405"/>
            </a:xfrm>
            <a:custGeom>
              <a:avLst/>
              <a:gdLst/>
              <a:ahLst/>
              <a:cxnLst/>
              <a:rect l="l" t="t" r="r" b="b"/>
              <a:pathLst>
                <a:path w="9407525" h="65404">
                  <a:moveTo>
                    <a:pt x="9349055" y="0"/>
                  </a:moveTo>
                  <a:lnTo>
                    <a:pt x="57956" y="0"/>
                  </a:lnTo>
                  <a:lnTo>
                    <a:pt x="35396" y="4554"/>
                  </a:lnTo>
                  <a:lnTo>
                    <a:pt x="16974" y="16975"/>
                  </a:lnTo>
                  <a:lnTo>
                    <a:pt x="4554" y="35401"/>
                  </a:lnTo>
                  <a:lnTo>
                    <a:pt x="0" y="57966"/>
                  </a:lnTo>
                  <a:lnTo>
                    <a:pt x="0" y="64793"/>
                  </a:lnTo>
                  <a:lnTo>
                    <a:pt x="9407022" y="64793"/>
                  </a:lnTo>
                  <a:lnTo>
                    <a:pt x="9407022" y="57966"/>
                  </a:lnTo>
                  <a:lnTo>
                    <a:pt x="9402466" y="35401"/>
                  </a:lnTo>
                  <a:lnTo>
                    <a:pt x="9390042" y="16975"/>
                  </a:lnTo>
                  <a:lnTo>
                    <a:pt x="9371616" y="4554"/>
                  </a:lnTo>
                  <a:lnTo>
                    <a:pt x="9349055" y="0"/>
                  </a:lnTo>
                  <a:close/>
                </a:path>
              </a:pathLst>
            </a:custGeom>
            <a:solidFill>
              <a:srgbClr val="0C8F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0" name="object 75">
              <a:extLst>
                <a:ext uri="{FF2B5EF4-FFF2-40B4-BE49-F238E27FC236}">
                  <a16:creationId xmlns:a16="http://schemas.microsoft.com/office/drawing/2014/main" id="{A78DE1A7-E0E4-4192-95DB-3E05504B2A4A}"/>
                </a:ext>
              </a:extLst>
            </p:cNvPr>
            <p:cNvSpPr/>
            <p:nvPr/>
          </p:nvSpPr>
          <p:spPr>
            <a:xfrm>
              <a:off x="2201388" y="3724588"/>
              <a:ext cx="9407525" cy="527685"/>
            </a:xfrm>
            <a:custGeom>
              <a:avLst/>
              <a:gdLst/>
              <a:ahLst/>
              <a:cxnLst/>
              <a:rect l="l" t="t" r="r" b="b"/>
              <a:pathLst>
                <a:path w="9407525" h="527685">
                  <a:moveTo>
                    <a:pt x="9407022" y="0"/>
                  </a:moveTo>
                  <a:lnTo>
                    <a:pt x="0" y="0"/>
                  </a:lnTo>
                  <a:lnTo>
                    <a:pt x="0" y="527596"/>
                  </a:lnTo>
                  <a:lnTo>
                    <a:pt x="9407022" y="527596"/>
                  </a:lnTo>
                  <a:lnTo>
                    <a:pt x="9407022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sp>
          <p:nvSpPr>
            <p:cNvPr id="361" name="object 76">
              <a:extLst>
                <a:ext uri="{FF2B5EF4-FFF2-40B4-BE49-F238E27FC236}">
                  <a16:creationId xmlns:a16="http://schemas.microsoft.com/office/drawing/2014/main" id="{0AB5CC2E-39A0-4263-B53E-70E92E3427D1}"/>
                </a:ext>
              </a:extLst>
            </p:cNvPr>
            <p:cNvSpPr/>
            <p:nvPr/>
          </p:nvSpPr>
          <p:spPr>
            <a:xfrm>
              <a:off x="2409666" y="3662985"/>
              <a:ext cx="617220" cy="599440"/>
            </a:xfrm>
            <a:custGeom>
              <a:avLst/>
              <a:gdLst/>
              <a:ahLst/>
              <a:cxnLst/>
              <a:rect l="l" t="t" r="r" b="b"/>
              <a:pathLst>
                <a:path w="617219" h="599439">
                  <a:moveTo>
                    <a:pt x="555438" y="0"/>
                  </a:moveTo>
                  <a:lnTo>
                    <a:pt x="0" y="0"/>
                  </a:lnTo>
                  <a:lnTo>
                    <a:pt x="0" y="245270"/>
                  </a:lnTo>
                  <a:lnTo>
                    <a:pt x="3104" y="290546"/>
                  </a:lnTo>
                  <a:lnTo>
                    <a:pt x="12150" y="334711"/>
                  </a:lnTo>
                  <a:lnTo>
                    <a:pt x="26738" y="377235"/>
                  </a:lnTo>
                  <a:lnTo>
                    <a:pt x="46466" y="417590"/>
                  </a:lnTo>
                  <a:lnTo>
                    <a:pt x="70935" y="455247"/>
                  </a:lnTo>
                  <a:lnTo>
                    <a:pt x="99744" y="489676"/>
                  </a:lnTo>
                  <a:lnTo>
                    <a:pt x="132492" y="520348"/>
                  </a:lnTo>
                  <a:lnTo>
                    <a:pt x="168779" y="546736"/>
                  </a:lnTo>
                  <a:lnTo>
                    <a:pt x="208205" y="568308"/>
                  </a:lnTo>
                  <a:lnTo>
                    <a:pt x="250369" y="584538"/>
                  </a:lnTo>
                  <a:lnTo>
                    <a:pt x="294870" y="594895"/>
                  </a:lnTo>
                  <a:lnTo>
                    <a:pt x="341308" y="598850"/>
                  </a:lnTo>
                  <a:lnTo>
                    <a:pt x="387394" y="595982"/>
                  </a:lnTo>
                  <a:lnTo>
                    <a:pt x="430165" y="586562"/>
                  </a:lnTo>
                  <a:lnTo>
                    <a:pt x="469322" y="571118"/>
                  </a:lnTo>
                  <a:lnTo>
                    <a:pt x="504563" y="550180"/>
                  </a:lnTo>
                  <a:lnTo>
                    <a:pt x="535589" y="524276"/>
                  </a:lnTo>
                  <a:lnTo>
                    <a:pt x="562099" y="493935"/>
                  </a:lnTo>
                  <a:lnTo>
                    <a:pt x="583792" y="459685"/>
                  </a:lnTo>
                  <a:lnTo>
                    <a:pt x="600369" y="422055"/>
                  </a:lnTo>
                  <a:lnTo>
                    <a:pt x="611528" y="381573"/>
                  </a:lnTo>
                  <a:lnTo>
                    <a:pt x="616970" y="338769"/>
                  </a:lnTo>
                  <a:lnTo>
                    <a:pt x="616394" y="294170"/>
                  </a:lnTo>
                  <a:lnTo>
                    <a:pt x="609499" y="248306"/>
                  </a:lnTo>
                  <a:lnTo>
                    <a:pt x="555438" y="0"/>
                  </a:lnTo>
                  <a:close/>
                </a:path>
              </a:pathLst>
            </a:custGeom>
            <a:solidFill>
              <a:srgbClr val="FBFCFC">
                <a:alpha val="476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2" name="object 77">
              <a:extLst>
                <a:ext uri="{FF2B5EF4-FFF2-40B4-BE49-F238E27FC236}">
                  <a16:creationId xmlns:a16="http://schemas.microsoft.com/office/drawing/2014/main" id="{0496AEF3-6FAE-486B-9002-FB7FDC05EEC3}"/>
                </a:ext>
              </a:extLst>
            </p:cNvPr>
            <p:cNvSpPr/>
            <p:nvPr/>
          </p:nvSpPr>
          <p:spPr>
            <a:xfrm>
              <a:off x="2409669" y="3662981"/>
              <a:ext cx="614045" cy="594995"/>
            </a:xfrm>
            <a:custGeom>
              <a:avLst/>
              <a:gdLst/>
              <a:ahLst/>
              <a:cxnLst/>
              <a:rect l="l" t="t" r="r" b="b"/>
              <a:pathLst>
                <a:path w="614044" h="594995">
                  <a:moveTo>
                    <a:pt x="555449" y="0"/>
                  </a:moveTo>
                  <a:lnTo>
                    <a:pt x="0" y="0"/>
                  </a:lnTo>
                  <a:lnTo>
                    <a:pt x="0" y="245050"/>
                  </a:lnTo>
                  <a:lnTo>
                    <a:pt x="3075" y="289950"/>
                  </a:lnTo>
                  <a:lnTo>
                    <a:pt x="12039" y="333717"/>
                  </a:lnTo>
                  <a:lnTo>
                    <a:pt x="26492" y="375831"/>
                  </a:lnTo>
                  <a:lnTo>
                    <a:pt x="46039" y="415774"/>
                  </a:lnTo>
                  <a:lnTo>
                    <a:pt x="70282" y="453025"/>
                  </a:lnTo>
                  <a:lnTo>
                    <a:pt x="98825" y="487067"/>
                  </a:lnTo>
                  <a:lnTo>
                    <a:pt x="131270" y="517380"/>
                  </a:lnTo>
                  <a:lnTo>
                    <a:pt x="167220" y="543446"/>
                  </a:lnTo>
                  <a:lnTo>
                    <a:pt x="206279" y="564745"/>
                  </a:lnTo>
                  <a:lnTo>
                    <a:pt x="248049" y="580758"/>
                  </a:lnTo>
                  <a:lnTo>
                    <a:pt x="292134" y="590966"/>
                  </a:lnTo>
                  <a:lnTo>
                    <a:pt x="338136" y="594850"/>
                  </a:lnTo>
                  <a:lnTo>
                    <a:pt x="387799" y="591409"/>
                  </a:lnTo>
                  <a:lnTo>
                    <a:pt x="433591" y="580328"/>
                  </a:lnTo>
                  <a:lnTo>
                    <a:pt x="475119" y="562281"/>
                  </a:lnTo>
                  <a:lnTo>
                    <a:pt x="511992" y="537942"/>
                  </a:lnTo>
                  <a:lnTo>
                    <a:pt x="543817" y="507984"/>
                  </a:lnTo>
                  <a:lnTo>
                    <a:pt x="570202" y="473079"/>
                  </a:lnTo>
                  <a:lnTo>
                    <a:pt x="590756" y="433903"/>
                  </a:lnTo>
                  <a:lnTo>
                    <a:pt x="605085" y="391127"/>
                  </a:lnTo>
                  <a:lnTo>
                    <a:pt x="612798" y="345426"/>
                  </a:lnTo>
                  <a:lnTo>
                    <a:pt x="613503" y="297472"/>
                  </a:lnTo>
                  <a:lnTo>
                    <a:pt x="606808" y="247940"/>
                  </a:lnTo>
                  <a:lnTo>
                    <a:pt x="555449" y="0"/>
                  </a:lnTo>
                  <a:close/>
                </a:path>
              </a:pathLst>
            </a:custGeom>
            <a:solidFill>
              <a:srgbClr val="F8F9F9">
                <a:alpha val="9524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3" name="object 78">
              <a:extLst>
                <a:ext uri="{FF2B5EF4-FFF2-40B4-BE49-F238E27FC236}">
                  <a16:creationId xmlns:a16="http://schemas.microsoft.com/office/drawing/2014/main" id="{A0E49730-240E-4860-8EE8-D83E16746B8F}"/>
                </a:ext>
              </a:extLst>
            </p:cNvPr>
            <p:cNvSpPr/>
            <p:nvPr/>
          </p:nvSpPr>
          <p:spPr>
            <a:xfrm>
              <a:off x="2409666" y="3662987"/>
              <a:ext cx="610870" cy="591185"/>
            </a:xfrm>
            <a:custGeom>
              <a:avLst/>
              <a:gdLst/>
              <a:ahLst/>
              <a:cxnLst/>
              <a:rect l="l" t="t" r="r" b="b"/>
              <a:pathLst>
                <a:path w="610869" h="591185">
                  <a:moveTo>
                    <a:pt x="555480" y="0"/>
                  </a:moveTo>
                  <a:lnTo>
                    <a:pt x="0" y="0"/>
                  </a:lnTo>
                  <a:lnTo>
                    <a:pt x="0" y="244819"/>
                  </a:lnTo>
                  <a:lnTo>
                    <a:pt x="3047" y="289342"/>
                  </a:lnTo>
                  <a:lnTo>
                    <a:pt x="11928" y="332709"/>
                  </a:lnTo>
                  <a:lnTo>
                    <a:pt x="26249" y="374412"/>
                  </a:lnTo>
                  <a:lnTo>
                    <a:pt x="45615" y="413942"/>
                  </a:lnTo>
                  <a:lnTo>
                    <a:pt x="69634" y="450789"/>
                  </a:lnTo>
                  <a:lnTo>
                    <a:pt x="97911" y="484444"/>
                  </a:lnTo>
                  <a:lnTo>
                    <a:pt x="130054" y="514399"/>
                  </a:lnTo>
                  <a:lnTo>
                    <a:pt x="165669" y="540143"/>
                  </a:lnTo>
                  <a:lnTo>
                    <a:pt x="204362" y="561169"/>
                  </a:lnTo>
                  <a:lnTo>
                    <a:pt x="245739" y="576966"/>
                  </a:lnTo>
                  <a:lnTo>
                    <a:pt x="289408" y="587026"/>
                  </a:lnTo>
                  <a:lnTo>
                    <a:pt x="334974" y="590840"/>
                  </a:lnTo>
                  <a:lnTo>
                    <a:pt x="384185" y="587421"/>
                  </a:lnTo>
                  <a:lnTo>
                    <a:pt x="429629" y="576463"/>
                  </a:lnTo>
                  <a:lnTo>
                    <a:pt x="470913" y="558626"/>
                  </a:lnTo>
                  <a:lnTo>
                    <a:pt x="507643" y="534571"/>
                  </a:lnTo>
                  <a:lnTo>
                    <a:pt x="539425" y="504958"/>
                  </a:lnTo>
                  <a:lnTo>
                    <a:pt x="565865" y="470448"/>
                  </a:lnTo>
                  <a:lnTo>
                    <a:pt x="586568" y="431702"/>
                  </a:lnTo>
                  <a:lnTo>
                    <a:pt x="601141" y="389379"/>
                  </a:lnTo>
                  <a:lnTo>
                    <a:pt x="609190" y="344142"/>
                  </a:lnTo>
                  <a:lnTo>
                    <a:pt x="610320" y="296649"/>
                  </a:lnTo>
                  <a:lnTo>
                    <a:pt x="604138" y="247563"/>
                  </a:lnTo>
                  <a:lnTo>
                    <a:pt x="555480" y="0"/>
                  </a:lnTo>
                  <a:close/>
                </a:path>
              </a:pathLst>
            </a:custGeom>
            <a:solidFill>
              <a:srgbClr val="F4F6F7">
                <a:alpha val="1428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4" name="object 79">
              <a:extLst>
                <a:ext uri="{FF2B5EF4-FFF2-40B4-BE49-F238E27FC236}">
                  <a16:creationId xmlns:a16="http://schemas.microsoft.com/office/drawing/2014/main" id="{E1253490-B5BB-49B3-BC08-9C8F0F51D593}"/>
                </a:ext>
              </a:extLst>
            </p:cNvPr>
            <p:cNvSpPr/>
            <p:nvPr/>
          </p:nvSpPr>
          <p:spPr>
            <a:xfrm>
              <a:off x="2409670" y="3662984"/>
              <a:ext cx="607695" cy="587375"/>
            </a:xfrm>
            <a:custGeom>
              <a:avLst/>
              <a:gdLst/>
              <a:ahLst/>
              <a:cxnLst/>
              <a:rect l="l" t="t" r="r" b="b"/>
              <a:pathLst>
                <a:path w="607694" h="587375">
                  <a:moveTo>
                    <a:pt x="555501" y="0"/>
                  </a:moveTo>
                  <a:lnTo>
                    <a:pt x="0" y="0"/>
                  </a:lnTo>
                  <a:lnTo>
                    <a:pt x="0" y="244599"/>
                  </a:lnTo>
                  <a:lnTo>
                    <a:pt x="3586" y="292706"/>
                  </a:lnTo>
                  <a:lnTo>
                    <a:pt x="14007" y="339359"/>
                  </a:lnTo>
                  <a:lnTo>
                    <a:pt x="30756" y="383909"/>
                  </a:lnTo>
                  <a:lnTo>
                    <a:pt x="53327" y="425708"/>
                  </a:lnTo>
                  <a:lnTo>
                    <a:pt x="81214" y="464109"/>
                  </a:lnTo>
                  <a:lnTo>
                    <a:pt x="113910" y="498462"/>
                  </a:lnTo>
                  <a:lnTo>
                    <a:pt x="150909" y="528120"/>
                  </a:lnTo>
                  <a:lnTo>
                    <a:pt x="191703" y="552435"/>
                  </a:lnTo>
                  <a:lnTo>
                    <a:pt x="235788" y="570759"/>
                  </a:lnTo>
                  <a:lnTo>
                    <a:pt x="282656" y="582444"/>
                  </a:lnTo>
                  <a:lnTo>
                    <a:pt x="331801" y="586840"/>
                  </a:lnTo>
                  <a:lnTo>
                    <a:pt x="380560" y="583444"/>
                  </a:lnTo>
                  <a:lnTo>
                    <a:pt x="425658" y="572609"/>
                  </a:lnTo>
                  <a:lnTo>
                    <a:pt x="466699" y="554981"/>
                  </a:lnTo>
                  <a:lnTo>
                    <a:pt x="503287" y="531210"/>
                  </a:lnTo>
                  <a:lnTo>
                    <a:pt x="535025" y="501942"/>
                  </a:lnTo>
                  <a:lnTo>
                    <a:pt x="561519" y="467826"/>
                  </a:lnTo>
                  <a:lnTo>
                    <a:pt x="582371" y="429508"/>
                  </a:lnTo>
                  <a:lnTo>
                    <a:pt x="597187" y="387638"/>
                  </a:lnTo>
                  <a:lnTo>
                    <a:pt x="605568" y="342862"/>
                  </a:lnTo>
                  <a:lnTo>
                    <a:pt x="607120" y="295829"/>
                  </a:lnTo>
                  <a:lnTo>
                    <a:pt x="601447" y="247186"/>
                  </a:lnTo>
                  <a:lnTo>
                    <a:pt x="555501" y="0"/>
                  </a:lnTo>
                  <a:close/>
                </a:path>
              </a:pathLst>
            </a:custGeom>
            <a:solidFill>
              <a:srgbClr val="F1F3F4">
                <a:alpha val="1904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5" name="object 80">
              <a:extLst>
                <a:ext uri="{FF2B5EF4-FFF2-40B4-BE49-F238E27FC236}">
                  <a16:creationId xmlns:a16="http://schemas.microsoft.com/office/drawing/2014/main" id="{6087ADB8-0AA7-4AEF-A664-38395411E0FF}"/>
                </a:ext>
              </a:extLst>
            </p:cNvPr>
            <p:cNvSpPr/>
            <p:nvPr/>
          </p:nvSpPr>
          <p:spPr>
            <a:xfrm>
              <a:off x="2409672" y="3662991"/>
              <a:ext cx="604520" cy="582930"/>
            </a:xfrm>
            <a:custGeom>
              <a:avLst/>
              <a:gdLst/>
              <a:ahLst/>
              <a:cxnLst/>
              <a:rect l="l" t="t" r="r" b="b"/>
              <a:pathLst>
                <a:path w="604519" h="582929">
                  <a:moveTo>
                    <a:pt x="555511" y="0"/>
                  </a:moveTo>
                  <a:lnTo>
                    <a:pt x="0" y="0"/>
                  </a:lnTo>
                  <a:lnTo>
                    <a:pt x="0" y="244379"/>
                  </a:lnTo>
                  <a:lnTo>
                    <a:pt x="3552" y="292070"/>
                  </a:lnTo>
                  <a:lnTo>
                    <a:pt x="13875" y="338283"/>
                  </a:lnTo>
                  <a:lnTo>
                    <a:pt x="30466" y="382381"/>
                  </a:lnTo>
                  <a:lnTo>
                    <a:pt x="52823" y="423731"/>
                  </a:lnTo>
                  <a:lnTo>
                    <a:pt x="80445" y="461695"/>
                  </a:lnTo>
                  <a:lnTo>
                    <a:pt x="112830" y="495640"/>
                  </a:lnTo>
                  <a:lnTo>
                    <a:pt x="149476" y="524930"/>
                  </a:lnTo>
                  <a:lnTo>
                    <a:pt x="189880" y="548929"/>
                  </a:lnTo>
                  <a:lnTo>
                    <a:pt x="233542" y="567002"/>
                  </a:lnTo>
                  <a:lnTo>
                    <a:pt x="279958" y="578514"/>
                  </a:lnTo>
                  <a:lnTo>
                    <a:pt x="328628" y="582830"/>
                  </a:lnTo>
                  <a:lnTo>
                    <a:pt x="376935" y="579457"/>
                  </a:lnTo>
                  <a:lnTo>
                    <a:pt x="421686" y="568744"/>
                  </a:lnTo>
                  <a:lnTo>
                    <a:pt x="462484" y="551326"/>
                  </a:lnTo>
                  <a:lnTo>
                    <a:pt x="498930" y="527839"/>
                  </a:lnTo>
                  <a:lnTo>
                    <a:pt x="530627" y="498916"/>
                  </a:lnTo>
                  <a:lnTo>
                    <a:pt x="557175" y="465194"/>
                  </a:lnTo>
                  <a:lnTo>
                    <a:pt x="578178" y="427307"/>
                  </a:lnTo>
                  <a:lnTo>
                    <a:pt x="593236" y="385890"/>
                  </a:lnTo>
                  <a:lnTo>
                    <a:pt x="601953" y="341578"/>
                  </a:lnTo>
                  <a:lnTo>
                    <a:pt x="603929" y="295006"/>
                  </a:lnTo>
                  <a:lnTo>
                    <a:pt x="598767" y="246809"/>
                  </a:lnTo>
                  <a:lnTo>
                    <a:pt x="555511" y="0"/>
                  </a:lnTo>
                  <a:close/>
                </a:path>
              </a:pathLst>
            </a:custGeom>
            <a:solidFill>
              <a:srgbClr val="EDF0F1">
                <a:alpha val="2380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6" name="object 81">
              <a:extLst>
                <a:ext uri="{FF2B5EF4-FFF2-40B4-BE49-F238E27FC236}">
                  <a16:creationId xmlns:a16="http://schemas.microsoft.com/office/drawing/2014/main" id="{4A1F061B-E7DC-4596-9809-26B261FF96B3}"/>
                </a:ext>
              </a:extLst>
            </p:cNvPr>
            <p:cNvSpPr/>
            <p:nvPr/>
          </p:nvSpPr>
          <p:spPr>
            <a:xfrm>
              <a:off x="2409664" y="3662986"/>
              <a:ext cx="601345" cy="579120"/>
            </a:xfrm>
            <a:custGeom>
              <a:avLst/>
              <a:gdLst/>
              <a:ahLst/>
              <a:cxnLst/>
              <a:rect l="l" t="t" r="r" b="b"/>
              <a:pathLst>
                <a:path w="601344" h="579120">
                  <a:moveTo>
                    <a:pt x="555543" y="0"/>
                  </a:moveTo>
                  <a:lnTo>
                    <a:pt x="0" y="0"/>
                  </a:lnTo>
                  <a:lnTo>
                    <a:pt x="0" y="244160"/>
                  </a:lnTo>
                  <a:lnTo>
                    <a:pt x="3518" y="291437"/>
                  </a:lnTo>
                  <a:lnTo>
                    <a:pt x="13743" y="337211"/>
                  </a:lnTo>
                  <a:lnTo>
                    <a:pt x="30177" y="380860"/>
                  </a:lnTo>
                  <a:lnTo>
                    <a:pt x="52322" y="421761"/>
                  </a:lnTo>
                  <a:lnTo>
                    <a:pt x="79681" y="459291"/>
                  </a:lnTo>
                  <a:lnTo>
                    <a:pt x="111756" y="492828"/>
                  </a:lnTo>
                  <a:lnTo>
                    <a:pt x="148050" y="521750"/>
                  </a:lnTo>
                  <a:lnTo>
                    <a:pt x="188066" y="545433"/>
                  </a:lnTo>
                  <a:lnTo>
                    <a:pt x="231305" y="563256"/>
                  </a:lnTo>
                  <a:lnTo>
                    <a:pt x="277271" y="574596"/>
                  </a:lnTo>
                  <a:lnTo>
                    <a:pt x="325466" y="578830"/>
                  </a:lnTo>
                  <a:lnTo>
                    <a:pt x="373321" y="575480"/>
                  </a:lnTo>
                  <a:lnTo>
                    <a:pt x="417725" y="564889"/>
                  </a:lnTo>
                  <a:lnTo>
                    <a:pt x="458278" y="547682"/>
                  </a:lnTo>
                  <a:lnTo>
                    <a:pt x="494582" y="524478"/>
                  </a:lnTo>
                  <a:lnTo>
                    <a:pt x="526235" y="495901"/>
                  </a:lnTo>
                  <a:lnTo>
                    <a:pt x="552838" y="462574"/>
                  </a:lnTo>
                  <a:lnTo>
                    <a:pt x="573990" y="425117"/>
                  </a:lnTo>
                  <a:lnTo>
                    <a:pt x="589292" y="384153"/>
                  </a:lnTo>
                  <a:lnTo>
                    <a:pt x="598344" y="340304"/>
                  </a:lnTo>
                  <a:lnTo>
                    <a:pt x="600745" y="294194"/>
                  </a:lnTo>
                  <a:lnTo>
                    <a:pt x="596097" y="246442"/>
                  </a:lnTo>
                  <a:lnTo>
                    <a:pt x="555543" y="0"/>
                  </a:lnTo>
                  <a:close/>
                </a:path>
              </a:pathLst>
            </a:custGeom>
            <a:solidFill>
              <a:srgbClr val="EAECEE">
                <a:alpha val="2857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7" name="object 82">
              <a:extLst>
                <a:ext uri="{FF2B5EF4-FFF2-40B4-BE49-F238E27FC236}">
                  <a16:creationId xmlns:a16="http://schemas.microsoft.com/office/drawing/2014/main" id="{3885CABF-F6C3-4337-8C7A-7933D783B83F}"/>
                </a:ext>
              </a:extLst>
            </p:cNvPr>
            <p:cNvSpPr/>
            <p:nvPr/>
          </p:nvSpPr>
          <p:spPr>
            <a:xfrm>
              <a:off x="2409672" y="3662983"/>
              <a:ext cx="598170" cy="575310"/>
            </a:xfrm>
            <a:custGeom>
              <a:avLst/>
              <a:gdLst/>
              <a:ahLst/>
              <a:cxnLst/>
              <a:rect l="l" t="t" r="r" b="b"/>
              <a:pathLst>
                <a:path w="598169" h="575310">
                  <a:moveTo>
                    <a:pt x="555564" y="0"/>
                  </a:moveTo>
                  <a:lnTo>
                    <a:pt x="0" y="0"/>
                  </a:lnTo>
                  <a:lnTo>
                    <a:pt x="0" y="243940"/>
                  </a:lnTo>
                  <a:lnTo>
                    <a:pt x="3485" y="290804"/>
                  </a:lnTo>
                  <a:lnTo>
                    <a:pt x="13611" y="336140"/>
                  </a:lnTo>
                  <a:lnTo>
                    <a:pt x="29887" y="379339"/>
                  </a:lnTo>
                  <a:lnTo>
                    <a:pt x="51818" y="419791"/>
                  </a:lnTo>
                  <a:lnTo>
                    <a:pt x="78912" y="456887"/>
                  </a:lnTo>
                  <a:lnTo>
                    <a:pt x="110676" y="490016"/>
                  </a:lnTo>
                  <a:lnTo>
                    <a:pt x="146617" y="518569"/>
                  </a:lnTo>
                  <a:lnTo>
                    <a:pt x="186243" y="541937"/>
                  </a:lnTo>
                  <a:lnTo>
                    <a:pt x="229059" y="559509"/>
                  </a:lnTo>
                  <a:lnTo>
                    <a:pt x="274573" y="570677"/>
                  </a:lnTo>
                  <a:lnTo>
                    <a:pt x="322293" y="574830"/>
                  </a:lnTo>
                  <a:lnTo>
                    <a:pt x="369696" y="571503"/>
                  </a:lnTo>
                  <a:lnTo>
                    <a:pt x="413753" y="561035"/>
                  </a:lnTo>
                  <a:lnTo>
                    <a:pt x="454064" y="544037"/>
                  </a:lnTo>
                  <a:lnTo>
                    <a:pt x="490225" y="521117"/>
                  </a:lnTo>
                  <a:lnTo>
                    <a:pt x="521835" y="492885"/>
                  </a:lnTo>
                  <a:lnTo>
                    <a:pt x="548492" y="459951"/>
                  </a:lnTo>
                  <a:lnTo>
                    <a:pt x="569794" y="422923"/>
                  </a:lnTo>
                  <a:lnTo>
                    <a:pt x="585338" y="382412"/>
                  </a:lnTo>
                  <a:lnTo>
                    <a:pt x="594723" y="339025"/>
                  </a:lnTo>
                  <a:lnTo>
                    <a:pt x="597546" y="293373"/>
                  </a:lnTo>
                  <a:lnTo>
                    <a:pt x="593406" y="246065"/>
                  </a:lnTo>
                  <a:lnTo>
                    <a:pt x="555564" y="0"/>
                  </a:lnTo>
                  <a:close/>
                </a:path>
              </a:pathLst>
            </a:custGeom>
            <a:solidFill>
              <a:srgbClr val="E6E9EB">
                <a:alpha val="3333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8" name="object 83">
              <a:extLst>
                <a:ext uri="{FF2B5EF4-FFF2-40B4-BE49-F238E27FC236}">
                  <a16:creationId xmlns:a16="http://schemas.microsoft.com/office/drawing/2014/main" id="{B2059BCA-D864-4412-9927-68EEB42B227B}"/>
                </a:ext>
              </a:extLst>
            </p:cNvPr>
            <p:cNvSpPr/>
            <p:nvPr/>
          </p:nvSpPr>
          <p:spPr>
            <a:xfrm>
              <a:off x="2409664" y="3662990"/>
              <a:ext cx="594360" cy="570865"/>
            </a:xfrm>
            <a:custGeom>
              <a:avLst/>
              <a:gdLst/>
              <a:ahLst/>
              <a:cxnLst/>
              <a:rect l="l" t="t" r="r" b="b"/>
              <a:pathLst>
                <a:path w="594360" h="570864">
                  <a:moveTo>
                    <a:pt x="555595" y="0"/>
                  </a:moveTo>
                  <a:lnTo>
                    <a:pt x="0" y="0"/>
                  </a:lnTo>
                  <a:lnTo>
                    <a:pt x="0" y="243709"/>
                  </a:lnTo>
                  <a:lnTo>
                    <a:pt x="3451" y="290160"/>
                  </a:lnTo>
                  <a:lnTo>
                    <a:pt x="13480" y="335058"/>
                  </a:lnTo>
                  <a:lnTo>
                    <a:pt x="29598" y="377807"/>
                  </a:lnTo>
                  <a:lnTo>
                    <a:pt x="51317" y="417811"/>
                  </a:lnTo>
                  <a:lnTo>
                    <a:pt x="78148" y="454472"/>
                  </a:lnTo>
                  <a:lnTo>
                    <a:pt x="109602" y="487193"/>
                  </a:lnTo>
                  <a:lnTo>
                    <a:pt x="145192" y="515378"/>
                  </a:lnTo>
                  <a:lnTo>
                    <a:pt x="184428" y="538430"/>
                  </a:lnTo>
                  <a:lnTo>
                    <a:pt x="226822" y="555752"/>
                  </a:lnTo>
                  <a:lnTo>
                    <a:pt x="271886" y="566748"/>
                  </a:lnTo>
                  <a:lnTo>
                    <a:pt x="319131" y="570820"/>
                  </a:lnTo>
                  <a:lnTo>
                    <a:pt x="366081" y="567515"/>
                  </a:lnTo>
                  <a:lnTo>
                    <a:pt x="409791" y="557170"/>
                  </a:lnTo>
                  <a:lnTo>
                    <a:pt x="449858" y="540382"/>
                  </a:lnTo>
                  <a:lnTo>
                    <a:pt x="485876" y="517746"/>
                  </a:lnTo>
                  <a:lnTo>
                    <a:pt x="517442" y="489860"/>
                  </a:lnTo>
                  <a:lnTo>
                    <a:pt x="544153" y="457320"/>
                  </a:lnTo>
                  <a:lnTo>
                    <a:pt x="565603" y="420722"/>
                  </a:lnTo>
                  <a:lnTo>
                    <a:pt x="581389" y="380664"/>
                  </a:lnTo>
                  <a:lnTo>
                    <a:pt x="591108" y="337741"/>
                  </a:lnTo>
                  <a:lnTo>
                    <a:pt x="594354" y="292550"/>
                  </a:lnTo>
                  <a:lnTo>
                    <a:pt x="590725" y="245688"/>
                  </a:lnTo>
                  <a:lnTo>
                    <a:pt x="555595" y="0"/>
                  </a:lnTo>
                  <a:close/>
                </a:path>
              </a:pathLst>
            </a:custGeom>
            <a:solidFill>
              <a:srgbClr val="E3E6E9">
                <a:alpha val="3809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9" name="object 84">
              <a:extLst>
                <a:ext uri="{FF2B5EF4-FFF2-40B4-BE49-F238E27FC236}">
                  <a16:creationId xmlns:a16="http://schemas.microsoft.com/office/drawing/2014/main" id="{0681FE82-DDD1-4D9A-AB36-0021082DC4D1}"/>
                </a:ext>
              </a:extLst>
            </p:cNvPr>
            <p:cNvSpPr/>
            <p:nvPr/>
          </p:nvSpPr>
          <p:spPr>
            <a:xfrm>
              <a:off x="2409667" y="3662985"/>
              <a:ext cx="591185" cy="567055"/>
            </a:xfrm>
            <a:custGeom>
              <a:avLst/>
              <a:gdLst/>
              <a:ahLst/>
              <a:cxnLst/>
              <a:rect l="l" t="t" r="r" b="b"/>
              <a:pathLst>
                <a:path w="591185" h="567054">
                  <a:moveTo>
                    <a:pt x="555606" y="0"/>
                  </a:moveTo>
                  <a:lnTo>
                    <a:pt x="0" y="0"/>
                  </a:lnTo>
                  <a:lnTo>
                    <a:pt x="0" y="243489"/>
                  </a:lnTo>
                  <a:lnTo>
                    <a:pt x="3417" y="289527"/>
                  </a:lnTo>
                  <a:lnTo>
                    <a:pt x="13348" y="333988"/>
                  </a:lnTo>
                  <a:lnTo>
                    <a:pt x="29308" y="376288"/>
                  </a:lnTo>
                  <a:lnTo>
                    <a:pt x="50813" y="415844"/>
                  </a:lnTo>
                  <a:lnTo>
                    <a:pt x="77379" y="452071"/>
                  </a:lnTo>
                  <a:lnTo>
                    <a:pt x="108523" y="484385"/>
                  </a:lnTo>
                  <a:lnTo>
                    <a:pt x="143759" y="512202"/>
                  </a:lnTo>
                  <a:lnTo>
                    <a:pt x="182605" y="534939"/>
                  </a:lnTo>
                  <a:lnTo>
                    <a:pt x="224576" y="552010"/>
                  </a:lnTo>
                  <a:lnTo>
                    <a:pt x="269189" y="562832"/>
                  </a:lnTo>
                  <a:lnTo>
                    <a:pt x="315958" y="566820"/>
                  </a:lnTo>
                  <a:lnTo>
                    <a:pt x="362457" y="563538"/>
                  </a:lnTo>
                  <a:lnTo>
                    <a:pt x="405820" y="553316"/>
                  </a:lnTo>
                  <a:lnTo>
                    <a:pt x="445643" y="536737"/>
                  </a:lnTo>
                  <a:lnTo>
                    <a:pt x="481520" y="514385"/>
                  </a:lnTo>
                  <a:lnTo>
                    <a:pt x="513043" y="486845"/>
                  </a:lnTo>
                  <a:lnTo>
                    <a:pt x="539809" y="454699"/>
                  </a:lnTo>
                  <a:lnTo>
                    <a:pt x="561409" y="418532"/>
                  </a:lnTo>
                  <a:lnTo>
                    <a:pt x="577439" y="378927"/>
                  </a:lnTo>
                  <a:lnTo>
                    <a:pt x="587492" y="336467"/>
                  </a:lnTo>
                  <a:lnTo>
                    <a:pt x="591163" y="291738"/>
                  </a:lnTo>
                  <a:lnTo>
                    <a:pt x="588044" y="245322"/>
                  </a:lnTo>
                  <a:lnTo>
                    <a:pt x="555606" y="0"/>
                  </a:lnTo>
                  <a:close/>
                </a:path>
              </a:pathLst>
            </a:custGeom>
            <a:solidFill>
              <a:srgbClr val="DFE3E6">
                <a:alpha val="4285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0" name="object 85">
              <a:extLst>
                <a:ext uri="{FF2B5EF4-FFF2-40B4-BE49-F238E27FC236}">
                  <a16:creationId xmlns:a16="http://schemas.microsoft.com/office/drawing/2014/main" id="{76673AE5-4A7D-4672-9DDE-3A66D919AC77}"/>
                </a:ext>
              </a:extLst>
            </p:cNvPr>
            <p:cNvSpPr/>
            <p:nvPr/>
          </p:nvSpPr>
          <p:spPr>
            <a:xfrm>
              <a:off x="2409664" y="3662982"/>
              <a:ext cx="588010" cy="563245"/>
            </a:xfrm>
            <a:custGeom>
              <a:avLst/>
              <a:gdLst/>
              <a:ahLst/>
              <a:cxnLst/>
              <a:rect l="l" t="t" r="r" b="b"/>
              <a:pathLst>
                <a:path w="588010" h="563245">
                  <a:moveTo>
                    <a:pt x="555637" y="0"/>
                  </a:moveTo>
                  <a:lnTo>
                    <a:pt x="0" y="0"/>
                  </a:lnTo>
                  <a:lnTo>
                    <a:pt x="0" y="243280"/>
                  </a:lnTo>
                  <a:lnTo>
                    <a:pt x="3384" y="288901"/>
                  </a:lnTo>
                  <a:lnTo>
                    <a:pt x="13217" y="332922"/>
                  </a:lnTo>
                  <a:lnTo>
                    <a:pt x="29020" y="374771"/>
                  </a:lnTo>
                  <a:lnTo>
                    <a:pt x="50312" y="413877"/>
                  </a:lnTo>
                  <a:lnTo>
                    <a:pt x="76615" y="449668"/>
                  </a:lnTo>
                  <a:lnTo>
                    <a:pt x="107449" y="481574"/>
                  </a:lnTo>
                  <a:lnTo>
                    <a:pt x="142334" y="509022"/>
                  </a:lnTo>
                  <a:lnTo>
                    <a:pt x="180790" y="531443"/>
                  </a:lnTo>
                  <a:lnTo>
                    <a:pt x="222339" y="548263"/>
                  </a:lnTo>
                  <a:lnTo>
                    <a:pt x="266501" y="558913"/>
                  </a:lnTo>
                  <a:lnTo>
                    <a:pt x="312796" y="562820"/>
                  </a:lnTo>
                  <a:lnTo>
                    <a:pt x="358840" y="559558"/>
                  </a:lnTo>
                  <a:lnTo>
                    <a:pt x="401855" y="549457"/>
                  </a:lnTo>
                  <a:lnTo>
                    <a:pt x="441435" y="533087"/>
                  </a:lnTo>
                  <a:lnTo>
                    <a:pt x="477169" y="511020"/>
                  </a:lnTo>
                  <a:lnTo>
                    <a:pt x="508651" y="483825"/>
                  </a:lnTo>
                  <a:lnTo>
                    <a:pt x="535472" y="452073"/>
                  </a:lnTo>
                  <a:lnTo>
                    <a:pt x="557223" y="416336"/>
                  </a:lnTo>
                  <a:lnTo>
                    <a:pt x="573498" y="377184"/>
                  </a:lnTo>
                  <a:lnTo>
                    <a:pt x="583886" y="335187"/>
                  </a:lnTo>
                  <a:lnTo>
                    <a:pt x="587981" y="290917"/>
                  </a:lnTo>
                  <a:lnTo>
                    <a:pt x="585374" y="244945"/>
                  </a:lnTo>
                  <a:lnTo>
                    <a:pt x="555637" y="0"/>
                  </a:lnTo>
                  <a:close/>
                </a:path>
              </a:pathLst>
            </a:custGeom>
            <a:solidFill>
              <a:srgbClr val="DCE0E3">
                <a:alpha val="4761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1" name="object 86">
              <a:extLst>
                <a:ext uri="{FF2B5EF4-FFF2-40B4-BE49-F238E27FC236}">
                  <a16:creationId xmlns:a16="http://schemas.microsoft.com/office/drawing/2014/main" id="{1F89DE1B-7A58-46A0-83F0-13705568DE93}"/>
                </a:ext>
              </a:extLst>
            </p:cNvPr>
            <p:cNvSpPr/>
            <p:nvPr/>
          </p:nvSpPr>
          <p:spPr>
            <a:xfrm>
              <a:off x="2409667" y="3662990"/>
              <a:ext cx="584835" cy="559435"/>
            </a:xfrm>
            <a:custGeom>
              <a:avLst/>
              <a:gdLst/>
              <a:ahLst/>
              <a:cxnLst/>
              <a:rect l="l" t="t" r="r" b="b"/>
              <a:pathLst>
                <a:path w="584835" h="559435">
                  <a:moveTo>
                    <a:pt x="555658" y="0"/>
                  </a:moveTo>
                  <a:lnTo>
                    <a:pt x="0" y="0"/>
                  </a:lnTo>
                  <a:lnTo>
                    <a:pt x="0" y="243050"/>
                  </a:lnTo>
                  <a:lnTo>
                    <a:pt x="3350" y="288260"/>
                  </a:lnTo>
                  <a:lnTo>
                    <a:pt x="13085" y="331844"/>
                  </a:lnTo>
                  <a:lnTo>
                    <a:pt x="28729" y="373244"/>
                  </a:lnTo>
                  <a:lnTo>
                    <a:pt x="49808" y="411901"/>
                  </a:lnTo>
                  <a:lnTo>
                    <a:pt x="75846" y="447257"/>
                  </a:lnTo>
                  <a:lnTo>
                    <a:pt x="106369" y="478755"/>
                  </a:lnTo>
                  <a:lnTo>
                    <a:pt x="140901" y="505834"/>
                  </a:lnTo>
                  <a:lnTo>
                    <a:pt x="178967" y="527938"/>
                  </a:lnTo>
                  <a:lnTo>
                    <a:pt x="220093" y="544507"/>
                  </a:lnTo>
                  <a:lnTo>
                    <a:pt x="263804" y="554984"/>
                  </a:lnTo>
                  <a:lnTo>
                    <a:pt x="309624" y="558810"/>
                  </a:lnTo>
                  <a:lnTo>
                    <a:pt x="359623" y="554867"/>
                  </a:lnTo>
                  <a:lnTo>
                    <a:pt x="406034" y="542837"/>
                  </a:lnTo>
                  <a:lnTo>
                    <a:pt x="448312" y="523462"/>
                  </a:lnTo>
                  <a:lnTo>
                    <a:pt x="485911" y="497485"/>
                  </a:lnTo>
                  <a:lnTo>
                    <a:pt x="518285" y="465649"/>
                  </a:lnTo>
                  <a:lnTo>
                    <a:pt x="544888" y="428696"/>
                  </a:lnTo>
                  <a:lnTo>
                    <a:pt x="565176" y="387368"/>
                  </a:lnTo>
                  <a:lnTo>
                    <a:pt x="578601" y="342410"/>
                  </a:lnTo>
                  <a:lnTo>
                    <a:pt x="584619" y="294562"/>
                  </a:lnTo>
                  <a:lnTo>
                    <a:pt x="582683" y="244568"/>
                  </a:lnTo>
                  <a:lnTo>
                    <a:pt x="555658" y="0"/>
                  </a:lnTo>
                  <a:close/>
                </a:path>
              </a:pathLst>
            </a:custGeom>
            <a:solidFill>
              <a:srgbClr val="D8DDE0">
                <a:alpha val="5238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2" name="object 87">
              <a:extLst>
                <a:ext uri="{FF2B5EF4-FFF2-40B4-BE49-F238E27FC236}">
                  <a16:creationId xmlns:a16="http://schemas.microsoft.com/office/drawing/2014/main" id="{143536A5-09BA-4C5B-8F04-902BE6BC5B27}"/>
                </a:ext>
              </a:extLst>
            </p:cNvPr>
            <p:cNvSpPr/>
            <p:nvPr/>
          </p:nvSpPr>
          <p:spPr>
            <a:xfrm>
              <a:off x="2409671" y="3662984"/>
              <a:ext cx="581660" cy="554990"/>
            </a:xfrm>
            <a:custGeom>
              <a:avLst/>
              <a:gdLst/>
              <a:ahLst/>
              <a:cxnLst/>
              <a:rect l="l" t="t" r="r" b="b"/>
              <a:pathLst>
                <a:path w="581660" h="554989">
                  <a:moveTo>
                    <a:pt x="555679" y="0"/>
                  </a:moveTo>
                  <a:lnTo>
                    <a:pt x="0" y="0"/>
                  </a:lnTo>
                  <a:lnTo>
                    <a:pt x="0" y="242830"/>
                  </a:lnTo>
                  <a:lnTo>
                    <a:pt x="3316" y="287626"/>
                  </a:lnTo>
                  <a:lnTo>
                    <a:pt x="12953" y="330772"/>
                  </a:lnTo>
                  <a:lnTo>
                    <a:pt x="28439" y="371722"/>
                  </a:lnTo>
                  <a:lnTo>
                    <a:pt x="49304" y="409931"/>
                  </a:lnTo>
                  <a:lnTo>
                    <a:pt x="75077" y="444853"/>
                  </a:lnTo>
                  <a:lnTo>
                    <a:pt x="105289" y="475942"/>
                  </a:lnTo>
                  <a:lnTo>
                    <a:pt x="139468" y="502654"/>
                  </a:lnTo>
                  <a:lnTo>
                    <a:pt x="177144" y="524442"/>
                  </a:lnTo>
                  <a:lnTo>
                    <a:pt x="217847" y="540761"/>
                  </a:lnTo>
                  <a:lnTo>
                    <a:pt x="261106" y="551065"/>
                  </a:lnTo>
                  <a:lnTo>
                    <a:pt x="306451" y="554810"/>
                  </a:lnTo>
                  <a:lnTo>
                    <a:pt x="355959" y="550898"/>
                  </a:lnTo>
                  <a:lnTo>
                    <a:pt x="402006" y="539018"/>
                  </a:lnTo>
                  <a:lnTo>
                    <a:pt x="444044" y="519896"/>
                  </a:lnTo>
                  <a:lnTo>
                    <a:pt x="481526" y="494256"/>
                  </a:lnTo>
                  <a:lnTo>
                    <a:pt x="513901" y="462826"/>
                  </a:lnTo>
                  <a:lnTo>
                    <a:pt x="540623" y="426330"/>
                  </a:lnTo>
                  <a:lnTo>
                    <a:pt x="561143" y="385493"/>
                  </a:lnTo>
                  <a:lnTo>
                    <a:pt x="574911" y="341043"/>
                  </a:lnTo>
                  <a:lnTo>
                    <a:pt x="581381" y="293704"/>
                  </a:lnTo>
                  <a:lnTo>
                    <a:pt x="580003" y="244201"/>
                  </a:lnTo>
                  <a:lnTo>
                    <a:pt x="555679" y="0"/>
                  </a:lnTo>
                  <a:close/>
                </a:path>
              </a:pathLst>
            </a:custGeom>
            <a:solidFill>
              <a:srgbClr val="D5DADD">
                <a:alpha val="57141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3" name="object 88">
              <a:extLst>
                <a:ext uri="{FF2B5EF4-FFF2-40B4-BE49-F238E27FC236}">
                  <a16:creationId xmlns:a16="http://schemas.microsoft.com/office/drawing/2014/main" id="{0DEC97E7-750B-4B9C-9844-565689C26C85}"/>
                </a:ext>
              </a:extLst>
            </p:cNvPr>
            <p:cNvSpPr/>
            <p:nvPr/>
          </p:nvSpPr>
          <p:spPr>
            <a:xfrm>
              <a:off x="2409673" y="3662981"/>
              <a:ext cx="578485" cy="551180"/>
            </a:xfrm>
            <a:custGeom>
              <a:avLst/>
              <a:gdLst/>
              <a:ahLst/>
              <a:cxnLst/>
              <a:rect l="l" t="t" r="r" b="b"/>
              <a:pathLst>
                <a:path w="578485" h="551179">
                  <a:moveTo>
                    <a:pt x="555689" y="0"/>
                  </a:moveTo>
                  <a:lnTo>
                    <a:pt x="0" y="0"/>
                  </a:lnTo>
                  <a:lnTo>
                    <a:pt x="0" y="242610"/>
                  </a:lnTo>
                  <a:lnTo>
                    <a:pt x="3963" y="291348"/>
                  </a:lnTo>
                  <a:lnTo>
                    <a:pt x="15438" y="337995"/>
                  </a:lnTo>
                  <a:lnTo>
                    <a:pt x="33806" y="381841"/>
                  </a:lnTo>
                  <a:lnTo>
                    <a:pt x="58446" y="422179"/>
                  </a:lnTo>
                  <a:lnTo>
                    <a:pt x="88739" y="458298"/>
                  </a:lnTo>
                  <a:lnTo>
                    <a:pt x="124063" y="489491"/>
                  </a:lnTo>
                  <a:lnTo>
                    <a:pt x="163800" y="515047"/>
                  </a:lnTo>
                  <a:lnTo>
                    <a:pt x="207328" y="534258"/>
                  </a:lnTo>
                  <a:lnTo>
                    <a:pt x="254027" y="546416"/>
                  </a:lnTo>
                  <a:lnTo>
                    <a:pt x="303278" y="550810"/>
                  </a:lnTo>
                  <a:lnTo>
                    <a:pt x="352294" y="546929"/>
                  </a:lnTo>
                  <a:lnTo>
                    <a:pt x="397977" y="535199"/>
                  </a:lnTo>
                  <a:lnTo>
                    <a:pt x="439776" y="516329"/>
                  </a:lnTo>
                  <a:lnTo>
                    <a:pt x="477140" y="491027"/>
                  </a:lnTo>
                  <a:lnTo>
                    <a:pt x="509517" y="460001"/>
                  </a:lnTo>
                  <a:lnTo>
                    <a:pt x="536356" y="423961"/>
                  </a:lnTo>
                  <a:lnTo>
                    <a:pt x="557106" y="383615"/>
                  </a:lnTo>
                  <a:lnTo>
                    <a:pt x="571216" y="339671"/>
                  </a:lnTo>
                  <a:lnTo>
                    <a:pt x="578135" y="292838"/>
                  </a:lnTo>
                  <a:lnTo>
                    <a:pt x="577312" y="243825"/>
                  </a:lnTo>
                  <a:lnTo>
                    <a:pt x="555689" y="0"/>
                  </a:lnTo>
                  <a:close/>
                </a:path>
              </a:pathLst>
            </a:custGeom>
            <a:solidFill>
              <a:srgbClr val="D1D7DA">
                <a:alpha val="6190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4" name="object 89">
              <a:extLst>
                <a:ext uri="{FF2B5EF4-FFF2-40B4-BE49-F238E27FC236}">
                  <a16:creationId xmlns:a16="http://schemas.microsoft.com/office/drawing/2014/main" id="{224B1FDA-7193-455D-8F27-9F472663DEA8}"/>
                </a:ext>
              </a:extLst>
            </p:cNvPr>
            <p:cNvSpPr/>
            <p:nvPr/>
          </p:nvSpPr>
          <p:spPr>
            <a:xfrm>
              <a:off x="2409671" y="3662988"/>
              <a:ext cx="575310" cy="547370"/>
            </a:xfrm>
            <a:custGeom>
              <a:avLst/>
              <a:gdLst/>
              <a:ahLst/>
              <a:cxnLst/>
              <a:rect l="l" t="t" r="r" b="b"/>
              <a:pathLst>
                <a:path w="575310" h="547370">
                  <a:moveTo>
                    <a:pt x="555721" y="0"/>
                  </a:moveTo>
                  <a:lnTo>
                    <a:pt x="0" y="0"/>
                  </a:lnTo>
                  <a:lnTo>
                    <a:pt x="0" y="242380"/>
                  </a:lnTo>
                  <a:lnTo>
                    <a:pt x="3922" y="290661"/>
                  </a:lnTo>
                  <a:lnTo>
                    <a:pt x="15279" y="336823"/>
                  </a:lnTo>
                  <a:lnTo>
                    <a:pt x="33458" y="380174"/>
                  </a:lnTo>
                  <a:lnTo>
                    <a:pt x="57843" y="420022"/>
                  </a:lnTo>
                  <a:lnTo>
                    <a:pt x="87821" y="455675"/>
                  </a:lnTo>
                  <a:lnTo>
                    <a:pt x="122779" y="486442"/>
                  </a:lnTo>
                  <a:lnTo>
                    <a:pt x="162101" y="511629"/>
                  </a:lnTo>
                  <a:lnTo>
                    <a:pt x="205174" y="530546"/>
                  </a:lnTo>
                  <a:lnTo>
                    <a:pt x="251384" y="542500"/>
                  </a:lnTo>
                  <a:lnTo>
                    <a:pt x="300116" y="546800"/>
                  </a:lnTo>
                  <a:lnTo>
                    <a:pt x="348638" y="542949"/>
                  </a:lnTo>
                  <a:lnTo>
                    <a:pt x="393955" y="531368"/>
                  </a:lnTo>
                  <a:lnTo>
                    <a:pt x="435513" y="512750"/>
                  </a:lnTo>
                  <a:lnTo>
                    <a:pt x="472758" y="487784"/>
                  </a:lnTo>
                  <a:lnTo>
                    <a:pt x="505136" y="457164"/>
                  </a:lnTo>
                  <a:lnTo>
                    <a:pt x="532094" y="421580"/>
                  </a:lnTo>
                  <a:lnTo>
                    <a:pt x="553077" y="381725"/>
                  </a:lnTo>
                  <a:lnTo>
                    <a:pt x="567532" y="338290"/>
                  </a:lnTo>
                  <a:lnTo>
                    <a:pt x="574905" y="291967"/>
                  </a:lnTo>
                  <a:lnTo>
                    <a:pt x="574642" y="243448"/>
                  </a:lnTo>
                  <a:lnTo>
                    <a:pt x="555721" y="0"/>
                  </a:lnTo>
                  <a:close/>
                </a:path>
              </a:pathLst>
            </a:custGeom>
            <a:solidFill>
              <a:srgbClr val="CED4D8">
                <a:alpha val="66667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5" name="object 90">
              <a:extLst>
                <a:ext uri="{FF2B5EF4-FFF2-40B4-BE49-F238E27FC236}">
                  <a16:creationId xmlns:a16="http://schemas.microsoft.com/office/drawing/2014/main" id="{264F6175-1FEE-40B7-B458-BA4BC0271561}"/>
                </a:ext>
              </a:extLst>
            </p:cNvPr>
            <p:cNvSpPr/>
            <p:nvPr/>
          </p:nvSpPr>
          <p:spPr>
            <a:xfrm>
              <a:off x="2409673" y="3662983"/>
              <a:ext cx="572135" cy="542925"/>
            </a:xfrm>
            <a:custGeom>
              <a:avLst/>
              <a:gdLst/>
              <a:ahLst/>
              <a:cxnLst/>
              <a:rect l="l" t="t" r="r" b="b"/>
              <a:pathLst>
                <a:path w="572135" h="542925">
                  <a:moveTo>
                    <a:pt x="555742" y="0"/>
                  </a:moveTo>
                  <a:lnTo>
                    <a:pt x="0" y="0"/>
                  </a:lnTo>
                  <a:lnTo>
                    <a:pt x="0" y="242170"/>
                  </a:lnTo>
                  <a:lnTo>
                    <a:pt x="3881" y="289992"/>
                  </a:lnTo>
                  <a:lnTo>
                    <a:pt x="15120" y="335668"/>
                  </a:lnTo>
                  <a:lnTo>
                    <a:pt x="33109" y="378522"/>
                  </a:lnTo>
                  <a:lnTo>
                    <a:pt x="57239" y="417879"/>
                  </a:lnTo>
                  <a:lnTo>
                    <a:pt x="86903" y="453064"/>
                  </a:lnTo>
                  <a:lnTo>
                    <a:pt x="121492" y="483404"/>
                  </a:lnTo>
                  <a:lnTo>
                    <a:pt x="160399" y="508222"/>
                  </a:lnTo>
                  <a:lnTo>
                    <a:pt x="203015" y="526844"/>
                  </a:lnTo>
                  <a:lnTo>
                    <a:pt x="248732" y="538595"/>
                  </a:lnTo>
                  <a:lnTo>
                    <a:pt x="296943" y="542800"/>
                  </a:lnTo>
                  <a:lnTo>
                    <a:pt x="344976" y="538980"/>
                  </a:lnTo>
                  <a:lnTo>
                    <a:pt x="389930" y="527549"/>
                  </a:lnTo>
                  <a:lnTo>
                    <a:pt x="431248" y="509183"/>
                  </a:lnTo>
                  <a:lnTo>
                    <a:pt x="468374" y="484555"/>
                  </a:lnTo>
                  <a:lnTo>
                    <a:pt x="500753" y="454340"/>
                  </a:lnTo>
                  <a:lnTo>
                    <a:pt x="527827" y="419214"/>
                  </a:lnTo>
                  <a:lnTo>
                    <a:pt x="549041" y="379850"/>
                  </a:lnTo>
                  <a:lnTo>
                    <a:pt x="563839" y="336923"/>
                  </a:lnTo>
                  <a:lnTo>
                    <a:pt x="571665" y="291109"/>
                  </a:lnTo>
                  <a:lnTo>
                    <a:pt x="571961" y="243081"/>
                  </a:lnTo>
                  <a:lnTo>
                    <a:pt x="555742" y="0"/>
                  </a:lnTo>
                  <a:close/>
                </a:path>
              </a:pathLst>
            </a:custGeom>
            <a:solidFill>
              <a:srgbClr val="CAD1D5">
                <a:alpha val="7142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6" name="object 91">
              <a:extLst>
                <a:ext uri="{FF2B5EF4-FFF2-40B4-BE49-F238E27FC236}">
                  <a16:creationId xmlns:a16="http://schemas.microsoft.com/office/drawing/2014/main" id="{AE68B8F2-0868-415C-94B5-6DFC480DF5ED}"/>
                </a:ext>
              </a:extLst>
            </p:cNvPr>
            <p:cNvSpPr/>
            <p:nvPr/>
          </p:nvSpPr>
          <p:spPr>
            <a:xfrm>
              <a:off x="2409665" y="3662991"/>
              <a:ext cx="569595" cy="539115"/>
            </a:xfrm>
            <a:custGeom>
              <a:avLst/>
              <a:gdLst/>
              <a:ahLst/>
              <a:cxnLst/>
              <a:rect l="l" t="t" r="r" b="b"/>
              <a:pathLst>
                <a:path w="569594" h="539114">
                  <a:moveTo>
                    <a:pt x="555773" y="0"/>
                  </a:moveTo>
                  <a:lnTo>
                    <a:pt x="0" y="0"/>
                  </a:lnTo>
                  <a:lnTo>
                    <a:pt x="0" y="241940"/>
                  </a:lnTo>
                  <a:lnTo>
                    <a:pt x="3841" y="289306"/>
                  </a:lnTo>
                  <a:lnTo>
                    <a:pt x="14963" y="334497"/>
                  </a:lnTo>
                  <a:lnTo>
                    <a:pt x="32764" y="376855"/>
                  </a:lnTo>
                  <a:lnTo>
                    <a:pt x="56641" y="415722"/>
                  </a:lnTo>
                  <a:lnTo>
                    <a:pt x="85993" y="450441"/>
                  </a:lnTo>
                  <a:lnTo>
                    <a:pt x="120216" y="480354"/>
                  </a:lnTo>
                  <a:lnTo>
                    <a:pt x="158709" y="504803"/>
                  </a:lnTo>
                  <a:lnTo>
                    <a:pt x="200869" y="523131"/>
                  </a:lnTo>
                  <a:lnTo>
                    <a:pt x="246094" y="534679"/>
                  </a:lnTo>
                  <a:lnTo>
                    <a:pt x="293781" y="538789"/>
                  </a:lnTo>
                  <a:lnTo>
                    <a:pt x="341322" y="535000"/>
                  </a:lnTo>
                  <a:lnTo>
                    <a:pt x="385912" y="523720"/>
                  </a:lnTo>
                  <a:lnTo>
                    <a:pt x="426990" y="505606"/>
                  </a:lnTo>
                  <a:lnTo>
                    <a:pt x="463999" y="481315"/>
                  </a:lnTo>
                  <a:lnTo>
                    <a:pt x="496378" y="451507"/>
                  </a:lnTo>
                  <a:lnTo>
                    <a:pt x="523570" y="416837"/>
                  </a:lnTo>
                  <a:lnTo>
                    <a:pt x="545015" y="377964"/>
                  </a:lnTo>
                  <a:lnTo>
                    <a:pt x="560155" y="335546"/>
                  </a:lnTo>
                  <a:lnTo>
                    <a:pt x="568429" y="290240"/>
                  </a:lnTo>
                  <a:lnTo>
                    <a:pt x="569281" y="242704"/>
                  </a:lnTo>
                  <a:lnTo>
                    <a:pt x="555773" y="0"/>
                  </a:lnTo>
                  <a:close/>
                </a:path>
              </a:pathLst>
            </a:custGeom>
            <a:solidFill>
              <a:srgbClr val="C7CDD2">
                <a:alpha val="7619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7" name="object 92">
              <a:extLst>
                <a:ext uri="{FF2B5EF4-FFF2-40B4-BE49-F238E27FC236}">
                  <a16:creationId xmlns:a16="http://schemas.microsoft.com/office/drawing/2014/main" id="{BF93574F-EE10-4228-A96E-CF3476478F1A}"/>
                </a:ext>
              </a:extLst>
            </p:cNvPr>
            <p:cNvSpPr/>
            <p:nvPr/>
          </p:nvSpPr>
          <p:spPr>
            <a:xfrm>
              <a:off x="2409674" y="3662987"/>
              <a:ext cx="567055" cy="535305"/>
            </a:xfrm>
            <a:custGeom>
              <a:avLst/>
              <a:gdLst/>
              <a:ahLst/>
              <a:cxnLst/>
              <a:rect l="l" t="t" r="r" b="b"/>
              <a:pathLst>
                <a:path w="567055" h="535304">
                  <a:moveTo>
                    <a:pt x="555784" y="0"/>
                  </a:moveTo>
                  <a:lnTo>
                    <a:pt x="0" y="0"/>
                  </a:lnTo>
                  <a:lnTo>
                    <a:pt x="0" y="241720"/>
                  </a:lnTo>
                  <a:lnTo>
                    <a:pt x="3800" y="288629"/>
                  </a:lnTo>
                  <a:lnTo>
                    <a:pt x="14803" y="333336"/>
                  </a:lnTo>
                  <a:lnTo>
                    <a:pt x="32413" y="375198"/>
                  </a:lnTo>
                  <a:lnTo>
                    <a:pt x="56034" y="413576"/>
                  </a:lnTo>
                  <a:lnTo>
                    <a:pt x="85070" y="447829"/>
                  </a:lnTo>
                  <a:lnTo>
                    <a:pt x="118925" y="477316"/>
                  </a:lnTo>
                  <a:lnTo>
                    <a:pt x="157002" y="501396"/>
                  </a:lnTo>
                  <a:lnTo>
                    <a:pt x="198706" y="519429"/>
                  </a:lnTo>
                  <a:lnTo>
                    <a:pt x="243440" y="530773"/>
                  </a:lnTo>
                  <a:lnTo>
                    <a:pt x="290608" y="534789"/>
                  </a:lnTo>
                  <a:lnTo>
                    <a:pt x="337658" y="531029"/>
                  </a:lnTo>
                  <a:lnTo>
                    <a:pt x="381882" y="519897"/>
                  </a:lnTo>
                  <a:lnTo>
                    <a:pt x="422720" y="502034"/>
                  </a:lnTo>
                  <a:lnTo>
                    <a:pt x="459610" y="478081"/>
                  </a:lnTo>
                  <a:lnTo>
                    <a:pt x="491990" y="448678"/>
                  </a:lnTo>
                  <a:lnTo>
                    <a:pt x="519298" y="414466"/>
                  </a:lnTo>
                  <a:lnTo>
                    <a:pt x="540974" y="376084"/>
                  </a:lnTo>
                  <a:lnTo>
                    <a:pt x="556456" y="334173"/>
                  </a:lnTo>
                  <a:lnTo>
                    <a:pt x="565181" y="289374"/>
                  </a:lnTo>
                  <a:lnTo>
                    <a:pt x="566590" y="242327"/>
                  </a:lnTo>
                  <a:lnTo>
                    <a:pt x="555784" y="0"/>
                  </a:lnTo>
                  <a:close/>
                </a:path>
              </a:pathLst>
            </a:custGeom>
            <a:solidFill>
              <a:srgbClr val="C3CACF">
                <a:alpha val="80952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8" name="object 93">
              <a:extLst>
                <a:ext uri="{FF2B5EF4-FFF2-40B4-BE49-F238E27FC236}">
                  <a16:creationId xmlns:a16="http://schemas.microsoft.com/office/drawing/2014/main" id="{55946DB6-2336-4B80-AC29-BBB74680288F}"/>
                </a:ext>
              </a:extLst>
            </p:cNvPr>
            <p:cNvSpPr/>
            <p:nvPr/>
          </p:nvSpPr>
          <p:spPr>
            <a:xfrm>
              <a:off x="2409665" y="3662982"/>
              <a:ext cx="564515" cy="530860"/>
            </a:xfrm>
            <a:custGeom>
              <a:avLst/>
              <a:gdLst/>
              <a:ahLst/>
              <a:cxnLst/>
              <a:rect l="l" t="t" r="r" b="b"/>
              <a:pathLst>
                <a:path w="564514" h="530860">
                  <a:moveTo>
                    <a:pt x="555815" y="0"/>
                  </a:moveTo>
                  <a:lnTo>
                    <a:pt x="0" y="0"/>
                  </a:lnTo>
                  <a:lnTo>
                    <a:pt x="0" y="241500"/>
                  </a:lnTo>
                  <a:lnTo>
                    <a:pt x="3759" y="287956"/>
                  </a:lnTo>
                  <a:lnTo>
                    <a:pt x="14645" y="332179"/>
                  </a:lnTo>
                  <a:lnTo>
                    <a:pt x="32067" y="373546"/>
                  </a:lnTo>
                  <a:lnTo>
                    <a:pt x="55434" y="411435"/>
                  </a:lnTo>
                  <a:lnTo>
                    <a:pt x="84157" y="445220"/>
                  </a:lnTo>
                  <a:lnTo>
                    <a:pt x="117645" y="474280"/>
                  </a:lnTo>
                  <a:lnTo>
                    <a:pt x="155308" y="497990"/>
                  </a:lnTo>
                  <a:lnTo>
                    <a:pt x="196556" y="515727"/>
                  </a:lnTo>
                  <a:lnTo>
                    <a:pt x="240799" y="526868"/>
                  </a:lnTo>
                  <a:lnTo>
                    <a:pt x="287446" y="530790"/>
                  </a:lnTo>
                  <a:lnTo>
                    <a:pt x="334004" y="527060"/>
                  </a:lnTo>
                  <a:lnTo>
                    <a:pt x="377865" y="516078"/>
                  </a:lnTo>
                  <a:lnTo>
                    <a:pt x="418463" y="498468"/>
                  </a:lnTo>
                  <a:lnTo>
                    <a:pt x="455235" y="474852"/>
                  </a:lnTo>
                  <a:lnTo>
                    <a:pt x="487617" y="445855"/>
                  </a:lnTo>
                  <a:lnTo>
                    <a:pt x="515044" y="412100"/>
                  </a:lnTo>
                  <a:lnTo>
                    <a:pt x="536952" y="374209"/>
                  </a:lnTo>
                  <a:lnTo>
                    <a:pt x="552776" y="332807"/>
                  </a:lnTo>
                  <a:lnTo>
                    <a:pt x="561954" y="288516"/>
                  </a:lnTo>
                  <a:lnTo>
                    <a:pt x="563920" y="241961"/>
                  </a:lnTo>
                  <a:lnTo>
                    <a:pt x="555815" y="0"/>
                  </a:lnTo>
                  <a:close/>
                </a:path>
              </a:pathLst>
            </a:custGeom>
            <a:solidFill>
              <a:srgbClr val="C0C7CC">
                <a:alpha val="85713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9" name="object 94">
              <a:extLst>
                <a:ext uri="{FF2B5EF4-FFF2-40B4-BE49-F238E27FC236}">
                  <a16:creationId xmlns:a16="http://schemas.microsoft.com/office/drawing/2014/main" id="{086EE569-365A-41C1-9B8A-2C69C771971F}"/>
                </a:ext>
              </a:extLst>
            </p:cNvPr>
            <p:cNvSpPr/>
            <p:nvPr/>
          </p:nvSpPr>
          <p:spPr>
            <a:xfrm>
              <a:off x="2409669" y="3662990"/>
              <a:ext cx="561340" cy="527050"/>
            </a:xfrm>
            <a:custGeom>
              <a:avLst/>
              <a:gdLst/>
              <a:ahLst/>
              <a:cxnLst/>
              <a:rect l="l" t="t" r="r" b="b"/>
              <a:pathLst>
                <a:path w="561339" h="527050">
                  <a:moveTo>
                    <a:pt x="555836" y="0"/>
                  </a:moveTo>
                  <a:lnTo>
                    <a:pt x="0" y="0"/>
                  </a:lnTo>
                  <a:lnTo>
                    <a:pt x="0" y="241280"/>
                  </a:lnTo>
                  <a:lnTo>
                    <a:pt x="3718" y="287276"/>
                  </a:lnTo>
                  <a:lnTo>
                    <a:pt x="14486" y="331013"/>
                  </a:lnTo>
                  <a:lnTo>
                    <a:pt x="31718" y="371883"/>
                  </a:lnTo>
                  <a:lnTo>
                    <a:pt x="54830" y="409280"/>
                  </a:lnTo>
                  <a:lnTo>
                    <a:pt x="83238" y="442599"/>
                  </a:lnTo>
                  <a:lnTo>
                    <a:pt x="116358" y="471231"/>
                  </a:lnTo>
                  <a:lnTo>
                    <a:pt x="153605" y="494572"/>
                  </a:lnTo>
                  <a:lnTo>
                    <a:pt x="194397" y="512015"/>
                  </a:lnTo>
                  <a:lnTo>
                    <a:pt x="238148" y="522952"/>
                  </a:lnTo>
                  <a:lnTo>
                    <a:pt x="284274" y="526779"/>
                  </a:lnTo>
                  <a:lnTo>
                    <a:pt x="330340" y="523080"/>
                  </a:lnTo>
                  <a:lnTo>
                    <a:pt x="373837" y="512248"/>
                  </a:lnTo>
                  <a:lnTo>
                    <a:pt x="414195" y="494890"/>
                  </a:lnTo>
                  <a:lnTo>
                    <a:pt x="450850" y="471613"/>
                  </a:lnTo>
                  <a:lnTo>
                    <a:pt x="483233" y="443021"/>
                  </a:lnTo>
                  <a:lnTo>
                    <a:pt x="510779" y="409723"/>
                  </a:lnTo>
                  <a:lnTo>
                    <a:pt x="532919" y="372324"/>
                  </a:lnTo>
                  <a:lnTo>
                    <a:pt x="549087" y="331430"/>
                  </a:lnTo>
                  <a:lnTo>
                    <a:pt x="558716" y="287648"/>
                  </a:lnTo>
                  <a:lnTo>
                    <a:pt x="561239" y="241584"/>
                  </a:lnTo>
                  <a:lnTo>
                    <a:pt x="555836" y="0"/>
                  </a:lnTo>
                  <a:close/>
                </a:path>
              </a:pathLst>
            </a:custGeom>
            <a:solidFill>
              <a:srgbClr val="BCC4CA">
                <a:alpha val="90475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0" name="object 95">
              <a:extLst>
                <a:ext uri="{FF2B5EF4-FFF2-40B4-BE49-F238E27FC236}">
                  <a16:creationId xmlns:a16="http://schemas.microsoft.com/office/drawing/2014/main" id="{013F7639-3D59-4512-B2B0-80B4E9D28364}"/>
                </a:ext>
              </a:extLst>
            </p:cNvPr>
            <p:cNvSpPr/>
            <p:nvPr/>
          </p:nvSpPr>
          <p:spPr>
            <a:xfrm>
              <a:off x="2409672" y="3662984"/>
              <a:ext cx="558800" cy="523240"/>
            </a:xfrm>
            <a:custGeom>
              <a:avLst/>
              <a:gdLst/>
              <a:ahLst/>
              <a:cxnLst/>
              <a:rect l="l" t="t" r="r" b="b"/>
              <a:pathLst>
                <a:path w="558800" h="523239">
                  <a:moveTo>
                    <a:pt x="555846" y="0"/>
                  </a:moveTo>
                  <a:lnTo>
                    <a:pt x="0" y="0"/>
                  </a:lnTo>
                  <a:lnTo>
                    <a:pt x="0" y="241060"/>
                  </a:lnTo>
                  <a:lnTo>
                    <a:pt x="3678" y="286600"/>
                  </a:lnTo>
                  <a:lnTo>
                    <a:pt x="14327" y="329852"/>
                  </a:lnTo>
                  <a:lnTo>
                    <a:pt x="31369" y="370227"/>
                  </a:lnTo>
                  <a:lnTo>
                    <a:pt x="54226" y="407134"/>
                  </a:lnTo>
                  <a:lnTo>
                    <a:pt x="82319" y="439986"/>
                  </a:lnTo>
                  <a:lnTo>
                    <a:pt x="115071" y="468193"/>
                  </a:lnTo>
                  <a:lnTo>
                    <a:pt x="151903" y="491164"/>
                  </a:lnTo>
                  <a:lnTo>
                    <a:pt x="192238" y="508312"/>
                  </a:lnTo>
                  <a:lnTo>
                    <a:pt x="235496" y="519047"/>
                  </a:lnTo>
                  <a:lnTo>
                    <a:pt x="281101" y="522779"/>
                  </a:lnTo>
                  <a:lnTo>
                    <a:pt x="326676" y="519111"/>
                  </a:lnTo>
                  <a:lnTo>
                    <a:pt x="369807" y="508429"/>
                  </a:lnTo>
                  <a:lnTo>
                    <a:pt x="409926" y="491323"/>
                  </a:lnTo>
                  <a:lnTo>
                    <a:pt x="446462" y="468383"/>
                  </a:lnTo>
                  <a:lnTo>
                    <a:pt x="478846" y="440197"/>
                  </a:lnTo>
                  <a:lnTo>
                    <a:pt x="506509" y="407354"/>
                  </a:lnTo>
                  <a:lnTo>
                    <a:pt x="528881" y="370445"/>
                  </a:lnTo>
                  <a:lnTo>
                    <a:pt x="545393" y="330058"/>
                  </a:lnTo>
                  <a:lnTo>
                    <a:pt x="555475" y="286782"/>
                  </a:lnTo>
                  <a:lnTo>
                    <a:pt x="558558" y="241207"/>
                  </a:lnTo>
                  <a:lnTo>
                    <a:pt x="555846" y="0"/>
                  </a:lnTo>
                  <a:close/>
                </a:path>
              </a:pathLst>
            </a:custGeom>
            <a:solidFill>
              <a:srgbClr val="B9C1C7">
                <a:alpha val="95236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1" name="object 96">
              <a:extLst>
                <a:ext uri="{FF2B5EF4-FFF2-40B4-BE49-F238E27FC236}">
                  <a16:creationId xmlns:a16="http://schemas.microsoft.com/office/drawing/2014/main" id="{8EB9C4C3-0CE4-4426-B983-F812FA6BAE44}"/>
                </a:ext>
              </a:extLst>
            </p:cNvPr>
            <p:cNvSpPr/>
            <p:nvPr/>
          </p:nvSpPr>
          <p:spPr>
            <a:xfrm>
              <a:off x="2409669" y="3662981"/>
              <a:ext cx="556260" cy="518795"/>
            </a:xfrm>
            <a:custGeom>
              <a:avLst/>
              <a:gdLst/>
              <a:ahLst/>
              <a:cxnLst/>
              <a:rect l="l" t="t" r="r" b="b"/>
              <a:pathLst>
                <a:path w="556260" h="518795">
                  <a:moveTo>
                    <a:pt x="555878" y="0"/>
                  </a:moveTo>
                  <a:lnTo>
                    <a:pt x="0" y="0"/>
                  </a:lnTo>
                  <a:lnTo>
                    <a:pt x="0" y="240840"/>
                  </a:lnTo>
                  <a:lnTo>
                    <a:pt x="3637" y="285924"/>
                  </a:lnTo>
                  <a:lnTo>
                    <a:pt x="14169" y="328691"/>
                  </a:lnTo>
                  <a:lnTo>
                    <a:pt x="31022" y="368570"/>
                  </a:lnTo>
                  <a:lnTo>
                    <a:pt x="53625" y="404988"/>
                  </a:lnTo>
                  <a:lnTo>
                    <a:pt x="81405" y="437374"/>
                  </a:lnTo>
                  <a:lnTo>
                    <a:pt x="113791" y="465154"/>
                  </a:lnTo>
                  <a:lnTo>
                    <a:pt x="150209" y="487757"/>
                  </a:lnTo>
                  <a:lnTo>
                    <a:pt x="190088" y="504610"/>
                  </a:lnTo>
                  <a:lnTo>
                    <a:pt x="232855" y="515142"/>
                  </a:lnTo>
                  <a:lnTo>
                    <a:pt x="277939" y="518780"/>
                  </a:lnTo>
                  <a:lnTo>
                    <a:pt x="323022" y="515142"/>
                  </a:lnTo>
                  <a:lnTo>
                    <a:pt x="365790" y="504610"/>
                  </a:lnTo>
                  <a:lnTo>
                    <a:pt x="405668" y="487757"/>
                  </a:lnTo>
                  <a:lnTo>
                    <a:pt x="442087" y="465154"/>
                  </a:lnTo>
                  <a:lnTo>
                    <a:pt x="474472" y="437374"/>
                  </a:lnTo>
                  <a:lnTo>
                    <a:pt x="502252" y="404988"/>
                  </a:lnTo>
                  <a:lnTo>
                    <a:pt x="524855" y="368570"/>
                  </a:lnTo>
                  <a:lnTo>
                    <a:pt x="541708" y="328691"/>
                  </a:lnTo>
                  <a:lnTo>
                    <a:pt x="552240" y="285924"/>
                  </a:lnTo>
                  <a:lnTo>
                    <a:pt x="555878" y="240840"/>
                  </a:lnTo>
                  <a:lnTo>
                    <a:pt x="555878" y="0"/>
                  </a:lnTo>
                  <a:close/>
                </a:path>
              </a:pathLst>
            </a:custGeom>
            <a:solidFill>
              <a:srgbClr val="B5BEC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2" name="object 97">
              <a:extLst>
                <a:ext uri="{FF2B5EF4-FFF2-40B4-BE49-F238E27FC236}">
                  <a16:creationId xmlns:a16="http://schemas.microsoft.com/office/drawing/2014/main" id="{13E3C12C-F21F-483E-BD62-FC95F9A457D1}"/>
                </a:ext>
              </a:extLst>
            </p:cNvPr>
            <p:cNvSpPr/>
            <p:nvPr/>
          </p:nvSpPr>
          <p:spPr>
            <a:xfrm>
              <a:off x="2406751" y="3659793"/>
              <a:ext cx="565150" cy="527685"/>
            </a:xfrm>
            <a:custGeom>
              <a:avLst/>
              <a:gdLst/>
              <a:ahLst/>
              <a:cxnLst/>
              <a:rect l="l" t="t" r="r" b="b"/>
              <a:pathLst>
                <a:path w="565150" h="527685">
                  <a:moveTo>
                    <a:pt x="564883" y="0"/>
                  </a:moveTo>
                  <a:lnTo>
                    <a:pt x="0" y="0"/>
                  </a:lnTo>
                  <a:lnTo>
                    <a:pt x="0" y="244736"/>
                  </a:lnTo>
                  <a:lnTo>
                    <a:pt x="3696" y="290548"/>
                  </a:lnTo>
                  <a:lnTo>
                    <a:pt x="14399" y="334008"/>
                  </a:lnTo>
                  <a:lnTo>
                    <a:pt x="31526" y="374532"/>
                  </a:lnTo>
                  <a:lnTo>
                    <a:pt x="54495" y="411540"/>
                  </a:lnTo>
                  <a:lnTo>
                    <a:pt x="82726" y="444451"/>
                  </a:lnTo>
                  <a:lnTo>
                    <a:pt x="115636" y="472681"/>
                  </a:lnTo>
                  <a:lnTo>
                    <a:pt x="152644" y="495651"/>
                  </a:lnTo>
                  <a:lnTo>
                    <a:pt x="193169" y="512778"/>
                  </a:lnTo>
                  <a:lnTo>
                    <a:pt x="236628" y="523480"/>
                  </a:lnTo>
                  <a:lnTo>
                    <a:pt x="282441" y="527177"/>
                  </a:lnTo>
                  <a:lnTo>
                    <a:pt x="328254" y="523480"/>
                  </a:lnTo>
                  <a:lnTo>
                    <a:pt x="371713" y="512778"/>
                  </a:lnTo>
                  <a:lnTo>
                    <a:pt x="412238" y="495651"/>
                  </a:lnTo>
                  <a:lnTo>
                    <a:pt x="449246" y="472681"/>
                  </a:lnTo>
                  <a:lnTo>
                    <a:pt x="482156" y="444451"/>
                  </a:lnTo>
                  <a:lnTo>
                    <a:pt x="510387" y="411540"/>
                  </a:lnTo>
                  <a:lnTo>
                    <a:pt x="533357" y="374532"/>
                  </a:lnTo>
                  <a:lnTo>
                    <a:pt x="550483" y="334008"/>
                  </a:lnTo>
                  <a:lnTo>
                    <a:pt x="561186" y="290548"/>
                  </a:lnTo>
                  <a:lnTo>
                    <a:pt x="564883" y="244736"/>
                  </a:lnTo>
                  <a:lnTo>
                    <a:pt x="564883" y="0"/>
                  </a:lnTo>
                  <a:close/>
                </a:path>
              </a:pathLst>
            </a:custGeom>
            <a:solidFill>
              <a:srgbClr val="DB0934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3" name="object 98">
            <a:extLst>
              <a:ext uri="{FF2B5EF4-FFF2-40B4-BE49-F238E27FC236}">
                <a16:creationId xmlns:a16="http://schemas.microsoft.com/office/drawing/2014/main" id="{D62060A7-FB14-4C48-91BC-D4FEC9727DFB}"/>
              </a:ext>
            </a:extLst>
          </p:cNvPr>
          <p:cNvSpPr txBox="1"/>
          <p:nvPr/>
        </p:nvSpPr>
        <p:spPr>
          <a:xfrm>
            <a:off x="1595761" y="251860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384" name="object 99">
            <a:extLst>
              <a:ext uri="{FF2B5EF4-FFF2-40B4-BE49-F238E27FC236}">
                <a16:creationId xmlns:a16="http://schemas.microsoft.com/office/drawing/2014/main" id="{B07487E1-4693-4AA3-9A3B-D907B8E83EEF}"/>
              </a:ext>
            </a:extLst>
          </p:cNvPr>
          <p:cNvSpPr txBox="1"/>
          <p:nvPr/>
        </p:nvSpPr>
        <p:spPr>
          <a:xfrm>
            <a:off x="1927768" y="2579598"/>
            <a:ext cx="1986157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-69" dirty="0">
                <a:solidFill>
                  <a:srgbClr val="072442"/>
                </a:solidFill>
                <a:latin typeface="Tahoma"/>
                <a:cs typeface="Tahoma"/>
              </a:rPr>
              <a:t>Hits API (Get All).</a:t>
            </a:r>
          </a:p>
        </p:txBody>
      </p:sp>
      <p:sp>
        <p:nvSpPr>
          <p:cNvPr id="412" name="object 127">
            <a:extLst>
              <a:ext uri="{FF2B5EF4-FFF2-40B4-BE49-F238E27FC236}">
                <a16:creationId xmlns:a16="http://schemas.microsoft.com/office/drawing/2014/main" id="{6771BCDE-7703-4BFC-8007-F5E4F5800118}"/>
              </a:ext>
            </a:extLst>
          </p:cNvPr>
          <p:cNvSpPr txBox="1"/>
          <p:nvPr/>
        </p:nvSpPr>
        <p:spPr>
          <a:xfrm>
            <a:off x="1595761" y="3093237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73">
              <a:latin typeface="Tahoma"/>
              <a:cs typeface="Tahoma"/>
            </a:endParaRPr>
          </a:p>
        </p:txBody>
      </p:sp>
      <p:sp>
        <p:nvSpPr>
          <p:cNvPr id="441" name="object 156">
            <a:extLst>
              <a:ext uri="{FF2B5EF4-FFF2-40B4-BE49-F238E27FC236}">
                <a16:creationId xmlns:a16="http://schemas.microsoft.com/office/drawing/2014/main" id="{E5D644D3-3125-4285-9778-584D32DFDD3F}"/>
              </a:ext>
            </a:extLst>
          </p:cNvPr>
          <p:cNvSpPr txBox="1"/>
          <p:nvPr/>
        </p:nvSpPr>
        <p:spPr>
          <a:xfrm>
            <a:off x="1595761" y="366786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70" name="object 185">
            <a:extLst>
              <a:ext uri="{FF2B5EF4-FFF2-40B4-BE49-F238E27FC236}">
                <a16:creationId xmlns:a16="http://schemas.microsoft.com/office/drawing/2014/main" id="{E77EA725-303E-4A64-AE2A-62E55D4714F1}"/>
              </a:ext>
            </a:extLst>
          </p:cNvPr>
          <p:cNvSpPr txBox="1"/>
          <p:nvPr/>
        </p:nvSpPr>
        <p:spPr>
          <a:xfrm>
            <a:off x="1595761" y="424250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GB" sz="1273" spc="3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499" name="object 214">
            <a:extLst>
              <a:ext uri="{FF2B5EF4-FFF2-40B4-BE49-F238E27FC236}">
                <a16:creationId xmlns:a16="http://schemas.microsoft.com/office/drawing/2014/main" id="{0A04EBA9-610F-42FF-B1D3-D88C4CB8ED67}"/>
              </a:ext>
            </a:extLst>
          </p:cNvPr>
          <p:cNvSpPr txBox="1"/>
          <p:nvPr/>
        </p:nvSpPr>
        <p:spPr>
          <a:xfrm>
            <a:off x="1595761" y="4817141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01" name="object 243">
            <a:extLst>
              <a:ext uri="{FF2B5EF4-FFF2-40B4-BE49-F238E27FC236}">
                <a16:creationId xmlns:a16="http://schemas.microsoft.com/office/drawing/2014/main" id="{4C071A6B-78D2-457B-A77F-4728BEBC052D}"/>
              </a:ext>
            </a:extLst>
          </p:cNvPr>
          <p:cNvSpPr txBox="1"/>
          <p:nvPr/>
        </p:nvSpPr>
        <p:spPr>
          <a:xfrm>
            <a:off x="1595761" y="539177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33" name="object 214">
            <a:extLst>
              <a:ext uri="{FF2B5EF4-FFF2-40B4-BE49-F238E27FC236}">
                <a16:creationId xmlns:a16="http://schemas.microsoft.com/office/drawing/2014/main" id="{D5541ECC-91CC-4CA9-837D-873CDF9B8BFB}"/>
              </a:ext>
            </a:extLst>
          </p:cNvPr>
          <p:cNvSpPr txBox="1"/>
          <p:nvPr/>
        </p:nvSpPr>
        <p:spPr>
          <a:xfrm>
            <a:off x="1587066" y="5422086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73" dirty="0">
              <a:latin typeface="Tahoma"/>
              <a:cs typeface="Tahoma"/>
            </a:endParaRPr>
          </a:p>
        </p:txBody>
      </p:sp>
      <p:sp>
        <p:nvSpPr>
          <p:cNvPr id="562" name="object 214">
            <a:extLst>
              <a:ext uri="{FF2B5EF4-FFF2-40B4-BE49-F238E27FC236}">
                <a16:creationId xmlns:a16="http://schemas.microsoft.com/office/drawing/2014/main" id="{31ED1643-9635-48FB-ADA0-78F3920536C9}"/>
              </a:ext>
            </a:extLst>
          </p:cNvPr>
          <p:cNvSpPr txBox="1"/>
          <p:nvPr/>
        </p:nvSpPr>
        <p:spPr>
          <a:xfrm>
            <a:off x="1597893" y="6044739"/>
            <a:ext cx="104352" cy="20366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en-US" sz="1273" spc="3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73" dirty="0">
              <a:latin typeface="Tahoma"/>
              <a:cs typeface="Tahom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B55BE9-BA73-4FE7-85ED-0F0D02E6F6F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849" y="3123823"/>
            <a:ext cx="1523256" cy="14897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Cross-Origin Resource Sharing (CORS)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in the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Startup.cs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method add this line of code: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app.UseCors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(“</a:t>
            </a:r>
            <a:r>
              <a:rPr lang="en-GB" sz="2000" b="1" dirty="0">
                <a:solidFill>
                  <a:prstClr val="black"/>
                </a:solidFill>
                <a:latin typeface="Calibri" panose="020F0502020204030204"/>
              </a:rPr>
              <a:t>policy</a:t>
            </a:r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);</a:t>
            </a:r>
          </a:p>
          <a:p>
            <a:pPr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/>
            <a:r>
              <a:rPr lang="en-US" sz="2400" b="1" dirty="0">
                <a:solidFill>
                  <a:srgbClr val="DB0934"/>
                </a:solidFill>
              </a:rPr>
              <a:t> </a:t>
            </a:r>
          </a:p>
          <a:p>
            <a:pPr algn="just"/>
            <a:endParaRPr lang="en-GB" sz="2000" dirty="0"/>
          </a:p>
          <a:p>
            <a:endParaRPr lang="en-GB" sz="2000" dirty="0">
              <a:solidFill>
                <a:srgbClr val="000000"/>
              </a:solidFill>
            </a:endParaRPr>
          </a:p>
          <a:p>
            <a:endParaRPr lang="en-GB" sz="20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6C2425-FD5E-473A-A730-7147508726B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85588" y="3767933"/>
            <a:ext cx="4695825" cy="234315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A5C6C62-E1AD-4C0D-8704-686A2B12D93A}"/>
              </a:ext>
            </a:extLst>
          </p:cNvPr>
          <p:cNvSpPr/>
          <p:nvPr/>
        </p:nvSpPr>
        <p:spPr>
          <a:xfrm>
            <a:off x="3754623" y="4583430"/>
            <a:ext cx="3903477" cy="7658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Hits API (Get All)</a:t>
            </a:r>
          </a:p>
        </p:txBody>
      </p:sp>
    </p:spTree>
    <p:extLst>
      <p:ext uri="{BB962C8B-B14F-4D97-AF65-F5344CB8AC3E}">
        <p14:creationId xmlns:p14="http://schemas.microsoft.com/office/powerpoint/2010/main" val="120608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How to retrieve data from a table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Service  </a:t>
            </a:r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ar-JO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حة</a:t>
            </a:r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1" i="0" dirty="0">
                <a:solidFill>
                  <a:srgbClr val="000000"/>
                </a:solidFill>
                <a:effectLst/>
              </a:rPr>
              <a:t>Step one:  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Create an object of </a:t>
            </a:r>
            <a:r>
              <a:rPr lang="en-GB" sz="2000" i="0" dirty="0" err="1">
                <a:solidFill>
                  <a:srgbClr val="000000"/>
                </a:solidFill>
                <a:effectLst/>
              </a:rPr>
              <a:t>httpClient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 service in the constructor.</a:t>
            </a:r>
          </a:p>
          <a:p>
            <a:pPr algn="l" rtl="0"/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1" dirty="0">
                <a:solidFill>
                  <a:srgbClr val="000000"/>
                </a:solidFill>
              </a:rPr>
              <a:t>Step two: 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Use this object to access the HTTP methods like (get, post, put, delete).</a:t>
            </a:r>
          </a:p>
          <a:p>
            <a:pPr algn="l" rtl="0"/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1" dirty="0">
                <a:solidFill>
                  <a:srgbClr val="000000"/>
                </a:solidFill>
              </a:rPr>
              <a:t>Step three: 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The data will be retrieved as a JSON object, so we need to declare an array to store this data. 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7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</a:rPr>
              <a:t>Retrieve the data from the course table and display this data in the course component.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one</a:t>
            </a:r>
            <a:r>
              <a:rPr lang="en-GB" sz="2000" dirty="0"/>
              <a:t>: </a:t>
            </a:r>
            <a:r>
              <a:rPr lang="en-GB" sz="2000" dirty="0">
                <a:solidFill>
                  <a:srgbClr val="000000"/>
                </a:solidFill>
              </a:rPr>
              <a:t>In the home service create an object of </a:t>
            </a:r>
            <a:r>
              <a:rPr lang="en-GB" sz="2000" dirty="0" err="1">
                <a:solidFill>
                  <a:srgbClr val="000000"/>
                </a:solidFill>
              </a:rPr>
              <a:t>httpClient</a:t>
            </a:r>
            <a:r>
              <a:rPr lang="en-GB" sz="2000" dirty="0">
                <a:solidFill>
                  <a:srgbClr val="000000"/>
                </a:solidFill>
              </a:rPr>
              <a:t> service </a:t>
            </a:r>
          </a:p>
          <a:p>
            <a:pPr algn="l"/>
            <a:endParaRPr lang="en-GB" sz="2000" b="0" i="0" dirty="0"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DF2B488-9EF8-4CBE-B136-185DBA7F2DA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42925" y="4303038"/>
            <a:ext cx="6495486" cy="1116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8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two</a:t>
            </a:r>
            <a:r>
              <a:rPr lang="en-GB" sz="2000" dirty="0"/>
              <a:t>: Declare an array to store the data that will be retrieved.</a:t>
            </a:r>
          </a:p>
          <a:p>
            <a:endParaRPr lang="en-GB" sz="2000" dirty="0"/>
          </a:p>
          <a:p>
            <a:r>
              <a:rPr lang="en-GB" sz="2000" dirty="0"/>
              <a:t>In-home </a:t>
            </a:r>
            <a:r>
              <a:rPr lang="en-GB" sz="2000" dirty="0" err="1"/>
              <a:t>service.ts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=[{}];</a:t>
            </a:r>
          </a:p>
          <a:p>
            <a:endParaRPr lang="en-GB" sz="2000" dirty="0"/>
          </a:p>
          <a:p>
            <a:r>
              <a:rPr lang="en-GB" sz="2000" dirty="0"/>
              <a:t> 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0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three</a:t>
            </a:r>
            <a:r>
              <a:rPr lang="en-GB" sz="2000" dirty="0"/>
              <a:t>: </a:t>
            </a:r>
            <a:r>
              <a:rPr lang="en-GB" sz="2000" dirty="0">
                <a:solidFill>
                  <a:srgbClr val="000000"/>
                </a:solidFill>
              </a:rPr>
              <a:t>use the HTTP method (get) to receive the data from the course table and save it in the data array that is declared in the previous step. 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pPr algn="just"/>
            <a:endParaRPr lang="en-US" sz="2400" b="1" dirty="0">
              <a:solidFill>
                <a:srgbClr val="DB0934"/>
              </a:solidFill>
            </a:endParaRP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E51CFE2-49F5-44D7-85B0-C96BC477D32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61362" y="2492388"/>
            <a:ext cx="6257973" cy="3450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9621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four</a:t>
            </a:r>
            <a:r>
              <a:rPr lang="en-GB" sz="2000" dirty="0"/>
              <a:t>: Create an object of home Service in the course component.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dirty="0"/>
              <a:t>In Course </a:t>
            </a:r>
            <a:r>
              <a:rPr lang="en-GB" sz="2000" dirty="0" err="1"/>
              <a:t>component.ts</a:t>
            </a:r>
            <a:r>
              <a:rPr lang="en-GB" sz="2000" dirty="0"/>
              <a:t> 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E3146E-CA5F-41CF-BC45-1FB8545D376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9798" y="4147119"/>
            <a:ext cx="6754041" cy="6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five</a:t>
            </a:r>
            <a:r>
              <a:rPr lang="en-GB" sz="2000" dirty="0"/>
              <a:t>: Call the get all method from the home service in the </a:t>
            </a:r>
            <a:r>
              <a:rPr lang="en-GB" sz="2000" dirty="0" err="1"/>
              <a:t>ngOnInit</a:t>
            </a:r>
            <a:r>
              <a:rPr lang="en-GB" sz="2000" dirty="0"/>
              <a:t> method.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dirty="0"/>
              <a:t>In Course </a:t>
            </a:r>
            <a:r>
              <a:rPr lang="en-GB" sz="2000" dirty="0" err="1"/>
              <a:t>component.ts</a:t>
            </a:r>
            <a:r>
              <a:rPr lang="en-GB" sz="2000" dirty="0"/>
              <a:t> 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5F5C6E6-F6D1-4F41-83CB-BB87E3CCE0C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65565" y="4071339"/>
            <a:ext cx="4350019" cy="13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six</a:t>
            </a:r>
            <a:r>
              <a:rPr lang="en-GB" sz="2000" dirty="0"/>
              <a:t>: Update the input decorators properties to be the same name as the columns in the database and in the same datatype.    </a:t>
            </a:r>
          </a:p>
          <a:p>
            <a:endParaRPr lang="en-GB" sz="2000" b="0" i="0" dirty="0">
              <a:effectLst/>
            </a:endParaRPr>
          </a:p>
          <a:p>
            <a:r>
              <a:rPr lang="en-GB" sz="2000" dirty="0"/>
              <a:t>In Course-Card </a:t>
            </a:r>
            <a:r>
              <a:rPr lang="en-GB" sz="2000" dirty="0" err="1"/>
              <a:t>component.ts</a:t>
            </a:r>
            <a:r>
              <a:rPr lang="en-GB" sz="2000" dirty="0"/>
              <a:t> 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30B757C-F95F-4CD5-8FFA-DEEDA423A24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75563" y="4247107"/>
            <a:ext cx="4857636" cy="2561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160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 algn="ctr">
              <a:spcBef>
                <a:spcPts val="135"/>
              </a:spcBef>
            </a:pPr>
            <a:r>
              <a:rPr lang="en-US" sz="4000" spc="-59" dirty="0">
                <a:solidFill>
                  <a:schemeClr val="bg1"/>
                </a:solidFill>
                <a:latin typeface="Trebuchet MS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763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b="1" dirty="0"/>
              <a:t>Step seven</a:t>
            </a:r>
            <a:r>
              <a:rPr lang="en-GB" sz="2000" dirty="0"/>
              <a:t>: Update the HTML file for the Course component.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3926936-C7D3-4373-B091-AFDCBABFB22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65906" y="3502979"/>
            <a:ext cx="5941576" cy="2524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0316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/>
              <a:t>If the data is retrieved successfully the result will be : 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6F2B6D1-A31E-4CF2-9E0F-DFB766622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44" y="2617532"/>
            <a:ext cx="6812123" cy="467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F10ED65-7715-492E-B2F0-8757A2F257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99952" y="3163059"/>
            <a:ext cx="5194105" cy="257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680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14897"/>
            <a:ext cx="10217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Example using </a:t>
            </a:r>
            <a:r>
              <a:rPr lang="en-US" sz="2400" b="1" dirty="0" err="1">
                <a:solidFill>
                  <a:srgbClr val="DB0934"/>
                </a:solidFill>
              </a:rPr>
              <a:t>HttpClient</a:t>
            </a:r>
            <a:r>
              <a:rPr lang="en-US" sz="2400" b="1" dirty="0">
                <a:solidFill>
                  <a:srgbClr val="DB0934"/>
                </a:solidFill>
              </a:rPr>
              <a:t> methods   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/>
              <a:t>If the data is not retrieved, a toaster error will appear.</a:t>
            </a:r>
            <a:endParaRPr lang="en-GB" sz="2000" b="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433479-BAC1-40D6-B80F-02230FE9E6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76051" y="4080483"/>
            <a:ext cx="3650737" cy="271754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88ED69F-CD0C-4E80-9C1C-06DE5FC0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69" y="2822787"/>
            <a:ext cx="6762568" cy="46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B579AED-BAE0-49A4-8FF4-BBFBF6F11D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25667" y="3381875"/>
            <a:ext cx="5167572" cy="2511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207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554492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230524" y="3024116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 defTabSz="554492">
              <a:spcBef>
                <a:spcPts val="82"/>
              </a:spcBef>
            </a:pPr>
            <a:r>
              <a:rPr lang="en-US" sz="3638" spc="-36" dirty="0">
                <a:solidFill>
                  <a:prstClr val="white"/>
                </a:solidFill>
                <a:latin typeface="Trebuchet MS"/>
              </a:rPr>
              <a:t>Overview of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615A22-550F-40E5-AE0C-5D7765E992B9}"/>
              </a:ext>
            </a:extLst>
          </p:cNvPr>
          <p:cNvSpPr txBox="1"/>
          <p:nvPr/>
        </p:nvSpPr>
        <p:spPr>
          <a:xfrm>
            <a:off x="989028" y="1988964"/>
            <a:ext cx="7542922" cy="471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600" dirty="0">
                <a:effectLst/>
                <a:latin typeface="Times New Roman" panose="02020603050405020304" pitchFamily="18" charset="0"/>
              </a:rPr>
              <a:t>[1]</a:t>
            </a:r>
            <a:r>
              <a:rPr lang="en-GB" sz="1600" dirty="0">
                <a:latin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Angular, “Angular,” </a:t>
            </a:r>
            <a:r>
              <a:rPr lang="en-GB" sz="1600" i="1" dirty="0">
                <a:effectLst/>
                <a:latin typeface="Times New Roman" panose="02020603050405020304" pitchFamily="18" charset="0"/>
              </a:rPr>
              <a:t>Angular.io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, 2019. </a:t>
            </a:r>
            <a:r>
              <a:rPr lang="en-GB" sz="1600" dirty="0">
                <a:effectLst/>
                <a:latin typeface="Times New Roman" panose="02020603050405020304" pitchFamily="18" charset="0"/>
                <a:hlinkClick r:id="rId21"/>
              </a:rPr>
              <a:t>https://angular.io/</a:t>
            </a:r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[2]</a:t>
            </a:r>
            <a:r>
              <a:rPr lang="en-GB" dirty="0">
                <a:latin typeface="Times New Roman" panose="02020603050405020304" pitchFamily="18" charset="0"/>
              </a:rPr>
              <a:t>  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“Complete Angular Tutorial For Beginners,” </a:t>
            </a:r>
            <a:r>
              <a:rPr lang="en-GB" sz="1800" i="1" dirty="0" err="1">
                <a:effectLst/>
                <a:latin typeface="Times New Roman" panose="02020603050405020304" pitchFamily="18" charset="0"/>
              </a:rPr>
              <a:t>TekTutorialsHub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GB" sz="1800" dirty="0">
                <a:effectLst/>
                <a:latin typeface="Times New Roman" panose="02020603050405020304" pitchFamily="18" charset="0"/>
                <a:hlinkClick r:id="rId22"/>
              </a:rPr>
              <a:t>https://www.tektutorialshub.com/angular-tutorial/</a:t>
            </a:r>
            <a:endParaRPr lang="en-GB" sz="1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[3]“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npm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 | build amazing things,”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Npmjs.com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 2019. https://www.npmjs.com/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</a:rPr>
              <a:t>[4]“Angular Tutorial for Beginners | </a:t>
            </a:r>
            <a:r>
              <a:rPr lang="en-GB" sz="1800" dirty="0" err="1">
                <a:effectLst/>
                <a:latin typeface="Times New Roman" panose="02020603050405020304" pitchFamily="18" charset="0"/>
              </a:rPr>
              <a:t>Simplilearn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,” </a:t>
            </a:r>
            <a:r>
              <a:rPr lang="en-GB" sz="1800" i="1" dirty="0">
                <a:effectLst/>
                <a:latin typeface="Times New Roman" panose="02020603050405020304" pitchFamily="18" charset="0"/>
              </a:rPr>
              <a:t>Simplilearn.com</a:t>
            </a:r>
            <a:r>
              <a:rPr lang="en-GB" sz="1800" dirty="0">
                <a:effectLst/>
                <a:latin typeface="Times New Roman" panose="02020603050405020304" pitchFamily="18" charset="0"/>
              </a:rPr>
              <a:t>. https://www.simplilearn.com/tutorials/angular-tutorial (accessed Aug. 19, 2022).</a:t>
            </a:r>
          </a:p>
          <a:p>
            <a:endParaRPr lang="en-GB" sz="1600" dirty="0">
              <a:effectLst/>
              <a:latin typeface="Times New Roman" panose="02020603050405020304" pitchFamily="18" charset="0"/>
            </a:endParaRPr>
          </a:p>
          <a:p>
            <a:pPr marL="342900" indent="-342900" algn="just" defTabSz="554492">
              <a:lnSpc>
                <a:spcPct val="150000"/>
              </a:lnSpc>
              <a:buFont typeface="+mj-lt"/>
              <a:buAutoNum type="arabicPeriod"/>
            </a:pPr>
            <a:endParaRPr lang="en-US" sz="1698" dirty="0">
              <a:solidFill>
                <a:prstClr val="black"/>
              </a:solidFill>
              <a:latin typeface="Calibri"/>
            </a:endParaRPr>
          </a:p>
          <a:p>
            <a:pPr algn="just" defTabSz="554492" fontAlgn="base"/>
            <a:endParaRPr lang="en-US" sz="2668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3F7DE70-A272-447B-990C-CFAB8412B8B1}"/>
              </a:ext>
            </a:extLst>
          </p:cNvPr>
          <p:cNvGrpSpPr/>
          <p:nvPr/>
        </p:nvGrpSpPr>
        <p:grpSpPr>
          <a:xfrm>
            <a:off x="8113803" y="1950638"/>
            <a:ext cx="4079253" cy="5204305"/>
            <a:chOff x="6641219" y="0"/>
            <a:chExt cx="5552795" cy="72514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572613-9F49-4177-8605-4427B7298A60}"/>
                </a:ext>
              </a:extLst>
            </p:cNvPr>
            <p:cNvGrpSpPr/>
            <p:nvPr/>
          </p:nvGrpSpPr>
          <p:grpSpPr>
            <a:xfrm>
              <a:off x="9294736" y="0"/>
              <a:ext cx="2899278" cy="6855505"/>
              <a:chOff x="9294736" y="0"/>
              <a:chExt cx="2899278" cy="685550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81E6FED-7880-4FFB-9D97-AB47B414ABCE}"/>
                  </a:ext>
                </a:extLst>
              </p:cNvPr>
              <p:cNvSpPr/>
              <p:nvPr/>
            </p:nvSpPr>
            <p:spPr>
              <a:xfrm>
                <a:off x="9294736" y="0"/>
                <a:ext cx="2899278" cy="6855505"/>
              </a:xfrm>
              <a:custGeom>
                <a:avLst/>
                <a:gdLst>
                  <a:gd name="connsiteX0" fmla="*/ 0 w 2218926"/>
                  <a:gd name="connsiteY0" fmla="*/ 0 h 2285893"/>
                  <a:gd name="connsiteX1" fmla="*/ 2218926 w 2218926"/>
                  <a:gd name="connsiteY1" fmla="*/ 0 h 2285893"/>
                  <a:gd name="connsiteX2" fmla="*/ 2218926 w 2218926"/>
                  <a:gd name="connsiteY2" fmla="*/ 2285893 h 2285893"/>
                  <a:gd name="connsiteX3" fmla="*/ 0 w 2218926"/>
                  <a:gd name="connsiteY3" fmla="*/ 2285893 h 2285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926" h="2285893">
                    <a:moveTo>
                      <a:pt x="0" y="0"/>
                    </a:moveTo>
                    <a:lnTo>
                      <a:pt x="2218926" y="0"/>
                    </a:lnTo>
                    <a:lnTo>
                      <a:pt x="2218926" y="2285893"/>
                    </a:lnTo>
                    <a:lnTo>
                      <a:pt x="0" y="2285893"/>
                    </a:lnTo>
                    <a:close/>
                  </a:path>
                </a:pathLst>
              </a:custGeom>
              <a:solidFill>
                <a:srgbClr val="9D4E2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8E1E7F2-F41A-4381-9218-4980B20BA4AA}"/>
                  </a:ext>
                </a:extLst>
              </p:cNvPr>
              <p:cNvSpPr/>
              <p:nvPr/>
            </p:nvSpPr>
            <p:spPr>
              <a:xfrm>
                <a:off x="9513787" y="0"/>
                <a:ext cx="2461096" cy="2416804"/>
              </a:xfrm>
              <a:prstGeom prst="rect">
                <a:avLst/>
              </a:pr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C16EBCB-B2C9-46A8-A0F9-FF55F12F056E}"/>
                  </a:ext>
                </a:extLst>
              </p:cNvPr>
              <p:cNvSpPr/>
              <p:nvPr/>
            </p:nvSpPr>
            <p:spPr>
              <a:xfrm>
                <a:off x="9493161" y="2551316"/>
                <a:ext cx="2495913" cy="3376237"/>
              </a:xfrm>
              <a:custGeom>
                <a:avLst/>
                <a:gdLst>
                  <a:gd name="connsiteX0" fmla="*/ 113 w 1325788"/>
                  <a:gd name="connsiteY0" fmla="*/ 3493 h 1793402"/>
                  <a:gd name="connsiteX1" fmla="*/ 0 w 1325788"/>
                  <a:gd name="connsiteY1" fmla="*/ 1489248 h 1793402"/>
                  <a:gd name="connsiteX2" fmla="*/ 1325789 w 1325788"/>
                  <a:gd name="connsiteY2" fmla="*/ 1793403 h 1793402"/>
                  <a:gd name="connsiteX3" fmla="*/ 1314323 w 1325788"/>
                  <a:gd name="connsiteY3" fmla="*/ 0 h 179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5788" h="1793402">
                    <a:moveTo>
                      <a:pt x="113" y="3493"/>
                    </a:moveTo>
                    <a:lnTo>
                      <a:pt x="0" y="1489248"/>
                    </a:lnTo>
                    <a:lnTo>
                      <a:pt x="1325789" y="1793403"/>
                    </a:lnTo>
                    <a:lnTo>
                      <a:pt x="1314323" y="0"/>
                    </a:ln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AB09CF8-582D-4B2D-92B0-FFD3ECD07E7B}"/>
                  </a:ext>
                </a:extLst>
              </p:cNvPr>
              <p:cNvSpPr/>
              <p:nvPr/>
            </p:nvSpPr>
            <p:spPr>
              <a:xfrm>
                <a:off x="9495178" y="5565439"/>
                <a:ext cx="2479705" cy="1290066"/>
              </a:xfrm>
              <a:custGeom>
                <a:avLst/>
                <a:gdLst>
                  <a:gd name="connsiteX0" fmla="*/ 1313674 w 1317179"/>
                  <a:gd name="connsiteY0" fmla="*/ 685263 h 685262"/>
                  <a:gd name="connsiteX1" fmla="*/ 3662 w 1317179"/>
                  <a:gd name="connsiteY1" fmla="*/ 685263 h 685262"/>
                  <a:gd name="connsiteX2" fmla="*/ 56 w 1317179"/>
                  <a:gd name="connsiteY2" fmla="*/ 675486 h 685262"/>
                  <a:gd name="connsiteX3" fmla="*/ 0 w 1317179"/>
                  <a:gd name="connsiteY3" fmla="*/ 666556 h 685262"/>
                  <a:gd name="connsiteX4" fmla="*/ 0 w 1317179"/>
                  <a:gd name="connsiteY4" fmla="*/ 21086 h 685262"/>
                  <a:gd name="connsiteX5" fmla="*/ 23496 w 1317179"/>
                  <a:gd name="connsiteY5" fmla="*/ 2943 h 685262"/>
                  <a:gd name="connsiteX6" fmla="*/ 1076628 w 1317179"/>
                  <a:gd name="connsiteY6" fmla="*/ 280164 h 685262"/>
                  <a:gd name="connsiteX7" fmla="*/ 1300630 w 1317179"/>
                  <a:gd name="connsiteY7" fmla="*/ 339017 h 685262"/>
                  <a:gd name="connsiteX8" fmla="*/ 1317112 w 1317179"/>
                  <a:gd name="connsiteY8" fmla="*/ 360654 h 685262"/>
                  <a:gd name="connsiteX9" fmla="*/ 1317083 w 1317179"/>
                  <a:gd name="connsiteY9" fmla="*/ 670049 h 685262"/>
                  <a:gd name="connsiteX10" fmla="*/ 1313674 w 1317179"/>
                  <a:gd name="connsiteY10" fmla="*/ 685263 h 68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7179" h="685262">
                    <a:moveTo>
                      <a:pt x="1313674" y="685263"/>
                    </a:moveTo>
                    <a:cubicBezTo>
                      <a:pt x="876994" y="685263"/>
                      <a:pt x="440343" y="685263"/>
                      <a:pt x="3662" y="685263"/>
                    </a:cubicBezTo>
                    <a:cubicBezTo>
                      <a:pt x="901" y="682586"/>
                      <a:pt x="84" y="679177"/>
                      <a:pt x="56" y="675486"/>
                    </a:cubicBezTo>
                    <a:cubicBezTo>
                      <a:pt x="28" y="672500"/>
                      <a:pt x="0" y="669514"/>
                      <a:pt x="0" y="666556"/>
                    </a:cubicBezTo>
                    <a:cubicBezTo>
                      <a:pt x="0" y="451399"/>
                      <a:pt x="0" y="236243"/>
                      <a:pt x="0" y="21086"/>
                    </a:cubicBezTo>
                    <a:cubicBezTo>
                      <a:pt x="0" y="-1649"/>
                      <a:pt x="1549" y="-2861"/>
                      <a:pt x="23496" y="2943"/>
                    </a:cubicBezTo>
                    <a:cubicBezTo>
                      <a:pt x="52852" y="10690"/>
                      <a:pt x="953258" y="247709"/>
                      <a:pt x="1076628" y="280164"/>
                    </a:cubicBezTo>
                    <a:cubicBezTo>
                      <a:pt x="1151286" y="299801"/>
                      <a:pt x="1225944" y="319437"/>
                      <a:pt x="1300630" y="339017"/>
                    </a:cubicBezTo>
                    <a:cubicBezTo>
                      <a:pt x="1315675" y="342962"/>
                      <a:pt x="1317112" y="344708"/>
                      <a:pt x="1317112" y="360654"/>
                    </a:cubicBezTo>
                    <a:cubicBezTo>
                      <a:pt x="1317140" y="463795"/>
                      <a:pt x="1317140" y="566936"/>
                      <a:pt x="1317083" y="670049"/>
                    </a:cubicBezTo>
                    <a:cubicBezTo>
                      <a:pt x="1317112" y="675317"/>
                      <a:pt x="1318013" y="680896"/>
                      <a:pt x="1313674" y="685263"/>
                    </a:cubicBezTo>
                    <a:close/>
                  </a:path>
                </a:pathLst>
              </a:custGeom>
              <a:solidFill>
                <a:srgbClr val="723016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1EEAF50-7713-43C0-8A9A-67E0DB947859}"/>
                  </a:ext>
                </a:extLst>
              </p:cNvPr>
              <p:cNvSpPr/>
              <p:nvPr/>
            </p:nvSpPr>
            <p:spPr>
              <a:xfrm>
                <a:off x="11364923" y="3015604"/>
                <a:ext cx="512661" cy="2848066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B68653-5917-40ED-9198-4836F1241F8A}"/>
                  </a:ext>
                </a:extLst>
              </p:cNvPr>
              <p:cNvSpPr/>
              <p:nvPr/>
            </p:nvSpPr>
            <p:spPr>
              <a:xfrm>
                <a:off x="10771548" y="2760809"/>
                <a:ext cx="1185547" cy="2942500"/>
              </a:xfrm>
              <a:custGeom>
                <a:avLst/>
                <a:gdLst>
                  <a:gd name="connsiteX0" fmla="*/ 569171 w 629743"/>
                  <a:gd name="connsiteY0" fmla="*/ 142671 h 1563008"/>
                  <a:gd name="connsiteX1" fmla="*/ 491780 w 629743"/>
                  <a:gd name="connsiteY1" fmla="*/ 138868 h 1563008"/>
                  <a:gd name="connsiteX2" fmla="*/ 428475 w 629743"/>
                  <a:gd name="connsiteY2" fmla="*/ 145545 h 1563008"/>
                  <a:gd name="connsiteX3" fmla="*/ 397147 w 629743"/>
                  <a:gd name="connsiteY3" fmla="*/ 150419 h 1563008"/>
                  <a:gd name="connsiteX4" fmla="*/ 335195 w 629743"/>
                  <a:gd name="connsiteY4" fmla="*/ 159913 h 1563008"/>
                  <a:gd name="connsiteX5" fmla="*/ 332574 w 629743"/>
                  <a:gd name="connsiteY5" fmla="*/ 160307 h 1563008"/>
                  <a:gd name="connsiteX6" fmla="*/ 318009 w 629743"/>
                  <a:gd name="connsiteY6" fmla="*/ 174929 h 1563008"/>
                  <a:gd name="connsiteX7" fmla="*/ 308430 w 629743"/>
                  <a:gd name="connsiteY7" fmla="*/ 178676 h 1563008"/>
                  <a:gd name="connsiteX8" fmla="*/ 264650 w 629743"/>
                  <a:gd name="connsiteY8" fmla="*/ 178113 h 1563008"/>
                  <a:gd name="connsiteX9" fmla="*/ 262959 w 629743"/>
                  <a:gd name="connsiteY9" fmla="*/ 177690 h 1563008"/>
                  <a:gd name="connsiteX10" fmla="*/ 232645 w 629743"/>
                  <a:gd name="connsiteY10" fmla="*/ 182508 h 1563008"/>
                  <a:gd name="connsiteX11" fmla="*/ 226137 w 629743"/>
                  <a:gd name="connsiteY11" fmla="*/ 189579 h 1563008"/>
                  <a:gd name="connsiteX12" fmla="*/ 225968 w 629743"/>
                  <a:gd name="connsiteY12" fmla="*/ 202088 h 1563008"/>
                  <a:gd name="connsiteX13" fmla="*/ 225968 w 629743"/>
                  <a:gd name="connsiteY13" fmla="*/ 925568 h 1563008"/>
                  <a:gd name="connsiteX14" fmla="*/ 225799 w 629743"/>
                  <a:gd name="connsiteY14" fmla="*/ 938978 h 1563008"/>
                  <a:gd name="connsiteX15" fmla="*/ 219742 w 629743"/>
                  <a:gd name="connsiteY15" fmla="*/ 948670 h 1563008"/>
                  <a:gd name="connsiteX16" fmla="*/ 219601 w 629743"/>
                  <a:gd name="connsiteY16" fmla="*/ 900438 h 1563008"/>
                  <a:gd name="connsiteX17" fmla="*/ 221883 w 629743"/>
                  <a:gd name="connsiteY17" fmla="*/ 952248 h 1563008"/>
                  <a:gd name="connsiteX18" fmla="*/ 222362 w 629743"/>
                  <a:gd name="connsiteY18" fmla="*/ 961151 h 1563008"/>
                  <a:gd name="connsiteX19" fmla="*/ 222362 w 629743"/>
                  <a:gd name="connsiteY19" fmla="*/ 1528130 h 1563008"/>
                  <a:gd name="connsiteX20" fmla="*/ 220953 w 629743"/>
                  <a:gd name="connsiteY20" fmla="*/ 1540470 h 1563008"/>
                  <a:gd name="connsiteX21" fmla="*/ 210360 w 629743"/>
                  <a:gd name="connsiteY21" fmla="*/ 1547795 h 1563008"/>
                  <a:gd name="connsiteX22" fmla="*/ 142745 w 629743"/>
                  <a:gd name="connsiteY22" fmla="*/ 1562163 h 1563008"/>
                  <a:gd name="connsiteX23" fmla="*/ 125194 w 629743"/>
                  <a:gd name="connsiteY23" fmla="*/ 1563008 h 1563008"/>
                  <a:gd name="connsiteX24" fmla="*/ 112657 w 629743"/>
                  <a:gd name="connsiteY24" fmla="*/ 1559599 h 1563008"/>
                  <a:gd name="connsiteX25" fmla="*/ 58875 w 629743"/>
                  <a:gd name="connsiteY25" fmla="*/ 1549739 h 1563008"/>
                  <a:gd name="connsiteX26" fmla="*/ 40900 w 629743"/>
                  <a:gd name="connsiteY26" fmla="*/ 1546640 h 1563008"/>
                  <a:gd name="connsiteX27" fmla="*/ 31913 w 629743"/>
                  <a:gd name="connsiteY27" fmla="*/ 1534497 h 1563008"/>
                  <a:gd name="connsiteX28" fmla="*/ 29913 w 629743"/>
                  <a:gd name="connsiteY28" fmla="*/ 1527229 h 1563008"/>
                  <a:gd name="connsiteX29" fmla="*/ 25236 w 629743"/>
                  <a:gd name="connsiteY29" fmla="*/ 1499366 h 1563008"/>
                  <a:gd name="connsiteX30" fmla="*/ 24616 w 629743"/>
                  <a:gd name="connsiteY30" fmla="*/ 1315256 h 1563008"/>
                  <a:gd name="connsiteX31" fmla="*/ 20982 w 629743"/>
                  <a:gd name="connsiteY31" fmla="*/ 1102043 h 1563008"/>
                  <a:gd name="connsiteX32" fmla="*/ 17827 w 629743"/>
                  <a:gd name="connsiteY32" fmla="*/ 899536 h 1563008"/>
                  <a:gd name="connsiteX33" fmla="*/ 13742 w 629743"/>
                  <a:gd name="connsiteY33" fmla="*/ 672942 h 1563008"/>
                  <a:gd name="connsiteX34" fmla="*/ 10389 w 629743"/>
                  <a:gd name="connsiteY34" fmla="*/ 452573 h 1563008"/>
                  <a:gd name="connsiteX35" fmla="*/ 6783 w 629743"/>
                  <a:gd name="connsiteY35" fmla="*/ 271534 h 1563008"/>
                  <a:gd name="connsiteX36" fmla="*/ 3881 w 629743"/>
                  <a:gd name="connsiteY36" fmla="*/ 215611 h 1563008"/>
                  <a:gd name="connsiteX37" fmla="*/ 4445 w 629743"/>
                  <a:gd name="connsiteY37" fmla="*/ 204032 h 1563008"/>
                  <a:gd name="connsiteX38" fmla="*/ 4247 w 629743"/>
                  <a:gd name="connsiteY38" fmla="*/ 94186 h 1563008"/>
                  <a:gd name="connsiteX39" fmla="*/ 303 w 629743"/>
                  <a:gd name="connsiteY39" fmla="*/ 32064 h 1563008"/>
                  <a:gd name="connsiteX40" fmla="*/ 9572 w 629743"/>
                  <a:gd name="connsiteY40" fmla="*/ 15442 h 1563008"/>
                  <a:gd name="connsiteX41" fmla="*/ 19602 w 629743"/>
                  <a:gd name="connsiteY41" fmla="*/ 14259 h 1563008"/>
                  <a:gd name="connsiteX42" fmla="*/ 44507 w 629743"/>
                  <a:gd name="connsiteY42" fmla="*/ 11357 h 1563008"/>
                  <a:gd name="connsiteX43" fmla="*/ 112460 w 629743"/>
                  <a:gd name="connsiteY43" fmla="*/ 2624 h 1563008"/>
                  <a:gd name="connsiteX44" fmla="*/ 187907 w 629743"/>
                  <a:gd name="connsiteY44" fmla="*/ 3074 h 1563008"/>
                  <a:gd name="connsiteX45" fmla="*/ 199514 w 629743"/>
                  <a:gd name="connsiteY45" fmla="*/ 3328 h 1563008"/>
                  <a:gd name="connsiteX46" fmla="*/ 348859 w 629743"/>
                  <a:gd name="connsiteY46" fmla="*/ 3553 h 1563008"/>
                  <a:gd name="connsiteX47" fmla="*/ 546238 w 629743"/>
                  <a:gd name="connsiteY47" fmla="*/ 6991 h 1563008"/>
                  <a:gd name="connsiteX48" fmla="*/ 555028 w 629743"/>
                  <a:gd name="connsiteY48" fmla="*/ 8343 h 1563008"/>
                  <a:gd name="connsiteX49" fmla="*/ 568579 w 629743"/>
                  <a:gd name="connsiteY49" fmla="*/ 11526 h 1563008"/>
                  <a:gd name="connsiteX50" fmla="*/ 623685 w 629743"/>
                  <a:gd name="connsiteY50" fmla="*/ 11526 h 1563008"/>
                  <a:gd name="connsiteX51" fmla="*/ 628446 w 629743"/>
                  <a:gd name="connsiteY51" fmla="*/ 23246 h 1563008"/>
                  <a:gd name="connsiteX52" fmla="*/ 584469 w 629743"/>
                  <a:gd name="connsiteY52" fmla="*/ 42066 h 1563008"/>
                  <a:gd name="connsiteX53" fmla="*/ 573988 w 629743"/>
                  <a:gd name="connsiteY53" fmla="*/ 48320 h 1563008"/>
                  <a:gd name="connsiteX54" fmla="*/ 572213 w 629743"/>
                  <a:gd name="connsiteY54" fmla="*/ 59674 h 1563008"/>
                  <a:gd name="connsiteX55" fmla="*/ 572185 w 629743"/>
                  <a:gd name="connsiteY55" fmla="*/ 131149 h 1563008"/>
                  <a:gd name="connsiteX56" fmla="*/ 569171 w 629743"/>
                  <a:gd name="connsiteY56" fmla="*/ 142671 h 156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29743" h="1563008">
                    <a:moveTo>
                      <a:pt x="569171" y="142671"/>
                    </a:moveTo>
                    <a:cubicBezTo>
                      <a:pt x="543252" y="143967"/>
                      <a:pt x="517727" y="138502"/>
                      <a:pt x="491780" y="138868"/>
                    </a:cubicBezTo>
                    <a:cubicBezTo>
                      <a:pt x="470340" y="139150"/>
                      <a:pt x="449520" y="142446"/>
                      <a:pt x="428475" y="145545"/>
                    </a:cubicBezTo>
                    <a:cubicBezTo>
                      <a:pt x="418051" y="147066"/>
                      <a:pt x="407627" y="149066"/>
                      <a:pt x="397147" y="150419"/>
                    </a:cubicBezTo>
                    <a:cubicBezTo>
                      <a:pt x="376440" y="153123"/>
                      <a:pt x="355592" y="155067"/>
                      <a:pt x="335195" y="159913"/>
                    </a:cubicBezTo>
                    <a:cubicBezTo>
                      <a:pt x="334321" y="160110"/>
                      <a:pt x="333392" y="160448"/>
                      <a:pt x="332574" y="160307"/>
                    </a:cubicBezTo>
                    <a:cubicBezTo>
                      <a:pt x="320770" y="158307"/>
                      <a:pt x="316967" y="164167"/>
                      <a:pt x="318009" y="174929"/>
                    </a:cubicBezTo>
                    <a:cubicBezTo>
                      <a:pt x="315643" y="178282"/>
                      <a:pt x="312037" y="178704"/>
                      <a:pt x="308430" y="178676"/>
                    </a:cubicBezTo>
                    <a:cubicBezTo>
                      <a:pt x="293837" y="178564"/>
                      <a:pt x="279215" y="179493"/>
                      <a:pt x="264650" y="178113"/>
                    </a:cubicBezTo>
                    <a:cubicBezTo>
                      <a:pt x="264058" y="178056"/>
                      <a:pt x="263241" y="177465"/>
                      <a:pt x="262959" y="177690"/>
                    </a:cubicBezTo>
                    <a:cubicBezTo>
                      <a:pt x="253888" y="185832"/>
                      <a:pt x="242759" y="181043"/>
                      <a:pt x="232645" y="182508"/>
                    </a:cubicBezTo>
                    <a:cubicBezTo>
                      <a:pt x="228335" y="183128"/>
                      <a:pt x="226391" y="185438"/>
                      <a:pt x="226137" y="189579"/>
                    </a:cubicBezTo>
                    <a:cubicBezTo>
                      <a:pt x="225884" y="193749"/>
                      <a:pt x="225968" y="197918"/>
                      <a:pt x="225968" y="202088"/>
                    </a:cubicBezTo>
                    <a:cubicBezTo>
                      <a:pt x="225968" y="443248"/>
                      <a:pt x="225968" y="684408"/>
                      <a:pt x="225968" y="925568"/>
                    </a:cubicBezTo>
                    <a:cubicBezTo>
                      <a:pt x="225968" y="930048"/>
                      <a:pt x="226109" y="934527"/>
                      <a:pt x="225799" y="938978"/>
                    </a:cubicBezTo>
                    <a:cubicBezTo>
                      <a:pt x="225546" y="942500"/>
                      <a:pt x="224982" y="945965"/>
                      <a:pt x="219742" y="948670"/>
                    </a:cubicBezTo>
                    <a:cubicBezTo>
                      <a:pt x="219460" y="931175"/>
                      <a:pt x="219714" y="914806"/>
                      <a:pt x="219601" y="900438"/>
                    </a:cubicBezTo>
                    <a:cubicBezTo>
                      <a:pt x="221094" y="916356"/>
                      <a:pt x="216812" y="934414"/>
                      <a:pt x="221883" y="952248"/>
                    </a:cubicBezTo>
                    <a:cubicBezTo>
                      <a:pt x="222700" y="955121"/>
                      <a:pt x="222362" y="958164"/>
                      <a:pt x="222362" y="961151"/>
                    </a:cubicBezTo>
                    <a:cubicBezTo>
                      <a:pt x="222390" y="1150134"/>
                      <a:pt x="222390" y="1339118"/>
                      <a:pt x="222362" y="1528130"/>
                    </a:cubicBezTo>
                    <a:cubicBezTo>
                      <a:pt x="222362" y="1532272"/>
                      <a:pt x="222728" y="1536498"/>
                      <a:pt x="220953" y="1540470"/>
                    </a:cubicBezTo>
                    <a:cubicBezTo>
                      <a:pt x="218643" y="1544668"/>
                      <a:pt x="214812" y="1546950"/>
                      <a:pt x="210360" y="1547795"/>
                    </a:cubicBezTo>
                    <a:cubicBezTo>
                      <a:pt x="187709" y="1552077"/>
                      <a:pt x="165340" y="1557684"/>
                      <a:pt x="142745" y="1562163"/>
                    </a:cubicBezTo>
                    <a:cubicBezTo>
                      <a:pt x="136942" y="1563318"/>
                      <a:pt x="130941" y="1560445"/>
                      <a:pt x="125194" y="1563008"/>
                    </a:cubicBezTo>
                    <a:cubicBezTo>
                      <a:pt x="121390" y="1560445"/>
                      <a:pt x="116967" y="1560445"/>
                      <a:pt x="112657" y="1559599"/>
                    </a:cubicBezTo>
                    <a:cubicBezTo>
                      <a:pt x="94767" y="1556162"/>
                      <a:pt x="76511" y="1554725"/>
                      <a:pt x="58875" y="1549739"/>
                    </a:cubicBezTo>
                    <a:cubicBezTo>
                      <a:pt x="53015" y="1548077"/>
                      <a:pt x="46591" y="1547063"/>
                      <a:pt x="40900" y="1546640"/>
                    </a:cubicBezTo>
                    <a:cubicBezTo>
                      <a:pt x="31096" y="1545907"/>
                      <a:pt x="31998" y="1540695"/>
                      <a:pt x="31913" y="1534497"/>
                    </a:cubicBezTo>
                    <a:cubicBezTo>
                      <a:pt x="31885" y="1531962"/>
                      <a:pt x="32787" y="1529032"/>
                      <a:pt x="29913" y="1527229"/>
                    </a:cubicBezTo>
                    <a:cubicBezTo>
                      <a:pt x="25743" y="1518383"/>
                      <a:pt x="25236" y="1509001"/>
                      <a:pt x="25236" y="1499366"/>
                    </a:cubicBezTo>
                    <a:cubicBezTo>
                      <a:pt x="25405" y="1437977"/>
                      <a:pt x="27997" y="1376447"/>
                      <a:pt x="24616" y="1315256"/>
                    </a:cubicBezTo>
                    <a:cubicBezTo>
                      <a:pt x="20672" y="1244119"/>
                      <a:pt x="25687" y="1172898"/>
                      <a:pt x="20982" y="1102043"/>
                    </a:cubicBezTo>
                    <a:cubicBezTo>
                      <a:pt x="16503" y="1034456"/>
                      <a:pt x="21517" y="966926"/>
                      <a:pt x="17827" y="899536"/>
                    </a:cubicBezTo>
                    <a:cubicBezTo>
                      <a:pt x="13685" y="823977"/>
                      <a:pt x="17996" y="748276"/>
                      <a:pt x="13742" y="672942"/>
                    </a:cubicBezTo>
                    <a:cubicBezTo>
                      <a:pt x="9572" y="599382"/>
                      <a:pt x="15150" y="525851"/>
                      <a:pt x="10389" y="452573"/>
                    </a:cubicBezTo>
                    <a:cubicBezTo>
                      <a:pt x="6473" y="392142"/>
                      <a:pt x="9966" y="331768"/>
                      <a:pt x="6783" y="271534"/>
                    </a:cubicBezTo>
                    <a:cubicBezTo>
                      <a:pt x="5797" y="252940"/>
                      <a:pt x="4078" y="234290"/>
                      <a:pt x="3881" y="215611"/>
                    </a:cubicBezTo>
                    <a:cubicBezTo>
                      <a:pt x="3825" y="211723"/>
                      <a:pt x="3881" y="207863"/>
                      <a:pt x="4445" y="204032"/>
                    </a:cubicBezTo>
                    <a:cubicBezTo>
                      <a:pt x="3261" y="167407"/>
                      <a:pt x="3346" y="130782"/>
                      <a:pt x="4247" y="94186"/>
                    </a:cubicBezTo>
                    <a:cubicBezTo>
                      <a:pt x="4755" y="73225"/>
                      <a:pt x="-1415" y="52969"/>
                      <a:pt x="303" y="32064"/>
                    </a:cubicBezTo>
                    <a:cubicBezTo>
                      <a:pt x="895" y="24908"/>
                      <a:pt x="1627" y="18288"/>
                      <a:pt x="9572" y="15442"/>
                    </a:cubicBezTo>
                    <a:cubicBezTo>
                      <a:pt x="12868" y="14710"/>
                      <a:pt x="16165" y="13808"/>
                      <a:pt x="19602" y="14259"/>
                    </a:cubicBezTo>
                    <a:cubicBezTo>
                      <a:pt x="28194" y="15780"/>
                      <a:pt x="36590" y="15696"/>
                      <a:pt x="44507" y="11357"/>
                    </a:cubicBezTo>
                    <a:cubicBezTo>
                      <a:pt x="67383" y="10202"/>
                      <a:pt x="89921" y="5892"/>
                      <a:pt x="112460" y="2624"/>
                    </a:cubicBezTo>
                    <a:cubicBezTo>
                      <a:pt x="137900" y="-1095"/>
                      <a:pt x="162776" y="-785"/>
                      <a:pt x="187907" y="3074"/>
                    </a:cubicBezTo>
                    <a:cubicBezTo>
                      <a:pt x="191738" y="3666"/>
                      <a:pt x="195654" y="3328"/>
                      <a:pt x="199514" y="3328"/>
                    </a:cubicBezTo>
                    <a:cubicBezTo>
                      <a:pt x="249295" y="3328"/>
                      <a:pt x="299077" y="2483"/>
                      <a:pt x="348859" y="3553"/>
                    </a:cubicBezTo>
                    <a:cubicBezTo>
                      <a:pt x="414642" y="4962"/>
                      <a:pt x="480398" y="8286"/>
                      <a:pt x="546238" y="6991"/>
                    </a:cubicBezTo>
                    <a:cubicBezTo>
                      <a:pt x="549224" y="6934"/>
                      <a:pt x="552183" y="7244"/>
                      <a:pt x="555028" y="8343"/>
                    </a:cubicBezTo>
                    <a:cubicBezTo>
                      <a:pt x="559113" y="11188"/>
                      <a:pt x="563762" y="11526"/>
                      <a:pt x="568579" y="11526"/>
                    </a:cubicBezTo>
                    <a:cubicBezTo>
                      <a:pt x="586948" y="11442"/>
                      <a:pt x="605317" y="11442"/>
                      <a:pt x="623685" y="11526"/>
                    </a:cubicBezTo>
                    <a:cubicBezTo>
                      <a:pt x="627460" y="11555"/>
                      <a:pt x="632024" y="21669"/>
                      <a:pt x="628446" y="23246"/>
                    </a:cubicBezTo>
                    <a:cubicBezTo>
                      <a:pt x="613825" y="29642"/>
                      <a:pt x="599316" y="36234"/>
                      <a:pt x="584469" y="42066"/>
                    </a:cubicBezTo>
                    <a:cubicBezTo>
                      <a:pt x="580665" y="43559"/>
                      <a:pt x="576524" y="44630"/>
                      <a:pt x="573988" y="48320"/>
                    </a:cubicBezTo>
                    <a:cubicBezTo>
                      <a:pt x="571904" y="51898"/>
                      <a:pt x="572213" y="55814"/>
                      <a:pt x="572213" y="59674"/>
                    </a:cubicBezTo>
                    <a:cubicBezTo>
                      <a:pt x="572213" y="83508"/>
                      <a:pt x="572270" y="107314"/>
                      <a:pt x="572185" y="131149"/>
                    </a:cubicBezTo>
                    <a:cubicBezTo>
                      <a:pt x="572072" y="135093"/>
                      <a:pt x="573002" y="139516"/>
                      <a:pt x="569171" y="142671"/>
                    </a:cubicBezTo>
                    <a:close/>
                  </a:path>
                </a:pathLst>
              </a:cu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5E61EF1-86A4-42BF-BE2B-89337D710D01}"/>
                  </a:ext>
                </a:extLst>
              </p:cNvPr>
              <p:cNvSpPr/>
              <p:nvPr/>
            </p:nvSpPr>
            <p:spPr>
              <a:xfrm>
                <a:off x="10569416" y="3133761"/>
                <a:ext cx="262834" cy="2516787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solidFill>
                <a:srgbClr val="ED1F32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A7CA90A-3EB5-413A-8233-B3B88E592528}"/>
                  </a:ext>
                </a:extLst>
              </p:cNvPr>
              <p:cNvSpPr/>
              <p:nvPr/>
            </p:nvSpPr>
            <p:spPr>
              <a:xfrm>
                <a:off x="11845289" y="2787165"/>
                <a:ext cx="152437" cy="3134607"/>
              </a:xfrm>
              <a:custGeom>
                <a:avLst/>
                <a:gdLst>
                  <a:gd name="connsiteX0" fmla="*/ 733 w 80972"/>
                  <a:gd name="connsiteY0" fmla="*/ 30742 h 1665052"/>
                  <a:gd name="connsiteX1" fmla="*/ 66291 w 80972"/>
                  <a:gd name="connsiteY1" fmla="*/ 2119 h 1665052"/>
                  <a:gd name="connsiteX2" fmla="*/ 73616 w 80972"/>
                  <a:gd name="connsiteY2" fmla="*/ 5556 h 1665052"/>
                  <a:gd name="connsiteX3" fmla="*/ 78574 w 80972"/>
                  <a:gd name="connsiteY3" fmla="*/ 1357574 h 1665052"/>
                  <a:gd name="connsiteX4" fmla="*/ 80969 w 80972"/>
                  <a:gd name="connsiteY4" fmla="*/ 1655277 h 1665052"/>
                  <a:gd name="connsiteX5" fmla="*/ 70629 w 80972"/>
                  <a:gd name="connsiteY5" fmla="*/ 1664630 h 1665052"/>
                  <a:gd name="connsiteX6" fmla="*/ 20960 w 80972"/>
                  <a:gd name="connsiteY6" fmla="*/ 1658883 h 1665052"/>
                  <a:gd name="connsiteX7" fmla="*/ 13185 w 80972"/>
                  <a:gd name="connsiteY7" fmla="*/ 1649388 h 1665052"/>
                  <a:gd name="connsiteX8" fmla="*/ 12762 w 80972"/>
                  <a:gd name="connsiteY8" fmla="*/ 1613637 h 1665052"/>
                  <a:gd name="connsiteX9" fmla="*/ 12565 w 80972"/>
                  <a:gd name="connsiteY9" fmla="*/ 1513595 h 1665052"/>
                  <a:gd name="connsiteX10" fmla="*/ 0 w 80972"/>
                  <a:gd name="connsiteY10" fmla="*/ 34179 h 1665052"/>
                  <a:gd name="connsiteX11" fmla="*/ 733 w 80972"/>
                  <a:gd name="connsiteY11" fmla="*/ 30742 h 1665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972" h="1665052">
                    <a:moveTo>
                      <a:pt x="733" y="30742"/>
                    </a:moveTo>
                    <a:cubicBezTo>
                      <a:pt x="22595" y="21192"/>
                      <a:pt x="44457" y="11669"/>
                      <a:pt x="66291" y="2119"/>
                    </a:cubicBezTo>
                    <a:cubicBezTo>
                      <a:pt x="71559" y="-2784"/>
                      <a:pt x="72883" y="1865"/>
                      <a:pt x="73616" y="5556"/>
                    </a:cubicBezTo>
                    <a:cubicBezTo>
                      <a:pt x="75081" y="12852"/>
                      <a:pt x="77306" y="1145685"/>
                      <a:pt x="78574" y="1357574"/>
                    </a:cubicBezTo>
                    <a:cubicBezTo>
                      <a:pt x="79166" y="1456798"/>
                      <a:pt x="80039" y="1556052"/>
                      <a:pt x="80969" y="1655277"/>
                    </a:cubicBezTo>
                    <a:cubicBezTo>
                      <a:pt x="81054" y="1663165"/>
                      <a:pt x="79870" y="1666264"/>
                      <a:pt x="70629" y="1664630"/>
                    </a:cubicBezTo>
                    <a:cubicBezTo>
                      <a:pt x="54261" y="1661700"/>
                      <a:pt x="37583" y="1660122"/>
                      <a:pt x="20960" y="1658883"/>
                    </a:cubicBezTo>
                    <a:cubicBezTo>
                      <a:pt x="13861" y="1658347"/>
                      <a:pt x="13016" y="1655502"/>
                      <a:pt x="13185" y="1649388"/>
                    </a:cubicBezTo>
                    <a:cubicBezTo>
                      <a:pt x="13551" y="1637500"/>
                      <a:pt x="12959" y="1625554"/>
                      <a:pt x="12762" y="1613637"/>
                    </a:cubicBezTo>
                    <a:cubicBezTo>
                      <a:pt x="12847" y="1580280"/>
                      <a:pt x="14932" y="1546783"/>
                      <a:pt x="12565" y="1513595"/>
                    </a:cubicBezTo>
                    <a:cubicBezTo>
                      <a:pt x="8114" y="1451164"/>
                      <a:pt x="0" y="64409"/>
                      <a:pt x="0" y="34179"/>
                    </a:cubicBezTo>
                    <a:cubicBezTo>
                      <a:pt x="28" y="32968"/>
                      <a:pt x="197" y="31841"/>
                      <a:pt x="733" y="30742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72CA417-FCFC-44B5-BD35-4CF427D2526D}"/>
                  </a:ext>
                </a:extLst>
              </p:cNvPr>
              <p:cNvSpPr/>
              <p:nvPr/>
            </p:nvSpPr>
            <p:spPr>
              <a:xfrm>
                <a:off x="10118423" y="2782080"/>
                <a:ext cx="674644" cy="1199881"/>
              </a:xfrm>
              <a:custGeom>
                <a:avLst/>
                <a:gdLst>
                  <a:gd name="connsiteX0" fmla="*/ 354304 w 358360"/>
                  <a:gd name="connsiteY0" fmla="*/ 192310 h 637357"/>
                  <a:gd name="connsiteX1" fmla="*/ 319792 w 358360"/>
                  <a:gd name="connsiteY1" fmla="*/ 190084 h 637357"/>
                  <a:gd name="connsiteX2" fmla="*/ 306184 w 358360"/>
                  <a:gd name="connsiteY2" fmla="*/ 192789 h 637357"/>
                  <a:gd name="connsiteX3" fmla="*/ 247979 w 358360"/>
                  <a:gd name="connsiteY3" fmla="*/ 210510 h 637357"/>
                  <a:gd name="connsiteX4" fmla="*/ 243387 w 358360"/>
                  <a:gd name="connsiteY4" fmla="*/ 216003 h 637357"/>
                  <a:gd name="connsiteX5" fmla="*/ 243331 w 358360"/>
                  <a:gd name="connsiteY5" fmla="*/ 224033 h 637357"/>
                  <a:gd name="connsiteX6" fmla="*/ 244711 w 358360"/>
                  <a:gd name="connsiteY6" fmla="*/ 501029 h 637357"/>
                  <a:gd name="connsiteX7" fmla="*/ 246852 w 358360"/>
                  <a:gd name="connsiteY7" fmla="*/ 627553 h 637357"/>
                  <a:gd name="connsiteX8" fmla="*/ 246514 w 358360"/>
                  <a:gd name="connsiteY8" fmla="*/ 637357 h 637357"/>
                  <a:gd name="connsiteX9" fmla="*/ 245500 w 358360"/>
                  <a:gd name="connsiteY9" fmla="*/ 583068 h 637357"/>
                  <a:gd name="connsiteX10" fmla="*/ 236034 w 358360"/>
                  <a:gd name="connsiteY10" fmla="*/ 541710 h 637357"/>
                  <a:gd name="connsiteX11" fmla="*/ 160756 w 358360"/>
                  <a:gd name="connsiteY11" fmla="*/ 327371 h 637357"/>
                  <a:gd name="connsiteX12" fmla="*/ 147177 w 358360"/>
                  <a:gd name="connsiteY12" fmla="*/ 320694 h 637357"/>
                  <a:gd name="connsiteX13" fmla="*/ 12792 w 358360"/>
                  <a:gd name="connsiteY13" fmla="*/ 368306 h 637357"/>
                  <a:gd name="connsiteX14" fmla="*/ 7608 w 358360"/>
                  <a:gd name="connsiteY14" fmla="*/ 369377 h 637357"/>
                  <a:gd name="connsiteX15" fmla="*/ 3636 w 358360"/>
                  <a:gd name="connsiteY15" fmla="*/ 355488 h 637357"/>
                  <a:gd name="connsiteX16" fmla="*/ 2988 w 358360"/>
                  <a:gd name="connsiteY16" fmla="*/ 241472 h 637357"/>
                  <a:gd name="connsiteX17" fmla="*/ 1 w 358360"/>
                  <a:gd name="connsiteY17" fmla="*/ 151854 h 637357"/>
                  <a:gd name="connsiteX18" fmla="*/ 3438 w 358360"/>
                  <a:gd name="connsiteY18" fmla="*/ 138443 h 637357"/>
                  <a:gd name="connsiteX19" fmla="*/ 2171 w 358360"/>
                  <a:gd name="connsiteY19" fmla="*/ 26794 h 637357"/>
                  <a:gd name="connsiteX20" fmla="*/ 19469 w 358360"/>
                  <a:gd name="connsiteY20" fmla="*/ 14004 h 637357"/>
                  <a:gd name="connsiteX21" fmla="*/ 85252 w 358360"/>
                  <a:gd name="connsiteY21" fmla="*/ 5552 h 637357"/>
                  <a:gd name="connsiteX22" fmla="*/ 134752 w 358360"/>
                  <a:gd name="connsiteY22" fmla="*/ 565 h 637357"/>
                  <a:gd name="connsiteX23" fmla="*/ 179125 w 358360"/>
                  <a:gd name="connsiteY23" fmla="*/ 2594 h 637357"/>
                  <a:gd name="connsiteX24" fmla="*/ 349092 w 358360"/>
                  <a:gd name="connsiteY24" fmla="*/ 3101 h 637357"/>
                  <a:gd name="connsiteX25" fmla="*/ 358361 w 358360"/>
                  <a:gd name="connsiteY25" fmla="*/ 6200 h 637357"/>
                  <a:gd name="connsiteX26" fmla="*/ 351205 w 358360"/>
                  <a:gd name="connsiteY26" fmla="*/ 19667 h 637357"/>
                  <a:gd name="connsiteX27" fmla="*/ 354445 w 358360"/>
                  <a:gd name="connsiteY27" fmla="*/ 183379 h 637357"/>
                  <a:gd name="connsiteX28" fmla="*/ 354304 w 358360"/>
                  <a:gd name="connsiteY28" fmla="*/ 192310 h 637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8360" h="637357">
                    <a:moveTo>
                      <a:pt x="354304" y="192310"/>
                    </a:moveTo>
                    <a:cubicBezTo>
                      <a:pt x="342866" y="191240"/>
                      <a:pt x="331287" y="193493"/>
                      <a:pt x="319792" y="190084"/>
                    </a:cubicBezTo>
                    <a:cubicBezTo>
                      <a:pt x="315848" y="188929"/>
                      <a:pt x="310608" y="191352"/>
                      <a:pt x="306184" y="192789"/>
                    </a:cubicBezTo>
                    <a:cubicBezTo>
                      <a:pt x="286886" y="199100"/>
                      <a:pt x="267672" y="205608"/>
                      <a:pt x="247979" y="210510"/>
                    </a:cubicBezTo>
                    <a:cubicBezTo>
                      <a:pt x="244711" y="211327"/>
                      <a:pt x="243472" y="213017"/>
                      <a:pt x="243387" y="216003"/>
                    </a:cubicBezTo>
                    <a:cubicBezTo>
                      <a:pt x="243303" y="218680"/>
                      <a:pt x="243331" y="221356"/>
                      <a:pt x="243331" y="224033"/>
                    </a:cubicBezTo>
                    <a:cubicBezTo>
                      <a:pt x="243584" y="316384"/>
                      <a:pt x="242485" y="408734"/>
                      <a:pt x="244711" y="501029"/>
                    </a:cubicBezTo>
                    <a:cubicBezTo>
                      <a:pt x="245725" y="543204"/>
                      <a:pt x="245754" y="585378"/>
                      <a:pt x="246852" y="627553"/>
                    </a:cubicBezTo>
                    <a:cubicBezTo>
                      <a:pt x="246937" y="630821"/>
                      <a:pt x="246655" y="634089"/>
                      <a:pt x="246514" y="637357"/>
                    </a:cubicBezTo>
                    <a:cubicBezTo>
                      <a:pt x="244260" y="619299"/>
                      <a:pt x="244937" y="601127"/>
                      <a:pt x="245500" y="583068"/>
                    </a:cubicBezTo>
                    <a:cubicBezTo>
                      <a:pt x="245951" y="568165"/>
                      <a:pt x="240711" y="555093"/>
                      <a:pt x="236034" y="541710"/>
                    </a:cubicBezTo>
                    <a:cubicBezTo>
                      <a:pt x="210988" y="470236"/>
                      <a:pt x="185633" y="398902"/>
                      <a:pt x="160756" y="327371"/>
                    </a:cubicBezTo>
                    <a:cubicBezTo>
                      <a:pt x="158051" y="319567"/>
                      <a:pt x="155600" y="317595"/>
                      <a:pt x="147177" y="320694"/>
                    </a:cubicBezTo>
                    <a:cubicBezTo>
                      <a:pt x="102551" y="337006"/>
                      <a:pt x="57643" y="352529"/>
                      <a:pt x="12792" y="368306"/>
                    </a:cubicBezTo>
                    <a:cubicBezTo>
                      <a:pt x="11158" y="368898"/>
                      <a:pt x="9355" y="369039"/>
                      <a:pt x="7608" y="369377"/>
                    </a:cubicBezTo>
                    <a:cubicBezTo>
                      <a:pt x="2650" y="365799"/>
                      <a:pt x="3664" y="360418"/>
                      <a:pt x="3636" y="355488"/>
                    </a:cubicBezTo>
                    <a:cubicBezTo>
                      <a:pt x="3523" y="317454"/>
                      <a:pt x="5411" y="279336"/>
                      <a:pt x="2988" y="241472"/>
                    </a:cubicBezTo>
                    <a:cubicBezTo>
                      <a:pt x="1100" y="211580"/>
                      <a:pt x="58" y="181773"/>
                      <a:pt x="1" y="151854"/>
                    </a:cubicBezTo>
                    <a:cubicBezTo>
                      <a:pt x="1" y="147093"/>
                      <a:pt x="-168" y="142275"/>
                      <a:pt x="3438" y="138443"/>
                    </a:cubicBezTo>
                    <a:cubicBezTo>
                      <a:pt x="3213" y="101227"/>
                      <a:pt x="4791" y="63982"/>
                      <a:pt x="2171" y="26794"/>
                    </a:cubicBezTo>
                    <a:cubicBezTo>
                      <a:pt x="1635" y="19075"/>
                      <a:pt x="6735" y="14314"/>
                      <a:pt x="19469" y="14004"/>
                    </a:cubicBezTo>
                    <a:cubicBezTo>
                      <a:pt x="41725" y="13440"/>
                      <a:pt x="63531" y="9045"/>
                      <a:pt x="85252" y="5552"/>
                    </a:cubicBezTo>
                    <a:cubicBezTo>
                      <a:pt x="101734" y="2904"/>
                      <a:pt x="118327" y="2875"/>
                      <a:pt x="134752" y="565"/>
                    </a:cubicBezTo>
                    <a:cubicBezTo>
                      <a:pt x="149261" y="-1463"/>
                      <a:pt x="164221" y="2622"/>
                      <a:pt x="179125" y="2594"/>
                    </a:cubicBezTo>
                    <a:cubicBezTo>
                      <a:pt x="235780" y="2509"/>
                      <a:pt x="292436" y="2847"/>
                      <a:pt x="349092" y="3101"/>
                    </a:cubicBezTo>
                    <a:cubicBezTo>
                      <a:pt x="352388" y="3129"/>
                      <a:pt x="356501" y="1495"/>
                      <a:pt x="358361" y="6200"/>
                    </a:cubicBezTo>
                    <a:cubicBezTo>
                      <a:pt x="351796" y="8482"/>
                      <a:pt x="350782" y="13497"/>
                      <a:pt x="351205" y="19667"/>
                    </a:cubicBezTo>
                    <a:cubicBezTo>
                      <a:pt x="355121" y="74181"/>
                      <a:pt x="354276" y="128780"/>
                      <a:pt x="354445" y="183379"/>
                    </a:cubicBezTo>
                    <a:cubicBezTo>
                      <a:pt x="354557" y="186366"/>
                      <a:pt x="354388" y="189324"/>
                      <a:pt x="354304" y="192310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B1AC378-EE93-4065-AE71-01C51E25B2AE}"/>
                  </a:ext>
                </a:extLst>
              </p:cNvPr>
              <p:cNvSpPr/>
              <p:nvPr/>
            </p:nvSpPr>
            <p:spPr>
              <a:xfrm>
                <a:off x="10063796" y="3042687"/>
                <a:ext cx="68950" cy="458431"/>
              </a:xfrm>
              <a:custGeom>
                <a:avLst/>
                <a:gdLst>
                  <a:gd name="connsiteX0" fmla="*/ 32484 w 36625"/>
                  <a:gd name="connsiteY0" fmla="*/ 14 h 243511"/>
                  <a:gd name="connsiteX1" fmla="*/ 33329 w 36625"/>
                  <a:gd name="connsiteY1" fmla="*/ 69713 h 243511"/>
                  <a:gd name="connsiteX2" fmla="*/ 36625 w 36625"/>
                  <a:gd name="connsiteY2" fmla="*/ 230975 h 243511"/>
                  <a:gd name="connsiteX3" fmla="*/ 564 w 36625"/>
                  <a:gd name="connsiteY3" fmla="*/ 243512 h 243511"/>
                  <a:gd name="connsiteX4" fmla="*/ 0 w 36625"/>
                  <a:gd name="connsiteY4" fmla="*/ 18185 h 243511"/>
                  <a:gd name="connsiteX5" fmla="*/ 8509 w 36625"/>
                  <a:gd name="connsiteY5" fmla="*/ 5310 h 243511"/>
                  <a:gd name="connsiteX6" fmla="*/ 32484 w 36625"/>
                  <a:gd name="connsiteY6" fmla="*/ 14 h 243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25" h="243511">
                    <a:moveTo>
                      <a:pt x="32484" y="14"/>
                    </a:moveTo>
                    <a:cubicBezTo>
                      <a:pt x="32653" y="23256"/>
                      <a:pt x="31131" y="46668"/>
                      <a:pt x="33329" y="69713"/>
                    </a:cubicBezTo>
                    <a:cubicBezTo>
                      <a:pt x="38485" y="123439"/>
                      <a:pt x="34512" y="177249"/>
                      <a:pt x="36625" y="230975"/>
                    </a:cubicBezTo>
                    <a:cubicBezTo>
                      <a:pt x="24933" y="236102"/>
                      <a:pt x="13044" y="240695"/>
                      <a:pt x="564" y="243512"/>
                    </a:cubicBezTo>
                    <a:cubicBezTo>
                      <a:pt x="451" y="168403"/>
                      <a:pt x="451" y="93294"/>
                      <a:pt x="0" y="18185"/>
                    </a:cubicBezTo>
                    <a:cubicBezTo>
                      <a:pt x="-28" y="11085"/>
                      <a:pt x="2001" y="6437"/>
                      <a:pt x="8509" y="5310"/>
                    </a:cubicBezTo>
                    <a:cubicBezTo>
                      <a:pt x="16622" y="3930"/>
                      <a:pt x="24088" y="-268"/>
                      <a:pt x="32484" y="14"/>
                    </a:cubicBezTo>
                    <a:close/>
                  </a:path>
                </a:pathLst>
              </a:custGeom>
              <a:solidFill>
                <a:srgbClr val="506B3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B221B68-7081-4340-ABF6-AD937A5A167E}"/>
                  </a:ext>
                </a:extLst>
              </p:cNvPr>
              <p:cNvSpPr/>
              <p:nvPr/>
            </p:nvSpPr>
            <p:spPr>
              <a:xfrm>
                <a:off x="11182581" y="3089578"/>
                <a:ext cx="209105" cy="2657539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F08B358-BCFC-4FF3-9137-C66A562CF6B9}"/>
                  </a:ext>
                </a:extLst>
              </p:cNvPr>
              <p:cNvSpPr/>
              <p:nvPr/>
            </p:nvSpPr>
            <p:spPr>
              <a:xfrm>
                <a:off x="11843115" y="2845039"/>
                <a:ext cx="4296" cy="184996"/>
              </a:xfrm>
              <a:custGeom>
                <a:avLst/>
                <a:gdLst>
                  <a:gd name="connsiteX0" fmla="*/ 1888 w 2282"/>
                  <a:gd name="connsiteY0" fmla="*/ 0 h 98267"/>
                  <a:gd name="connsiteX1" fmla="*/ 2282 w 2282"/>
                  <a:gd name="connsiteY1" fmla="*/ 98267 h 98267"/>
                  <a:gd name="connsiteX2" fmla="*/ 0 w 2282"/>
                  <a:gd name="connsiteY2" fmla="*/ 97929 h 98267"/>
                  <a:gd name="connsiteX3" fmla="*/ 338 w 2282"/>
                  <a:gd name="connsiteY3" fmla="*/ 2000 h 98267"/>
                  <a:gd name="connsiteX4" fmla="*/ 648 w 2282"/>
                  <a:gd name="connsiteY4" fmla="*/ 282 h 98267"/>
                  <a:gd name="connsiteX5" fmla="*/ 1888 w 2282"/>
                  <a:gd name="connsiteY5" fmla="*/ 0 h 98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" h="98267">
                    <a:moveTo>
                      <a:pt x="1888" y="0"/>
                    </a:moveTo>
                    <a:cubicBezTo>
                      <a:pt x="2028" y="32765"/>
                      <a:pt x="2141" y="65502"/>
                      <a:pt x="2282" y="98267"/>
                    </a:cubicBezTo>
                    <a:cubicBezTo>
                      <a:pt x="1521" y="98154"/>
                      <a:pt x="761" y="98042"/>
                      <a:pt x="0" y="97929"/>
                    </a:cubicBezTo>
                    <a:cubicBezTo>
                      <a:pt x="113" y="65953"/>
                      <a:pt x="226" y="33977"/>
                      <a:pt x="338" y="2000"/>
                    </a:cubicBezTo>
                    <a:cubicBezTo>
                      <a:pt x="338" y="1409"/>
                      <a:pt x="394" y="789"/>
                      <a:pt x="648" y="282"/>
                    </a:cubicBezTo>
                    <a:cubicBezTo>
                      <a:pt x="789" y="28"/>
                      <a:pt x="1465" y="85"/>
                      <a:pt x="1888" y="0"/>
                    </a:cubicBezTo>
                    <a:close/>
                  </a:path>
                </a:pathLst>
              </a:custGeom>
              <a:solidFill>
                <a:srgbClr val="752A67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8E0806A-B72F-4B21-A3C3-8DEE1F632F22}"/>
                  </a:ext>
                </a:extLst>
              </p:cNvPr>
              <p:cNvSpPr/>
              <p:nvPr/>
            </p:nvSpPr>
            <p:spPr>
              <a:xfrm>
                <a:off x="10808981" y="2787602"/>
                <a:ext cx="43597" cy="6634"/>
              </a:xfrm>
              <a:custGeom>
                <a:avLst/>
                <a:gdLst>
                  <a:gd name="connsiteX0" fmla="*/ 0 w 23158"/>
                  <a:gd name="connsiteY0" fmla="*/ 3154 h 3524"/>
                  <a:gd name="connsiteX1" fmla="*/ 23158 w 23158"/>
                  <a:gd name="connsiteY1" fmla="*/ 365 h 3524"/>
                  <a:gd name="connsiteX2" fmla="*/ 0 w 23158"/>
                  <a:gd name="connsiteY2" fmla="*/ 3154 h 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158" h="3524">
                    <a:moveTo>
                      <a:pt x="0" y="3154"/>
                    </a:moveTo>
                    <a:cubicBezTo>
                      <a:pt x="7494" y="336"/>
                      <a:pt x="15213" y="-593"/>
                      <a:pt x="23158" y="365"/>
                    </a:cubicBezTo>
                    <a:cubicBezTo>
                      <a:pt x="15918" y="5379"/>
                      <a:pt x="7776" y="2844"/>
                      <a:pt x="0" y="3154"/>
                    </a:cubicBezTo>
                    <a:close/>
                  </a:path>
                </a:pathLst>
              </a:cu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A7BDA13-A7F4-4E6C-B3B2-6A2881119FE0}"/>
                  </a:ext>
                </a:extLst>
              </p:cNvPr>
              <p:cNvSpPr/>
              <p:nvPr/>
            </p:nvSpPr>
            <p:spPr>
              <a:xfrm>
                <a:off x="11734447" y="0"/>
                <a:ext cx="247531" cy="2416804"/>
              </a:xfrm>
              <a:prstGeom prst="rect">
                <a:avLst/>
              </a:prstGeom>
              <a:solidFill>
                <a:srgbClr val="9C2689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EAAE6B0-85D9-493D-B61D-43D7963FB652}"/>
                  </a:ext>
                </a:extLst>
              </p:cNvPr>
              <p:cNvSpPr/>
              <p:nvPr/>
            </p:nvSpPr>
            <p:spPr>
              <a:xfrm>
                <a:off x="10192910" y="169933"/>
                <a:ext cx="659668" cy="2227073"/>
              </a:xfrm>
              <a:prstGeom prst="rect">
                <a:avLst/>
              </a:prstGeom>
              <a:solidFill>
                <a:srgbClr val="CAC45D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42DF1CF-461E-4A89-B411-455AE34DCCF4}"/>
                  </a:ext>
                </a:extLst>
              </p:cNvPr>
              <p:cNvSpPr/>
              <p:nvPr/>
            </p:nvSpPr>
            <p:spPr>
              <a:xfrm>
                <a:off x="11210233" y="15629"/>
                <a:ext cx="512661" cy="2416805"/>
              </a:xfrm>
              <a:custGeom>
                <a:avLst/>
                <a:gdLst>
                  <a:gd name="connsiteX0" fmla="*/ 267926 w 272317"/>
                  <a:gd name="connsiteY0" fmla="*/ 1492293 h 1512846"/>
                  <a:gd name="connsiteX1" fmla="*/ 266883 w 272317"/>
                  <a:gd name="connsiteY1" fmla="*/ 1492744 h 1512846"/>
                  <a:gd name="connsiteX2" fmla="*/ 256544 w 272317"/>
                  <a:gd name="connsiteY2" fmla="*/ 1497506 h 1512846"/>
                  <a:gd name="connsiteX3" fmla="*/ 191436 w 272317"/>
                  <a:gd name="connsiteY3" fmla="*/ 1508437 h 1512846"/>
                  <a:gd name="connsiteX4" fmla="*/ 172053 w 272317"/>
                  <a:gd name="connsiteY4" fmla="*/ 1508747 h 1512846"/>
                  <a:gd name="connsiteX5" fmla="*/ 161516 w 272317"/>
                  <a:gd name="connsiteY5" fmla="*/ 1510240 h 1512846"/>
                  <a:gd name="connsiteX6" fmla="*/ 98296 w 272317"/>
                  <a:gd name="connsiteY6" fmla="*/ 1502154 h 1512846"/>
                  <a:gd name="connsiteX7" fmla="*/ 21779 w 272317"/>
                  <a:gd name="connsiteY7" fmla="*/ 1481419 h 1512846"/>
                  <a:gd name="connsiteX8" fmla="*/ 14172 w 272317"/>
                  <a:gd name="connsiteY8" fmla="*/ 1472601 h 1512846"/>
                  <a:gd name="connsiteX9" fmla="*/ 11467 w 272317"/>
                  <a:gd name="connsiteY9" fmla="*/ 1450541 h 1512846"/>
                  <a:gd name="connsiteX10" fmla="*/ 10763 w 272317"/>
                  <a:gd name="connsiteY10" fmla="*/ 1432708 h 1512846"/>
                  <a:gd name="connsiteX11" fmla="*/ 8369 w 272317"/>
                  <a:gd name="connsiteY11" fmla="*/ 1129793 h 1512846"/>
                  <a:gd name="connsiteX12" fmla="*/ 6847 w 272317"/>
                  <a:gd name="connsiteY12" fmla="*/ 883195 h 1512846"/>
                  <a:gd name="connsiteX13" fmla="*/ 5072 w 272317"/>
                  <a:gd name="connsiteY13" fmla="*/ 692014 h 1512846"/>
                  <a:gd name="connsiteX14" fmla="*/ 3748 w 272317"/>
                  <a:gd name="connsiteY14" fmla="*/ 507960 h 1512846"/>
                  <a:gd name="connsiteX15" fmla="*/ 1213 w 272317"/>
                  <a:gd name="connsiteY15" fmla="*/ 225611 h 1512846"/>
                  <a:gd name="connsiteX16" fmla="*/ 57 w 272317"/>
                  <a:gd name="connsiteY16" fmla="*/ 53193 h 1512846"/>
                  <a:gd name="connsiteX17" fmla="*/ 565 w 272317"/>
                  <a:gd name="connsiteY17" fmla="*/ 40713 h 1512846"/>
                  <a:gd name="connsiteX18" fmla="*/ 15609 w 272317"/>
                  <a:gd name="connsiteY18" fmla="*/ 21499 h 1512846"/>
                  <a:gd name="connsiteX19" fmla="*/ 89281 w 272317"/>
                  <a:gd name="connsiteY19" fmla="*/ 10455 h 1512846"/>
                  <a:gd name="connsiteX20" fmla="*/ 142669 w 272317"/>
                  <a:gd name="connsiteY20" fmla="*/ 1580 h 1512846"/>
                  <a:gd name="connsiteX21" fmla="*/ 155966 w 272317"/>
                  <a:gd name="connsiteY21" fmla="*/ 341 h 1512846"/>
                  <a:gd name="connsiteX22" fmla="*/ 205917 w 272317"/>
                  <a:gd name="connsiteY22" fmla="*/ 623 h 1512846"/>
                  <a:gd name="connsiteX23" fmla="*/ 254515 w 272317"/>
                  <a:gd name="connsiteY23" fmla="*/ 5158 h 1512846"/>
                  <a:gd name="connsiteX24" fmla="*/ 257727 w 272317"/>
                  <a:gd name="connsiteY24" fmla="*/ 6539 h 1512846"/>
                  <a:gd name="connsiteX25" fmla="*/ 261502 w 272317"/>
                  <a:gd name="connsiteY25" fmla="*/ 21611 h 1512846"/>
                  <a:gd name="connsiteX26" fmla="*/ 261530 w 272317"/>
                  <a:gd name="connsiteY26" fmla="*/ 200425 h 1512846"/>
                  <a:gd name="connsiteX27" fmla="*/ 262094 w 272317"/>
                  <a:gd name="connsiteY27" fmla="*/ 338979 h 1512846"/>
                  <a:gd name="connsiteX28" fmla="*/ 264883 w 272317"/>
                  <a:gd name="connsiteY28" fmla="*/ 596987 h 1512846"/>
                  <a:gd name="connsiteX29" fmla="*/ 265981 w 272317"/>
                  <a:gd name="connsiteY29" fmla="*/ 855332 h 1512846"/>
                  <a:gd name="connsiteX30" fmla="*/ 268461 w 272317"/>
                  <a:gd name="connsiteY30" fmla="*/ 1112438 h 1512846"/>
                  <a:gd name="connsiteX31" fmla="*/ 269559 w 272317"/>
                  <a:gd name="connsiteY31" fmla="*/ 1369910 h 1512846"/>
                  <a:gd name="connsiteX32" fmla="*/ 272180 w 272317"/>
                  <a:gd name="connsiteY32" fmla="*/ 1478601 h 1512846"/>
                  <a:gd name="connsiteX33" fmla="*/ 267926 w 272317"/>
                  <a:gd name="connsiteY33" fmla="*/ 1492293 h 151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72317" h="1512846">
                    <a:moveTo>
                      <a:pt x="267926" y="1492293"/>
                    </a:moveTo>
                    <a:cubicBezTo>
                      <a:pt x="267559" y="1492406"/>
                      <a:pt x="267221" y="1492547"/>
                      <a:pt x="266883" y="1492744"/>
                    </a:cubicBezTo>
                    <a:cubicBezTo>
                      <a:pt x="263953" y="1495477"/>
                      <a:pt x="260488" y="1496857"/>
                      <a:pt x="256544" y="1497506"/>
                    </a:cubicBezTo>
                    <a:cubicBezTo>
                      <a:pt x="234851" y="1501196"/>
                      <a:pt x="213214" y="1505140"/>
                      <a:pt x="191436" y="1508437"/>
                    </a:cubicBezTo>
                    <a:cubicBezTo>
                      <a:pt x="184984" y="1509423"/>
                      <a:pt x="178505" y="1508634"/>
                      <a:pt x="172053" y="1508747"/>
                    </a:cubicBezTo>
                    <a:cubicBezTo>
                      <a:pt x="168531" y="1509197"/>
                      <a:pt x="164841" y="1509113"/>
                      <a:pt x="161516" y="1510240"/>
                    </a:cubicBezTo>
                    <a:cubicBezTo>
                      <a:pt x="139119" y="1517705"/>
                      <a:pt x="118975" y="1507281"/>
                      <a:pt x="98296" y="1502154"/>
                    </a:cubicBezTo>
                    <a:cubicBezTo>
                      <a:pt x="72659" y="1495815"/>
                      <a:pt x="47303" y="1488237"/>
                      <a:pt x="21779" y="1481419"/>
                    </a:cubicBezTo>
                    <a:cubicBezTo>
                      <a:pt x="16933" y="1480123"/>
                      <a:pt x="13468" y="1478348"/>
                      <a:pt x="14172" y="1472601"/>
                    </a:cubicBezTo>
                    <a:cubicBezTo>
                      <a:pt x="8904" y="1465783"/>
                      <a:pt x="11073" y="1458063"/>
                      <a:pt x="11467" y="1450541"/>
                    </a:cubicBezTo>
                    <a:cubicBezTo>
                      <a:pt x="10876" y="1444597"/>
                      <a:pt x="10763" y="1438652"/>
                      <a:pt x="10763" y="1432708"/>
                    </a:cubicBezTo>
                    <a:cubicBezTo>
                      <a:pt x="11214" y="1331736"/>
                      <a:pt x="9580" y="1230736"/>
                      <a:pt x="8369" y="1129793"/>
                    </a:cubicBezTo>
                    <a:cubicBezTo>
                      <a:pt x="7382" y="1047584"/>
                      <a:pt x="9383" y="965347"/>
                      <a:pt x="6847" y="883195"/>
                    </a:cubicBezTo>
                    <a:cubicBezTo>
                      <a:pt x="4875" y="819440"/>
                      <a:pt x="7495" y="755685"/>
                      <a:pt x="5072" y="692014"/>
                    </a:cubicBezTo>
                    <a:cubicBezTo>
                      <a:pt x="2734" y="630653"/>
                      <a:pt x="4143" y="569321"/>
                      <a:pt x="3748" y="507960"/>
                    </a:cubicBezTo>
                    <a:cubicBezTo>
                      <a:pt x="3156" y="413835"/>
                      <a:pt x="2255" y="319709"/>
                      <a:pt x="1213" y="225611"/>
                    </a:cubicBezTo>
                    <a:cubicBezTo>
                      <a:pt x="593" y="168139"/>
                      <a:pt x="1015" y="110666"/>
                      <a:pt x="57" y="53193"/>
                    </a:cubicBezTo>
                    <a:cubicBezTo>
                      <a:pt x="1" y="49024"/>
                      <a:pt x="-168" y="44854"/>
                      <a:pt x="565" y="40713"/>
                    </a:cubicBezTo>
                    <a:cubicBezTo>
                      <a:pt x="-253" y="25415"/>
                      <a:pt x="593" y="24260"/>
                      <a:pt x="15609" y="21499"/>
                    </a:cubicBezTo>
                    <a:cubicBezTo>
                      <a:pt x="40035" y="17019"/>
                      <a:pt x="64686" y="14005"/>
                      <a:pt x="89281" y="10455"/>
                    </a:cubicBezTo>
                    <a:cubicBezTo>
                      <a:pt x="107086" y="7891"/>
                      <a:pt x="124976" y="5187"/>
                      <a:pt x="142669" y="1580"/>
                    </a:cubicBezTo>
                    <a:cubicBezTo>
                      <a:pt x="147064" y="679"/>
                      <a:pt x="151487" y="341"/>
                      <a:pt x="155966" y="341"/>
                    </a:cubicBezTo>
                    <a:cubicBezTo>
                      <a:pt x="172617" y="341"/>
                      <a:pt x="189351" y="-589"/>
                      <a:pt x="205917" y="623"/>
                    </a:cubicBezTo>
                    <a:cubicBezTo>
                      <a:pt x="222116" y="1806"/>
                      <a:pt x="238259" y="3947"/>
                      <a:pt x="254515" y="5158"/>
                    </a:cubicBezTo>
                    <a:cubicBezTo>
                      <a:pt x="255670" y="5440"/>
                      <a:pt x="256741" y="5891"/>
                      <a:pt x="257727" y="6539"/>
                    </a:cubicBezTo>
                    <a:cubicBezTo>
                      <a:pt x="262263" y="10737"/>
                      <a:pt x="261502" y="16315"/>
                      <a:pt x="261502" y="21611"/>
                    </a:cubicBezTo>
                    <a:cubicBezTo>
                      <a:pt x="261587" y="81225"/>
                      <a:pt x="261530" y="140811"/>
                      <a:pt x="261530" y="200425"/>
                    </a:cubicBezTo>
                    <a:cubicBezTo>
                      <a:pt x="261530" y="246628"/>
                      <a:pt x="258938" y="293001"/>
                      <a:pt x="262094" y="338979"/>
                    </a:cubicBezTo>
                    <a:cubicBezTo>
                      <a:pt x="268010" y="425019"/>
                      <a:pt x="263868" y="511003"/>
                      <a:pt x="264883" y="596987"/>
                    </a:cubicBezTo>
                    <a:cubicBezTo>
                      <a:pt x="265897" y="683111"/>
                      <a:pt x="262009" y="769377"/>
                      <a:pt x="265981" y="855332"/>
                    </a:cubicBezTo>
                    <a:cubicBezTo>
                      <a:pt x="269926" y="941119"/>
                      <a:pt x="267418" y="1026764"/>
                      <a:pt x="268461" y="1112438"/>
                    </a:cubicBezTo>
                    <a:cubicBezTo>
                      <a:pt x="269503" y="1198253"/>
                      <a:pt x="266855" y="1284152"/>
                      <a:pt x="269559" y="1369910"/>
                    </a:cubicBezTo>
                    <a:cubicBezTo>
                      <a:pt x="270686" y="1406113"/>
                      <a:pt x="271391" y="1442371"/>
                      <a:pt x="272180" y="1478601"/>
                    </a:cubicBezTo>
                    <a:cubicBezTo>
                      <a:pt x="272292" y="1483475"/>
                      <a:pt x="273250" y="1488941"/>
                      <a:pt x="267926" y="1492293"/>
                    </a:cubicBezTo>
                    <a:close/>
                  </a:path>
                </a:pathLst>
              </a:custGeom>
              <a:solidFill>
                <a:srgbClr val="BFB3B4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B61A3BF-02F4-404E-9307-CDA1D8521825}"/>
                  </a:ext>
                </a:extLst>
              </p:cNvPr>
              <p:cNvSpPr/>
              <p:nvPr/>
            </p:nvSpPr>
            <p:spPr>
              <a:xfrm>
                <a:off x="11023513" y="72828"/>
                <a:ext cx="209105" cy="2359607"/>
              </a:xfrm>
              <a:custGeom>
                <a:avLst/>
                <a:gdLst>
                  <a:gd name="connsiteX0" fmla="*/ 111030 w 111073"/>
                  <a:gd name="connsiteY0" fmla="*/ 1411642 h 1411641"/>
                  <a:gd name="connsiteX1" fmla="*/ 44119 w 111073"/>
                  <a:gd name="connsiteY1" fmla="*/ 1398992 h 1411641"/>
                  <a:gd name="connsiteX2" fmla="*/ 6818 w 111073"/>
                  <a:gd name="connsiteY2" fmla="*/ 1391667 h 1411641"/>
                  <a:gd name="connsiteX3" fmla="*/ 85 w 111073"/>
                  <a:gd name="connsiteY3" fmla="*/ 1383272 h 1411641"/>
                  <a:gd name="connsiteX4" fmla="*/ 0 w 111073"/>
                  <a:gd name="connsiteY4" fmla="*/ 1367269 h 1411641"/>
                  <a:gd name="connsiteX5" fmla="*/ 451 w 111073"/>
                  <a:gd name="connsiteY5" fmla="*/ 1135688 h 1411641"/>
                  <a:gd name="connsiteX6" fmla="*/ 1211 w 111073"/>
                  <a:gd name="connsiteY6" fmla="*/ 722561 h 1411641"/>
                  <a:gd name="connsiteX7" fmla="*/ 2085 w 111073"/>
                  <a:gd name="connsiteY7" fmla="*/ 717208 h 1411641"/>
                  <a:gd name="connsiteX8" fmla="*/ 2085 w 111073"/>
                  <a:gd name="connsiteY8" fmla="*/ 770708 h 1411641"/>
                  <a:gd name="connsiteX9" fmla="*/ 3465 w 111073"/>
                  <a:gd name="connsiteY9" fmla="*/ 770708 h 1411641"/>
                  <a:gd name="connsiteX10" fmla="*/ 3465 w 111073"/>
                  <a:gd name="connsiteY10" fmla="*/ 652128 h 1411641"/>
                  <a:gd name="connsiteX11" fmla="*/ 4029 w 111073"/>
                  <a:gd name="connsiteY11" fmla="*/ 13674 h 1411641"/>
                  <a:gd name="connsiteX12" fmla="*/ 13974 w 111073"/>
                  <a:gd name="connsiteY12" fmla="*/ 3757 h 1411641"/>
                  <a:gd name="connsiteX13" fmla="*/ 99704 w 111073"/>
                  <a:gd name="connsiteY13" fmla="*/ 292 h 1411641"/>
                  <a:gd name="connsiteX14" fmla="*/ 100465 w 111073"/>
                  <a:gd name="connsiteY14" fmla="*/ 10913 h 1411641"/>
                  <a:gd name="connsiteX15" fmla="*/ 101197 w 111073"/>
                  <a:gd name="connsiteY15" fmla="*/ 165582 h 1411641"/>
                  <a:gd name="connsiteX16" fmla="*/ 102916 w 111073"/>
                  <a:gd name="connsiteY16" fmla="*/ 365807 h 1411641"/>
                  <a:gd name="connsiteX17" fmla="*/ 104719 w 111073"/>
                  <a:gd name="connsiteY17" fmla="*/ 623251 h 1411641"/>
                  <a:gd name="connsiteX18" fmla="*/ 106522 w 111073"/>
                  <a:gd name="connsiteY18" fmla="*/ 819898 h 1411641"/>
                  <a:gd name="connsiteX19" fmla="*/ 108353 w 111073"/>
                  <a:gd name="connsiteY19" fmla="*/ 1067510 h 1411641"/>
                  <a:gd name="connsiteX20" fmla="*/ 110156 w 111073"/>
                  <a:gd name="connsiteY20" fmla="*/ 1264157 h 1411641"/>
                  <a:gd name="connsiteX21" fmla="*/ 111030 w 111073"/>
                  <a:gd name="connsiteY21" fmla="*/ 1411642 h 1411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1073" h="1411641">
                    <a:moveTo>
                      <a:pt x="111030" y="1411642"/>
                    </a:moveTo>
                    <a:cubicBezTo>
                      <a:pt x="88716" y="1407472"/>
                      <a:pt x="66319" y="1403641"/>
                      <a:pt x="44119" y="1398992"/>
                    </a:cubicBezTo>
                    <a:cubicBezTo>
                      <a:pt x="31695" y="1396400"/>
                      <a:pt x="19355" y="1393498"/>
                      <a:pt x="6818" y="1391667"/>
                    </a:cubicBezTo>
                    <a:cubicBezTo>
                      <a:pt x="1916" y="1390963"/>
                      <a:pt x="-282" y="1388484"/>
                      <a:pt x="85" y="1383272"/>
                    </a:cubicBezTo>
                    <a:cubicBezTo>
                      <a:pt x="451" y="1377975"/>
                      <a:pt x="56" y="1372622"/>
                      <a:pt x="0" y="1367269"/>
                    </a:cubicBezTo>
                    <a:cubicBezTo>
                      <a:pt x="141" y="1290076"/>
                      <a:pt x="310" y="1212882"/>
                      <a:pt x="451" y="1135688"/>
                    </a:cubicBezTo>
                    <a:cubicBezTo>
                      <a:pt x="704" y="997979"/>
                      <a:pt x="958" y="860270"/>
                      <a:pt x="1211" y="722561"/>
                    </a:cubicBezTo>
                    <a:cubicBezTo>
                      <a:pt x="1211" y="720786"/>
                      <a:pt x="1211" y="719011"/>
                      <a:pt x="2085" y="717208"/>
                    </a:cubicBezTo>
                    <a:cubicBezTo>
                      <a:pt x="2085" y="735041"/>
                      <a:pt x="2085" y="752875"/>
                      <a:pt x="2085" y="770708"/>
                    </a:cubicBezTo>
                    <a:cubicBezTo>
                      <a:pt x="2536" y="770708"/>
                      <a:pt x="3015" y="770708"/>
                      <a:pt x="3465" y="770708"/>
                    </a:cubicBezTo>
                    <a:cubicBezTo>
                      <a:pt x="3465" y="731181"/>
                      <a:pt x="3437" y="691655"/>
                      <a:pt x="3465" y="652128"/>
                    </a:cubicBezTo>
                    <a:cubicBezTo>
                      <a:pt x="3719" y="439310"/>
                      <a:pt x="4029" y="226492"/>
                      <a:pt x="4029" y="13674"/>
                    </a:cubicBezTo>
                    <a:cubicBezTo>
                      <a:pt x="4029" y="5532"/>
                      <a:pt x="6452" y="3870"/>
                      <a:pt x="13974" y="3757"/>
                    </a:cubicBezTo>
                    <a:cubicBezTo>
                      <a:pt x="42569" y="3334"/>
                      <a:pt x="71024" y="-1173"/>
                      <a:pt x="99704" y="292"/>
                    </a:cubicBezTo>
                    <a:cubicBezTo>
                      <a:pt x="99957" y="3842"/>
                      <a:pt x="100465" y="7363"/>
                      <a:pt x="100465" y="10913"/>
                    </a:cubicBezTo>
                    <a:cubicBezTo>
                      <a:pt x="100662" y="62469"/>
                      <a:pt x="99986" y="114054"/>
                      <a:pt x="101197" y="165582"/>
                    </a:cubicBezTo>
                    <a:cubicBezTo>
                      <a:pt x="102747" y="232324"/>
                      <a:pt x="101310" y="299094"/>
                      <a:pt x="102916" y="365807"/>
                    </a:cubicBezTo>
                    <a:cubicBezTo>
                      <a:pt x="105000" y="451622"/>
                      <a:pt x="103000" y="537465"/>
                      <a:pt x="104719" y="623251"/>
                    </a:cubicBezTo>
                    <a:cubicBezTo>
                      <a:pt x="106015" y="688809"/>
                      <a:pt x="104972" y="754368"/>
                      <a:pt x="106522" y="819898"/>
                    </a:cubicBezTo>
                    <a:cubicBezTo>
                      <a:pt x="108494" y="902445"/>
                      <a:pt x="106465" y="984991"/>
                      <a:pt x="108353" y="1067510"/>
                    </a:cubicBezTo>
                    <a:cubicBezTo>
                      <a:pt x="109846" y="1133068"/>
                      <a:pt x="108607" y="1198626"/>
                      <a:pt x="110156" y="1264157"/>
                    </a:cubicBezTo>
                    <a:cubicBezTo>
                      <a:pt x="111255" y="1313318"/>
                      <a:pt x="111086" y="1362480"/>
                      <a:pt x="111030" y="1411642"/>
                    </a:cubicBezTo>
                    <a:close/>
                  </a:path>
                </a:pathLst>
              </a:custGeom>
              <a:solidFill>
                <a:srgbClr val="589C43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647E1FA-192B-4389-B642-D9CABA222693}"/>
                  </a:ext>
                </a:extLst>
              </p:cNvPr>
              <p:cNvSpPr/>
              <p:nvPr/>
            </p:nvSpPr>
            <p:spPr>
              <a:xfrm>
                <a:off x="10826889" y="169933"/>
                <a:ext cx="262834" cy="2263743"/>
              </a:xfrm>
              <a:custGeom>
                <a:avLst/>
                <a:gdLst>
                  <a:gd name="connsiteX0" fmla="*/ 114744 w 139613"/>
                  <a:gd name="connsiteY0" fmla="*/ 5503 h 1336876"/>
                  <a:gd name="connsiteX1" fmla="*/ 115336 w 139613"/>
                  <a:gd name="connsiteY1" fmla="*/ 33197 h 1336876"/>
                  <a:gd name="connsiteX2" fmla="*/ 119393 w 139613"/>
                  <a:gd name="connsiteY2" fmla="*/ 226773 h 1336876"/>
                  <a:gd name="connsiteX3" fmla="*/ 123112 w 139613"/>
                  <a:gd name="connsiteY3" fmla="*/ 455988 h 1336876"/>
                  <a:gd name="connsiteX4" fmla="*/ 126464 w 139613"/>
                  <a:gd name="connsiteY4" fmla="*/ 656664 h 1336876"/>
                  <a:gd name="connsiteX5" fmla="*/ 130324 w 139613"/>
                  <a:gd name="connsiteY5" fmla="*/ 884977 h 1336876"/>
                  <a:gd name="connsiteX6" fmla="*/ 133733 w 139613"/>
                  <a:gd name="connsiteY6" fmla="*/ 1085709 h 1336876"/>
                  <a:gd name="connsiteX7" fmla="*/ 136832 w 139613"/>
                  <a:gd name="connsiteY7" fmla="*/ 1312388 h 1336876"/>
                  <a:gd name="connsiteX8" fmla="*/ 137311 w 139613"/>
                  <a:gd name="connsiteY8" fmla="*/ 1329151 h 1336876"/>
                  <a:gd name="connsiteX9" fmla="*/ 119646 w 139613"/>
                  <a:gd name="connsiteY9" fmla="*/ 1333856 h 1336876"/>
                  <a:gd name="connsiteX10" fmla="*/ 76429 w 139613"/>
                  <a:gd name="connsiteY10" fmla="*/ 1331574 h 1336876"/>
                  <a:gd name="connsiteX11" fmla="*/ 40988 w 139613"/>
                  <a:gd name="connsiteY11" fmla="*/ 1322418 h 1336876"/>
                  <a:gd name="connsiteX12" fmla="*/ 21408 w 139613"/>
                  <a:gd name="connsiteY12" fmla="*/ 1317910 h 1336876"/>
                  <a:gd name="connsiteX13" fmla="*/ 14364 w 139613"/>
                  <a:gd name="connsiteY13" fmla="*/ 1309261 h 1336876"/>
                  <a:gd name="connsiteX14" fmla="*/ 14477 w 139613"/>
                  <a:gd name="connsiteY14" fmla="*/ 1295879 h 1336876"/>
                  <a:gd name="connsiteX15" fmla="*/ 12618 w 139613"/>
                  <a:gd name="connsiteY15" fmla="*/ 1134307 h 1336876"/>
                  <a:gd name="connsiteX16" fmla="*/ 11406 w 139613"/>
                  <a:gd name="connsiteY16" fmla="*/ 1125630 h 1336876"/>
                  <a:gd name="connsiteX17" fmla="*/ 10786 w 139613"/>
                  <a:gd name="connsiteY17" fmla="*/ 1075369 h 1336876"/>
                  <a:gd name="connsiteX18" fmla="*/ 7490 w 139613"/>
                  <a:gd name="connsiteY18" fmla="*/ 1066438 h 1336876"/>
                  <a:gd name="connsiteX19" fmla="*/ 8025 w 139613"/>
                  <a:gd name="connsiteY19" fmla="*/ 1009614 h 1336876"/>
                  <a:gd name="connsiteX20" fmla="*/ 8392 w 139613"/>
                  <a:gd name="connsiteY20" fmla="*/ 925743 h 1336876"/>
                  <a:gd name="connsiteX21" fmla="*/ 7490 w 139613"/>
                  <a:gd name="connsiteY21" fmla="*/ 904360 h 1336876"/>
                  <a:gd name="connsiteX22" fmla="*/ 6504 w 139613"/>
                  <a:gd name="connsiteY22" fmla="*/ 901176 h 1336876"/>
                  <a:gd name="connsiteX23" fmla="*/ 6307 w 139613"/>
                  <a:gd name="connsiteY23" fmla="*/ 878215 h 1336876"/>
                  <a:gd name="connsiteX24" fmla="*/ 6307 w 139613"/>
                  <a:gd name="connsiteY24" fmla="*/ 850070 h 1336876"/>
                  <a:gd name="connsiteX25" fmla="*/ 6307 w 139613"/>
                  <a:gd name="connsiteY25" fmla="*/ 824969 h 1336876"/>
                  <a:gd name="connsiteX26" fmla="*/ 6251 w 139613"/>
                  <a:gd name="connsiteY26" fmla="*/ 796288 h 1336876"/>
                  <a:gd name="connsiteX27" fmla="*/ 6589 w 139613"/>
                  <a:gd name="connsiteY27" fmla="*/ 768792 h 1336876"/>
                  <a:gd name="connsiteX28" fmla="*/ 4757 w 139613"/>
                  <a:gd name="connsiteY28" fmla="*/ 719940 h 1336876"/>
                  <a:gd name="connsiteX29" fmla="*/ 4391 w 139613"/>
                  <a:gd name="connsiteY29" fmla="*/ 691232 h 1336876"/>
                  <a:gd name="connsiteX30" fmla="*/ 4110 w 139613"/>
                  <a:gd name="connsiteY30" fmla="*/ 679286 h 1336876"/>
                  <a:gd name="connsiteX31" fmla="*/ 3828 w 139613"/>
                  <a:gd name="connsiteY31" fmla="*/ 630406 h 1336876"/>
                  <a:gd name="connsiteX32" fmla="*/ 3912 w 139613"/>
                  <a:gd name="connsiteY32" fmla="*/ 607248 h 1336876"/>
                  <a:gd name="connsiteX33" fmla="*/ 7293 w 139613"/>
                  <a:gd name="connsiteY33" fmla="*/ 596599 h 1336876"/>
                  <a:gd name="connsiteX34" fmla="*/ 6983 w 139613"/>
                  <a:gd name="connsiteY34" fmla="*/ 450663 h 1336876"/>
                  <a:gd name="connsiteX35" fmla="*/ 6645 w 139613"/>
                  <a:gd name="connsiteY35" fmla="*/ 441761 h 1336876"/>
                  <a:gd name="connsiteX36" fmla="*/ 3095 w 139613"/>
                  <a:gd name="connsiteY36" fmla="*/ 335690 h 1336876"/>
                  <a:gd name="connsiteX37" fmla="*/ 475 w 139613"/>
                  <a:gd name="connsiteY37" fmla="*/ 204657 h 1336876"/>
                  <a:gd name="connsiteX38" fmla="*/ 278 w 139613"/>
                  <a:gd name="connsiteY38" fmla="*/ 38409 h 1336876"/>
                  <a:gd name="connsiteX39" fmla="*/ 14336 w 139613"/>
                  <a:gd name="connsiteY39" fmla="*/ 19054 h 1336876"/>
                  <a:gd name="connsiteX40" fmla="*/ 71386 w 139613"/>
                  <a:gd name="connsiteY40" fmla="*/ 1390 h 1336876"/>
                  <a:gd name="connsiteX41" fmla="*/ 85360 w 139613"/>
                  <a:gd name="connsiteY41" fmla="*/ 855 h 1336876"/>
                  <a:gd name="connsiteX42" fmla="*/ 103109 w 139613"/>
                  <a:gd name="connsiteY42" fmla="*/ 2010 h 1336876"/>
                  <a:gd name="connsiteX43" fmla="*/ 114744 w 139613"/>
                  <a:gd name="connsiteY43" fmla="*/ 5503 h 1336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9613" h="1336876">
                    <a:moveTo>
                      <a:pt x="114744" y="5503"/>
                    </a:moveTo>
                    <a:cubicBezTo>
                      <a:pt x="114913" y="14744"/>
                      <a:pt x="114688" y="23985"/>
                      <a:pt x="115336" y="33197"/>
                    </a:cubicBezTo>
                    <a:cubicBezTo>
                      <a:pt x="119816" y="97685"/>
                      <a:pt x="115956" y="162370"/>
                      <a:pt x="119393" y="226773"/>
                    </a:cubicBezTo>
                    <a:cubicBezTo>
                      <a:pt x="123450" y="303206"/>
                      <a:pt x="119055" y="379696"/>
                      <a:pt x="123112" y="455988"/>
                    </a:cubicBezTo>
                    <a:cubicBezTo>
                      <a:pt x="126690" y="522899"/>
                      <a:pt x="122830" y="589894"/>
                      <a:pt x="126464" y="656664"/>
                    </a:cubicBezTo>
                    <a:cubicBezTo>
                      <a:pt x="130634" y="732787"/>
                      <a:pt x="126352" y="808966"/>
                      <a:pt x="130324" y="884977"/>
                    </a:cubicBezTo>
                    <a:cubicBezTo>
                      <a:pt x="133818" y="951916"/>
                      <a:pt x="130042" y="1018911"/>
                      <a:pt x="133733" y="1085709"/>
                    </a:cubicBezTo>
                    <a:cubicBezTo>
                      <a:pt x="137903" y="1161269"/>
                      <a:pt x="135057" y="1236856"/>
                      <a:pt x="136832" y="1312388"/>
                    </a:cubicBezTo>
                    <a:cubicBezTo>
                      <a:pt x="136973" y="1317938"/>
                      <a:pt x="142692" y="1323488"/>
                      <a:pt x="137311" y="1329151"/>
                    </a:cubicBezTo>
                    <a:cubicBezTo>
                      <a:pt x="130859" y="1328559"/>
                      <a:pt x="124802" y="1331574"/>
                      <a:pt x="119646" y="1333856"/>
                    </a:cubicBezTo>
                    <a:cubicBezTo>
                      <a:pt x="104405" y="1340561"/>
                      <a:pt x="90572" y="1334419"/>
                      <a:pt x="76429" y="1331574"/>
                    </a:cubicBezTo>
                    <a:cubicBezTo>
                      <a:pt x="64484" y="1329151"/>
                      <a:pt x="52933" y="1324897"/>
                      <a:pt x="40988" y="1322418"/>
                    </a:cubicBezTo>
                    <a:cubicBezTo>
                      <a:pt x="34452" y="1321065"/>
                      <a:pt x="28535" y="1317713"/>
                      <a:pt x="21408" y="1317910"/>
                    </a:cubicBezTo>
                    <a:cubicBezTo>
                      <a:pt x="17435" y="1318023"/>
                      <a:pt x="14083" y="1314445"/>
                      <a:pt x="14364" y="1309261"/>
                    </a:cubicBezTo>
                    <a:cubicBezTo>
                      <a:pt x="14590" y="1304809"/>
                      <a:pt x="14533" y="1300330"/>
                      <a:pt x="14477" y="1295879"/>
                    </a:cubicBezTo>
                    <a:cubicBezTo>
                      <a:pt x="13885" y="1242012"/>
                      <a:pt x="13266" y="1188174"/>
                      <a:pt x="12618" y="1134307"/>
                    </a:cubicBezTo>
                    <a:cubicBezTo>
                      <a:pt x="12589" y="1131377"/>
                      <a:pt x="13209" y="1128306"/>
                      <a:pt x="11406" y="1125630"/>
                    </a:cubicBezTo>
                    <a:cubicBezTo>
                      <a:pt x="11209" y="1108867"/>
                      <a:pt x="10984" y="1092104"/>
                      <a:pt x="10786" y="1075369"/>
                    </a:cubicBezTo>
                    <a:cubicBezTo>
                      <a:pt x="8448" y="1072862"/>
                      <a:pt x="7462" y="1069819"/>
                      <a:pt x="7490" y="1066438"/>
                    </a:cubicBezTo>
                    <a:cubicBezTo>
                      <a:pt x="7659" y="1047506"/>
                      <a:pt x="6730" y="1028546"/>
                      <a:pt x="8025" y="1009614"/>
                    </a:cubicBezTo>
                    <a:cubicBezTo>
                      <a:pt x="8025" y="981666"/>
                      <a:pt x="8702" y="953690"/>
                      <a:pt x="8392" y="925743"/>
                    </a:cubicBezTo>
                    <a:cubicBezTo>
                      <a:pt x="8307" y="918615"/>
                      <a:pt x="8871" y="911431"/>
                      <a:pt x="7490" y="904360"/>
                    </a:cubicBezTo>
                    <a:cubicBezTo>
                      <a:pt x="7124" y="903317"/>
                      <a:pt x="6814" y="902247"/>
                      <a:pt x="6504" y="901176"/>
                    </a:cubicBezTo>
                    <a:cubicBezTo>
                      <a:pt x="5152" y="893541"/>
                      <a:pt x="5687" y="885878"/>
                      <a:pt x="6307" y="878215"/>
                    </a:cubicBezTo>
                    <a:cubicBezTo>
                      <a:pt x="5236" y="868834"/>
                      <a:pt x="5434" y="859452"/>
                      <a:pt x="6307" y="850070"/>
                    </a:cubicBezTo>
                    <a:cubicBezTo>
                      <a:pt x="5293" y="841703"/>
                      <a:pt x="5462" y="833336"/>
                      <a:pt x="6307" y="824969"/>
                    </a:cubicBezTo>
                    <a:cubicBezTo>
                      <a:pt x="5124" y="815418"/>
                      <a:pt x="5715" y="805839"/>
                      <a:pt x="6251" y="796288"/>
                    </a:cubicBezTo>
                    <a:cubicBezTo>
                      <a:pt x="4870" y="787104"/>
                      <a:pt x="6222" y="777976"/>
                      <a:pt x="6589" y="768792"/>
                    </a:cubicBezTo>
                    <a:cubicBezTo>
                      <a:pt x="7237" y="752480"/>
                      <a:pt x="5969" y="736196"/>
                      <a:pt x="4757" y="719940"/>
                    </a:cubicBezTo>
                    <a:cubicBezTo>
                      <a:pt x="3123" y="710389"/>
                      <a:pt x="3997" y="700810"/>
                      <a:pt x="4391" y="691232"/>
                    </a:cubicBezTo>
                    <a:cubicBezTo>
                      <a:pt x="3659" y="687259"/>
                      <a:pt x="3828" y="683287"/>
                      <a:pt x="4110" y="679286"/>
                    </a:cubicBezTo>
                    <a:cubicBezTo>
                      <a:pt x="4391" y="662974"/>
                      <a:pt x="3546" y="646690"/>
                      <a:pt x="3828" y="630406"/>
                    </a:cubicBezTo>
                    <a:cubicBezTo>
                      <a:pt x="3969" y="622687"/>
                      <a:pt x="3799" y="614968"/>
                      <a:pt x="3912" y="607248"/>
                    </a:cubicBezTo>
                    <a:cubicBezTo>
                      <a:pt x="3969" y="603360"/>
                      <a:pt x="3969" y="599444"/>
                      <a:pt x="7293" y="596599"/>
                    </a:cubicBezTo>
                    <a:cubicBezTo>
                      <a:pt x="7180" y="547944"/>
                      <a:pt x="7096" y="499290"/>
                      <a:pt x="6983" y="450663"/>
                    </a:cubicBezTo>
                    <a:cubicBezTo>
                      <a:pt x="6335" y="447705"/>
                      <a:pt x="6532" y="444719"/>
                      <a:pt x="6645" y="441761"/>
                    </a:cubicBezTo>
                    <a:cubicBezTo>
                      <a:pt x="8307" y="406319"/>
                      <a:pt x="6786" y="370737"/>
                      <a:pt x="3095" y="335690"/>
                    </a:cubicBezTo>
                    <a:cubicBezTo>
                      <a:pt x="-1497" y="291909"/>
                      <a:pt x="1179" y="248325"/>
                      <a:pt x="475" y="204657"/>
                    </a:cubicBezTo>
                    <a:cubicBezTo>
                      <a:pt x="-426" y="149269"/>
                      <a:pt x="222" y="93825"/>
                      <a:pt x="278" y="38409"/>
                    </a:cubicBezTo>
                    <a:cubicBezTo>
                      <a:pt x="278" y="23844"/>
                      <a:pt x="757" y="23646"/>
                      <a:pt x="14336" y="19054"/>
                    </a:cubicBezTo>
                    <a:cubicBezTo>
                      <a:pt x="33212" y="12687"/>
                      <a:pt x="52173" y="6658"/>
                      <a:pt x="71386" y="1390"/>
                    </a:cubicBezTo>
                    <a:cubicBezTo>
                      <a:pt x="76148" y="94"/>
                      <a:pt x="80599" y="-695"/>
                      <a:pt x="85360" y="855"/>
                    </a:cubicBezTo>
                    <a:cubicBezTo>
                      <a:pt x="91164" y="2770"/>
                      <a:pt x="97193" y="1784"/>
                      <a:pt x="103109" y="2010"/>
                    </a:cubicBezTo>
                    <a:cubicBezTo>
                      <a:pt x="107391" y="2094"/>
                      <a:pt x="111561" y="2094"/>
                      <a:pt x="114744" y="550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A6FA179-EDC4-4545-8F5A-B92C877D8BAD}"/>
                  </a:ext>
                </a:extLst>
              </p:cNvPr>
              <p:cNvSpPr/>
              <p:nvPr/>
            </p:nvSpPr>
            <p:spPr>
              <a:xfrm>
                <a:off x="10498641" y="255332"/>
                <a:ext cx="363177" cy="2141674"/>
              </a:xfrm>
              <a:prstGeom prst="rect">
                <a:avLst/>
              </a:prstGeom>
              <a:solidFill>
                <a:srgbClr val="5A4958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D95252E-24E9-41A1-8EC1-72241A4B75B2}"/>
                </a:ext>
              </a:extLst>
            </p:cNvPr>
            <p:cNvGrpSpPr/>
            <p:nvPr/>
          </p:nvGrpSpPr>
          <p:grpSpPr>
            <a:xfrm>
              <a:off x="9083213" y="3377138"/>
              <a:ext cx="1514606" cy="2377731"/>
              <a:chOff x="9083213" y="3377138"/>
              <a:chExt cx="1514606" cy="237773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14CFD77-E398-4E6B-A527-6F72A35ED93F}"/>
                  </a:ext>
                </a:extLst>
              </p:cNvPr>
              <p:cNvSpPr/>
              <p:nvPr/>
            </p:nvSpPr>
            <p:spPr>
              <a:xfrm>
                <a:off x="9083213" y="3377138"/>
                <a:ext cx="1514606" cy="2377731"/>
              </a:xfrm>
              <a:custGeom>
                <a:avLst/>
                <a:gdLst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14180 w 804534"/>
                  <a:gd name="connsiteY18" fmla="*/ 170886 h 1263012"/>
                  <a:gd name="connsiteX19" fmla="*/ 254552 w 804534"/>
                  <a:gd name="connsiteY19" fmla="*/ 156433 h 1263012"/>
                  <a:gd name="connsiteX20" fmla="*/ 303432 w 804534"/>
                  <a:gd name="connsiteY20" fmla="*/ 139868 h 1263012"/>
                  <a:gd name="connsiteX21" fmla="*/ 520786 w 804534"/>
                  <a:gd name="connsiteY21" fmla="*/ 63688 h 1263012"/>
                  <a:gd name="connsiteX22" fmla="*/ 557326 w 804534"/>
                  <a:gd name="connsiteY22" fmla="*/ 50954 h 1263012"/>
                  <a:gd name="connsiteX23" fmla="*/ 676948 w 804534"/>
                  <a:gd name="connsiteY23" fmla="*/ 8610 h 1263012"/>
                  <a:gd name="connsiteX24" fmla="*/ 695430 w 804534"/>
                  <a:gd name="connsiteY24" fmla="*/ 1933 h 1263012"/>
                  <a:gd name="connsiteX25" fmla="*/ 713629 w 804534"/>
                  <a:gd name="connsiteY25" fmla="*/ 10498 h 1263012"/>
                  <a:gd name="connsiteX26" fmla="*/ 745183 w 804534"/>
                  <a:gd name="connsiteY26" fmla="*/ 99806 h 1263012"/>
                  <a:gd name="connsiteX27" fmla="*/ 789443 w 804534"/>
                  <a:gd name="connsiteY27" fmla="*/ 225372 h 1263012"/>
                  <a:gd name="connsiteX28" fmla="*/ 798176 w 804534"/>
                  <a:gd name="connsiteY28" fmla="*/ 273238 h 1263012"/>
                  <a:gd name="connsiteX29" fmla="*/ 800148 w 804534"/>
                  <a:gd name="connsiteY29" fmla="*/ 323921 h 1263012"/>
                  <a:gd name="connsiteX30" fmla="*/ 800543 w 804534"/>
                  <a:gd name="connsiteY30" fmla="*/ 458954 h 1263012"/>
                  <a:gd name="connsiteX31" fmla="*/ 799416 w 804534"/>
                  <a:gd name="connsiteY31" fmla="*/ 464138 h 1263012"/>
                  <a:gd name="connsiteX32" fmla="*/ 792682 w 804534"/>
                  <a:gd name="connsiteY32" fmla="*/ 464588 h 1263012"/>
                  <a:gd name="connsiteX33" fmla="*/ 788203 w 804534"/>
                  <a:gd name="connsiteY33" fmla="*/ 454897 h 1263012"/>
                  <a:gd name="connsiteX34" fmla="*/ 675906 w 804534"/>
                  <a:gd name="connsiteY34" fmla="*/ 155053 h 1263012"/>
                  <a:gd name="connsiteX35" fmla="*/ 659199 w 804534"/>
                  <a:gd name="connsiteY35" fmla="*/ 147390 h 1263012"/>
                  <a:gd name="connsiteX36" fmla="*/ 148058 w 804534"/>
                  <a:gd name="connsiteY36" fmla="*/ 338712 h 1263012"/>
                  <a:gd name="connsiteX37" fmla="*/ 125379 w 804534"/>
                  <a:gd name="connsiteY37" fmla="*/ 347023 h 1263012"/>
                  <a:gd name="connsiteX38" fmla="*/ 118674 w 804534"/>
                  <a:gd name="connsiteY38" fmla="*/ 361335 h 1263012"/>
                  <a:gd name="connsiteX39" fmla="*/ 156848 w 804534"/>
                  <a:gd name="connsiteY39" fmla="*/ 463574 h 1263012"/>
                  <a:gd name="connsiteX40" fmla="*/ 284866 w 804534"/>
                  <a:gd name="connsiteY40" fmla="*/ 805312 h 1263012"/>
                  <a:gd name="connsiteX41" fmla="*/ 388345 w 804534"/>
                  <a:gd name="connsiteY41" fmla="*/ 1081716 h 1263012"/>
                  <a:gd name="connsiteX42" fmla="*/ 406206 w 804534"/>
                  <a:gd name="connsiteY42" fmla="*/ 1089886 h 1263012"/>
                  <a:gd name="connsiteX43" fmla="*/ 669257 w 804534"/>
                  <a:gd name="connsiteY43" fmla="*/ 991225 h 1263012"/>
                  <a:gd name="connsiteX44" fmla="*/ 788344 w 804534"/>
                  <a:gd name="connsiteY44" fmla="*/ 946937 h 1263012"/>
                  <a:gd name="connsiteX45" fmla="*/ 802796 w 804534"/>
                  <a:gd name="connsiteY45" fmla="*/ 947867 h 1263012"/>
                  <a:gd name="connsiteX46" fmla="*/ 803839 w 804534"/>
                  <a:gd name="connsiteY46" fmla="*/ 990971 h 1263012"/>
                  <a:gd name="connsiteX47" fmla="*/ 801022 w 804534"/>
                  <a:gd name="connsiteY47" fmla="*/ 996296 h 1263012"/>
                  <a:gd name="connsiteX48" fmla="*/ 801529 w 804534"/>
                  <a:gd name="connsiteY48" fmla="*/ 1099493 h 1263012"/>
                  <a:gd name="connsiteX49" fmla="*/ 800655 w 804534"/>
                  <a:gd name="connsiteY49" fmla="*/ 1108987 h 1263012"/>
                  <a:gd name="connsiteX50" fmla="*/ 792344 w 804534"/>
                  <a:gd name="connsiteY50" fmla="*/ 1115326 h 1263012"/>
                  <a:gd name="connsiteX51" fmla="*/ 684386 w 804534"/>
                  <a:gd name="connsiteY51" fmla="*/ 1153501 h 1263012"/>
                  <a:gd name="connsiteX52" fmla="*/ 666834 w 804534"/>
                  <a:gd name="connsiteY52" fmla="*/ 1156628 h 1263012"/>
                  <a:gd name="connsiteX53" fmla="*/ 601952 w 804534"/>
                  <a:gd name="connsiteY53" fmla="*/ 1178912 h 1263012"/>
                  <a:gd name="connsiteX54" fmla="*/ 469962 w 804534"/>
                  <a:gd name="connsiteY54" fmla="*/ 1225370 h 1263012"/>
                  <a:gd name="connsiteX55" fmla="*/ 466046 w 804534"/>
                  <a:gd name="connsiteY55" fmla="*/ 1227455 h 1263012"/>
                  <a:gd name="connsiteX56" fmla="*/ 375273 w 804534"/>
                  <a:gd name="connsiteY56" fmla="*/ 1259064 h 1263012"/>
                  <a:gd name="connsiteX57" fmla="*/ 352960 w 804534"/>
                  <a:gd name="connsiteY57" fmla="*/ 1248725 h 1263012"/>
                  <a:gd name="connsiteX58" fmla="*/ 331886 w 804534"/>
                  <a:gd name="connsiteY58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06348 w 804534"/>
                  <a:gd name="connsiteY17" fmla="*/ 174830 h 1263012"/>
                  <a:gd name="connsiteX18" fmla="*/ 254552 w 804534"/>
                  <a:gd name="connsiteY18" fmla="*/ 156433 h 1263012"/>
                  <a:gd name="connsiteX19" fmla="*/ 303432 w 804534"/>
                  <a:gd name="connsiteY19" fmla="*/ 139868 h 1263012"/>
                  <a:gd name="connsiteX20" fmla="*/ 520786 w 804534"/>
                  <a:gd name="connsiteY20" fmla="*/ 63688 h 1263012"/>
                  <a:gd name="connsiteX21" fmla="*/ 557326 w 804534"/>
                  <a:gd name="connsiteY21" fmla="*/ 50954 h 1263012"/>
                  <a:gd name="connsiteX22" fmla="*/ 676948 w 804534"/>
                  <a:gd name="connsiteY22" fmla="*/ 8610 h 1263012"/>
                  <a:gd name="connsiteX23" fmla="*/ 695430 w 804534"/>
                  <a:gd name="connsiteY23" fmla="*/ 1933 h 1263012"/>
                  <a:gd name="connsiteX24" fmla="*/ 713629 w 804534"/>
                  <a:gd name="connsiteY24" fmla="*/ 10498 h 1263012"/>
                  <a:gd name="connsiteX25" fmla="*/ 745183 w 804534"/>
                  <a:gd name="connsiteY25" fmla="*/ 99806 h 1263012"/>
                  <a:gd name="connsiteX26" fmla="*/ 789443 w 804534"/>
                  <a:gd name="connsiteY26" fmla="*/ 225372 h 1263012"/>
                  <a:gd name="connsiteX27" fmla="*/ 798176 w 804534"/>
                  <a:gd name="connsiteY27" fmla="*/ 273238 h 1263012"/>
                  <a:gd name="connsiteX28" fmla="*/ 800148 w 804534"/>
                  <a:gd name="connsiteY28" fmla="*/ 323921 h 1263012"/>
                  <a:gd name="connsiteX29" fmla="*/ 800543 w 804534"/>
                  <a:gd name="connsiteY29" fmla="*/ 458954 h 1263012"/>
                  <a:gd name="connsiteX30" fmla="*/ 799416 w 804534"/>
                  <a:gd name="connsiteY30" fmla="*/ 464138 h 1263012"/>
                  <a:gd name="connsiteX31" fmla="*/ 792682 w 804534"/>
                  <a:gd name="connsiteY31" fmla="*/ 464588 h 1263012"/>
                  <a:gd name="connsiteX32" fmla="*/ 788203 w 804534"/>
                  <a:gd name="connsiteY32" fmla="*/ 454897 h 1263012"/>
                  <a:gd name="connsiteX33" fmla="*/ 675906 w 804534"/>
                  <a:gd name="connsiteY33" fmla="*/ 155053 h 1263012"/>
                  <a:gd name="connsiteX34" fmla="*/ 659199 w 804534"/>
                  <a:gd name="connsiteY34" fmla="*/ 147390 h 1263012"/>
                  <a:gd name="connsiteX35" fmla="*/ 148058 w 804534"/>
                  <a:gd name="connsiteY35" fmla="*/ 338712 h 1263012"/>
                  <a:gd name="connsiteX36" fmla="*/ 125379 w 804534"/>
                  <a:gd name="connsiteY36" fmla="*/ 347023 h 1263012"/>
                  <a:gd name="connsiteX37" fmla="*/ 118674 w 804534"/>
                  <a:gd name="connsiteY37" fmla="*/ 361335 h 1263012"/>
                  <a:gd name="connsiteX38" fmla="*/ 156848 w 804534"/>
                  <a:gd name="connsiteY38" fmla="*/ 463574 h 1263012"/>
                  <a:gd name="connsiteX39" fmla="*/ 284866 w 804534"/>
                  <a:gd name="connsiteY39" fmla="*/ 805312 h 1263012"/>
                  <a:gd name="connsiteX40" fmla="*/ 388345 w 804534"/>
                  <a:gd name="connsiteY40" fmla="*/ 1081716 h 1263012"/>
                  <a:gd name="connsiteX41" fmla="*/ 406206 w 804534"/>
                  <a:gd name="connsiteY41" fmla="*/ 1089886 h 1263012"/>
                  <a:gd name="connsiteX42" fmla="*/ 669257 w 804534"/>
                  <a:gd name="connsiteY42" fmla="*/ 991225 h 1263012"/>
                  <a:gd name="connsiteX43" fmla="*/ 788344 w 804534"/>
                  <a:gd name="connsiteY43" fmla="*/ 946937 h 1263012"/>
                  <a:gd name="connsiteX44" fmla="*/ 802796 w 804534"/>
                  <a:gd name="connsiteY44" fmla="*/ 947867 h 1263012"/>
                  <a:gd name="connsiteX45" fmla="*/ 803839 w 804534"/>
                  <a:gd name="connsiteY45" fmla="*/ 990971 h 1263012"/>
                  <a:gd name="connsiteX46" fmla="*/ 801022 w 804534"/>
                  <a:gd name="connsiteY46" fmla="*/ 996296 h 1263012"/>
                  <a:gd name="connsiteX47" fmla="*/ 801529 w 804534"/>
                  <a:gd name="connsiteY47" fmla="*/ 1099493 h 1263012"/>
                  <a:gd name="connsiteX48" fmla="*/ 800655 w 804534"/>
                  <a:gd name="connsiteY48" fmla="*/ 1108987 h 1263012"/>
                  <a:gd name="connsiteX49" fmla="*/ 792344 w 804534"/>
                  <a:gd name="connsiteY49" fmla="*/ 1115326 h 1263012"/>
                  <a:gd name="connsiteX50" fmla="*/ 684386 w 804534"/>
                  <a:gd name="connsiteY50" fmla="*/ 1153501 h 1263012"/>
                  <a:gd name="connsiteX51" fmla="*/ 666834 w 804534"/>
                  <a:gd name="connsiteY51" fmla="*/ 1156628 h 1263012"/>
                  <a:gd name="connsiteX52" fmla="*/ 601952 w 804534"/>
                  <a:gd name="connsiteY52" fmla="*/ 1178912 h 1263012"/>
                  <a:gd name="connsiteX53" fmla="*/ 469962 w 804534"/>
                  <a:gd name="connsiteY53" fmla="*/ 1225370 h 1263012"/>
                  <a:gd name="connsiteX54" fmla="*/ 466046 w 804534"/>
                  <a:gd name="connsiteY54" fmla="*/ 1227455 h 1263012"/>
                  <a:gd name="connsiteX55" fmla="*/ 375273 w 804534"/>
                  <a:gd name="connsiteY55" fmla="*/ 1259064 h 1263012"/>
                  <a:gd name="connsiteX56" fmla="*/ 352960 w 804534"/>
                  <a:gd name="connsiteY56" fmla="*/ 1248725 h 1263012"/>
                  <a:gd name="connsiteX57" fmla="*/ 331886 w 804534"/>
                  <a:gd name="connsiteY57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155439 w 804534"/>
                  <a:gd name="connsiteY16" fmla="*/ 192241 h 1263012"/>
                  <a:gd name="connsiteX17" fmla="*/ 254552 w 804534"/>
                  <a:gd name="connsiteY17" fmla="*/ 156433 h 1263012"/>
                  <a:gd name="connsiteX18" fmla="*/ 303432 w 804534"/>
                  <a:gd name="connsiteY18" fmla="*/ 139868 h 1263012"/>
                  <a:gd name="connsiteX19" fmla="*/ 520786 w 804534"/>
                  <a:gd name="connsiteY19" fmla="*/ 63688 h 1263012"/>
                  <a:gd name="connsiteX20" fmla="*/ 557326 w 804534"/>
                  <a:gd name="connsiteY20" fmla="*/ 50954 h 1263012"/>
                  <a:gd name="connsiteX21" fmla="*/ 676948 w 804534"/>
                  <a:gd name="connsiteY21" fmla="*/ 8610 h 1263012"/>
                  <a:gd name="connsiteX22" fmla="*/ 695430 w 804534"/>
                  <a:gd name="connsiteY22" fmla="*/ 1933 h 1263012"/>
                  <a:gd name="connsiteX23" fmla="*/ 713629 w 804534"/>
                  <a:gd name="connsiteY23" fmla="*/ 10498 h 1263012"/>
                  <a:gd name="connsiteX24" fmla="*/ 745183 w 804534"/>
                  <a:gd name="connsiteY24" fmla="*/ 99806 h 1263012"/>
                  <a:gd name="connsiteX25" fmla="*/ 789443 w 804534"/>
                  <a:gd name="connsiteY25" fmla="*/ 225372 h 1263012"/>
                  <a:gd name="connsiteX26" fmla="*/ 798176 w 804534"/>
                  <a:gd name="connsiteY26" fmla="*/ 273238 h 1263012"/>
                  <a:gd name="connsiteX27" fmla="*/ 800148 w 804534"/>
                  <a:gd name="connsiteY27" fmla="*/ 323921 h 1263012"/>
                  <a:gd name="connsiteX28" fmla="*/ 800543 w 804534"/>
                  <a:gd name="connsiteY28" fmla="*/ 458954 h 1263012"/>
                  <a:gd name="connsiteX29" fmla="*/ 799416 w 804534"/>
                  <a:gd name="connsiteY29" fmla="*/ 464138 h 1263012"/>
                  <a:gd name="connsiteX30" fmla="*/ 792682 w 804534"/>
                  <a:gd name="connsiteY30" fmla="*/ 464588 h 1263012"/>
                  <a:gd name="connsiteX31" fmla="*/ 788203 w 804534"/>
                  <a:gd name="connsiteY31" fmla="*/ 454897 h 1263012"/>
                  <a:gd name="connsiteX32" fmla="*/ 675906 w 804534"/>
                  <a:gd name="connsiteY32" fmla="*/ 155053 h 1263012"/>
                  <a:gd name="connsiteX33" fmla="*/ 659199 w 804534"/>
                  <a:gd name="connsiteY33" fmla="*/ 147390 h 1263012"/>
                  <a:gd name="connsiteX34" fmla="*/ 148058 w 804534"/>
                  <a:gd name="connsiteY34" fmla="*/ 338712 h 1263012"/>
                  <a:gd name="connsiteX35" fmla="*/ 125379 w 804534"/>
                  <a:gd name="connsiteY35" fmla="*/ 347023 h 1263012"/>
                  <a:gd name="connsiteX36" fmla="*/ 118674 w 804534"/>
                  <a:gd name="connsiteY36" fmla="*/ 361335 h 1263012"/>
                  <a:gd name="connsiteX37" fmla="*/ 156848 w 804534"/>
                  <a:gd name="connsiteY37" fmla="*/ 463574 h 1263012"/>
                  <a:gd name="connsiteX38" fmla="*/ 284866 w 804534"/>
                  <a:gd name="connsiteY38" fmla="*/ 805312 h 1263012"/>
                  <a:gd name="connsiteX39" fmla="*/ 388345 w 804534"/>
                  <a:gd name="connsiteY39" fmla="*/ 1081716 h 1263012"/>
                  <a:gd name="connsiteX40" fmla="*/ 406206 w 804534"/>
                  <a:gd name="connsiteY40" fmla="*/ 1089886 h 1263012"/>
                  <a:gd name="connsiteX41" fmla="*/ 669257 w 804534"/>
                  <a:gd name="connsiteY41" fmla="*/ 991225 h 1263012"/>
                  <a:gd name="connsiteX42" fmla="*/ 788344 w 804534"/>
                  <a:gd name="connsiteY42" fmla="*/ 946937 h 1263012"/>
                  <a:gd name="connsiteX43" fmla="*/ 802796 w 804534"/>
                  <a:gd name="connsiteY43" fmla="*/ 947867 h 1263012"/>
                  <a:gd name="connsiteX44" fmla="*/ 803839 w 804534"/>
                  <a:gd name="connsiteY44" fmla="*/ 990971 h 1263012"/>
                  <a:gd name="connsiteX45" fmla="*/ 801022 w 804534"/>
                  <a:gd name="connsiteY45" fmla="*/ 996296 h 1263012"/>
                  <a:gd name="connsiteX46" fmla="*/ 801529 w 804534"/>
                  <a:gd name="connsiteY46" fmla="*/ 1099493 h 1263012"/>
                  <a:gd name="connsiteX47" fmla="*/ 800655 w 804534"/>
                  <a:gd name="connsiteY47" fmla="*/ 1108987 h 1263012"/>
                  <a:gd name="connsiteX48" fmla="*/ 792344 w 804534"/>
                  <a:gd name="connsiteY48" fmla="*/ 1115326 h 1263012"/>
                  <a:gd name="connsiteX49" fmla="*/ 684386 w 804534"/>
                  <a:gd name="connsiteY49" fmla="*/ 1153501 h 1263012"/>
                  <a:gd name="connsiteX50" fmla="*/ 666834 w 804534"/>
                  <a:gd name="connsiteY50" fmla="*/ 1156628 h 1263012"/>
                  <a:gd name="connsiteX51" fmla="*/ 601952 w 804534"/>
                  <a:gd name="connsiteY51" fmla="*/ 1178912 h 1263012"/>
                  <a:gd name="connsiteX52" fmla="*/ 469962 w 804534"/>
                  <a:gd name="connsiteY52" fmla="*/ 1225370 h 1263012"/>
                  <a:gd name="connsiteX53" fmla="*/ 466046 w 804534"/>
                  <a:gd name="connsiteY53" fmla="*/ 1227455 h 1263012"/>
                  <a:gd name="connsiteX54" fmla="*/ 375273 w 804534"/>
                  <a:gd name="connsiteY54" fmla="*/ 1259064 h 1263012"/>
                  <a:gd name="connsiteX55" fmla="*/ 352960 w 804534"/>
                  <a:gd name="connsiteY55" fmla="*/ 1248725 h 1263012"/>
                  <a:gd name="connsiteX56" fmla="*/ 331886 w 804534"/>
                  <a:gd name="connsiteY56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151974 w 804534"/>
                  <a:gd name="connsiteY15" fmla="*/ 193114 h 1263012"/>
                  <a:gd name="connsiteX16" fmla="*/ 254552 w 804534"/>
                  <a:gd name="connsiteY16" fmla="*/ 156433 h 1263012"/>
                  <a:gd name="connsiteX17" fmla="*/ 303432 w 804534"/>
                  <a:gd name="connsiteY17" fmla="*/ 139868 h 1263012"/>
                  <a:gd name="connsiteX18" fmla="*/ 520786 w 804534"/>
                  <a:gd name="connsiteY18" fmla="*/ 63688 h 1263012"/>
                  <a:gd name="connsiteX19" fmla="*/ 557326 w 804534"/>
                  <a:gd name="connsiteY19" fmla="*/ 50954 h 1263012"/>
                  <a:gd name="connsiteX20" fmla="*/ 676948 w 804534"/>
                  <a:gd name="connsiteY20" fmla="*/ 8610 h 1263012"/>
                  <a:gd name="connsiteX21" fmla="*/ 695430 w 804534"/>
                  <a:gd name="connsiteY21" fmla="*/ 1933 h 1263012"/>
                  <a:gd name="connsiteX22" fmla="*/ 713629 w 804534"/>
                  <a:gd name="connsiteY22" fmla="*/ 10498 h 1263012"/>
                  <a:gd name="connsiteX23" fmla="*/ 745183 w 804534"/>
                  <a:gd name="connsiteY23" fmla="*/ 99806 h 1263012"/>
                  <a:gd name="connsiteX24" fmla="*/ 789443 w 804534"/>
                  <a:gd name="connsiteY24" fmla="*/ 225372 h 1263012"/>
                  <a:gd name="connsiteX25" fmla="*/ 798176 w 804534"/>
                  <a:gd name="connsiteY25" fmla="*/ 273238 h 1263012"/>
                  <a:gd name="connsiteX26" fmla="*/ 800148 w 804534"/>
                  <a:gd name="connsiteY26" fmla="*/ 323921 h 1263012"/>
                  <a:gd name="connsiteX27" fmla="*/ 800543 w 804534"/>
                  <a:gd name="connsiteY27" fmla="*/ 458954 h 1263012"/>
                  <a:gd name="connsiteX28" fmla="*/ 799416 w 804534"/>
                  <a:gd name="connsiteY28" fmla="*/ 464138 h 1263012"/>
                  <a:gd name="connsiteX29" fmla="*/ 792682 w 804534"/>
                  <a:gd name="connsiteY29" fmla="*/ 464588 h 1263012"/>
                  <a:gd name="connsiteX30" fmla="*/ 788203 w 804534"/>
                  <a:gd name="connsiteY30" fmla="*/ 454897 h 1263012"/>
                  <a:gd name="connsiteX31" fmla="*/ 675906 w 804534"/>
                  <a:gd name="connsiteY31" fmla="*/ 155053 h 1263012"/>
                  <a:gd name="connsiteX32" fmla="*/ 659199 w 804534"/>
                  <a:gd name="connsiteY32" fmla="*/ 147390 h 1263012"/>
                  <a:gd name="connsiteX33" fmla="*/ 148058 w 804534"/>
                  <a:gd name="connsiteY33" fmla="*/ 338712 h 1263012"/>
                  <a:gd name="connsiteX34" fmla="*/ 125379 w 804534"/>
                  <a:gd name="connsiteY34" fmla="*/ 347023 h 1263012"/>
                  <a:gd name="connsiteX35" fmla="*/ 118674 w 804534"/>
                  <a:gd name="connsiteY35" fmla="*/ 361335 h 1263012"/>
                  <a:gd name="connsiteX36" fmla="*/ 156848 w 804534"/>
                  <a:gd name="connsiteY36" fmla="*/ 463574 h 1263012"/>
                  <a:gd name="connsiteX37" fmla="*/ 284866 w 804534"/>
                  <a:gd name="connsiteY37" fmla="*/ 805312 h 1263012"/>
                  <a:gd name="connsiteX38" fmla="*/ 388345 w 804534"/>
                  <a:gd name="connsiteY38" fmla="*/ 1081716 h 1263012"/>
                  <a:gd name="connsiteX39" fmla="*/ 406206 w 804534"/>
                  <a:gd name="connsiteY39" fmla="*/ 1089886 h 1263012"/>
                  <a:gd name="connsiteX40" fmla="*/ 669257 w 804534"/>
                  <a:gd name="connsiteY40" fmla="*/ 991225 h 1263012"/>
                  <a:gd name="connsiteX41" fmla="*/ 788344 w 804534"/>
                  <a:gd name="connsiteY41" fmla="*/ 946937 h 1263012"/>
                  <a:gd name="connsiteX42" fmla="*/ 802796 w 804534"/>
                  <a:gd name="connsiteY42" fmla="*/ 947867 h 1263012"/>
                  <a:gd name="connsiteX43" fmla="*/ 803839 w 804534"/>
                  <a:gd name="connsiteY43" fmla="*/ 990971 h 1263012"/>
                  <a:gd name="connsiteX44" fmla="*/ 801022 w 804534"/>
                  <a:gd name="connsiteY44" fmla="*/ 996296 h 1263012"/>
                  <a:gd name="connsiteX45" fmla="*/ 801529 w 804534"/>
                  <a:gd name="connsiteY45" fmla="*/ 1099493 h 1263012"/>
                  <a:gd name="connsiteX46" fmla="*/ 800655 w 804534"/>
                  <a:gd name="connsiteY46" fmla="*/ 1108987 h 1263012"/>
                  <a:gd name="connsiteX47" fmla="*/ 792344 w 804534"/>
                  <a:gd name="connsiteY47" fmla="*/ 1115326 h 1263012"/>
                  <a:gd name="connsiteX48" fmla="*/ 684386 w 804534"/>
                  <a:gd name="connsiteY48" fmla="*/ 1153501 h 1263012"/>
                  <a:gd name="connsiteX49" fmla="*/ 666834 w 804534"/>
                  <a:gd name="connsiteY49" fmla="*/ 1156628 h 1263012"/>
                  <a:gd name="connsiteX50" fmla="*/ 601952 w 804534"/>
                  <a:gd name="connsiteY50" fmla="*/ 1178912 h 1263012"/>
                  <a:gd name="connsiteX51" fmla="*/ 469962 w 804534"/>
                  <a:gd name="connsiteY51" fmla="*/ 1225370 h 1263012"/>
                  <a:gd name="connsiteX52" fmla="*/ 466046 w 804534"/>
                  <a:gd name="connsiteY52" fmla="*/ 1227455 h 1263012"/>
                  <a:gd name="connsiteX53" fmla="*/ 375273 w 804534"/>
                  <a:gd name="connsiteY53" fmla="*/ 1259064 h 1263012"/>
                  <a:gd name="connsiteX54" fmla="*/ 352960 w 804534"/>
                  <a:gd name="connsiteY54" fmla="*/ 1248725 h 1263012"/>
                  <a:gd name="connsiteX55" fmla="*/ 331886 w 804534"/>
                  <a:gd name="connsiteY55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78837 w 804534"/>
                  <a:gd name="connsiteY11" fmla="*/ 441064 h 1263012"/>
                  <a:gd name="connsiteX12" fmla="*/ 56102 w 804534"/>
                  <a:gd name="connsiteY12" fmla="*/ 415061 h 1263012"/>
                  <a:gd name="connsiteX13" fmla="*/ 2122 w 804534"/>
                  <a:gd name="connsiteY13" fmla="*/ 262504 h 1263012"/>
                  <a:gd name="connsiteX14" fmla="*/ 10236 w 804534"/>
                  <a:gd name="connsiteY14" fmla="*/ 243065 h 1263012"/>
                  <a:gd name="connsiteX15" fmla="*/ 254552 w 804534"/>
                  <a:gd name="connsiteY15" fmla="*/ 156433 h 1263012"/>
                  <a:gd name="connsiteX16" fmla="*/ 303432 w 804534"/>
                  <a:gd name="connsiteY16" fmla="*/ 139868 h 1263012"/>
                  <a:gd name="connsiteX17" fmla="*/ 520786 w 804534"/>
                  <a:gd name="connsiteY17" fmla="*/ 63688 h 1263012"/>
                  <a:gd name="connsiteX18" fmla="*/ 557326 w 804534"/>
                  <a:gd name="connsiteY18" fmla="*/ 50954 h 1263012"/>
                  <a:gd name="connsiteX19" fmla="*/ 676948 w 804534"/>
                  <a:gd name="connsiteY19" fmla="*/ 8610 h 1263012"/>
                  <a:gd name="connsiteX20" fmla="*/ 695430 w 804534"/>
                  <a:gd name="connsiteY20" fmla="*/ 1933 h 1263012"/>
                  <a:gd name="connsiteX21" fmla="*/ 713629 w 804534"/>
                  <a:gd name="connsiteY21" fmla="*/ 10498 h 1263012"/>
                  <a:gd name="connsiteX22" fmla="*/ 745183 w 804534"/>
                  <a:gd name="connsiteY22" fmla="*/ 99806 h 1263012"/>
                  <a:gd name="connsiteX23" fmla="*/ 789443 w 804534"/>
                  <a:gd name="connsiteY23" fmla="*/ 225372 h 1263012"/>
                  <a:gd name="connsiteX24" fmla="*/ 798176 w 804534"/>
                  <a:gd name="connsiteY24" fmla="*/ 273238 h 1263012"/>
                  <a:gd name="connsiteX25" fmla="*/ 800148 w 804534"/>
                  <a:gd name="connsiteY25" fmla="*/ 323921 h 1263012"/>
                  <a:gd name="connsiteX26" fmla="*/ 800543 w 804534"/>
                  <a:gd name="connsiteY26" fmla="*/ 458954 h 1263012"/>
                  <a:gd name="connsiteX27" fmla="*/ 799416 w 804534"/>
                  <a:gd name="connsiteY27" fmla="*/ 464138 h 1263012"/>
                  <a:gd name="connsiteX28" fmla="*/ 792682 w 804534"/>
                  <a:gd name="connsiteY28" fmla="*/ 464588 h 1263012"/>
                  <a:gd name="connsiteX29" fmla="*/ 788203 w 804534"/>
                  <a:gd name="connsiteY29" fmla="*/ 454897 h 1263012"/>
                  <a:gd name="connsiteX30" fmla="*/ 675906 w 804534"/>
                  <a:gd name="connsiteY30" fmla="*/ 155053 h 1263012"/>
                  <a:gd name="connsiteX31" fmla="*/ 659199 w 804534"/>
                  <a:gd name="connsiteY31" fmla="*/ 147390 h 1263012"/>
                  <a:gd name="connsiteX32" fmla="*/ 148058 w 804534"/>
                  <a:gd name="connsiteY32" fmla="*/ 338712 h 1263012"/>
                  <a:gd name="connsiteX33" fmla="*/ 125379 w 804534"/>
                  <a:gd name="connsiteY33" fmla="*/ 347023 h 1263012"/>
                  <a:gd name="connsiteX34" fmla="*/ 118674 w 804534"/>
                  <a:gd name="connsiteY34" fmla="*/ 361335 h 1263012"/>
                  <a:gd name="connsiteX35" fmla="*/ 156848 w 804534"/>
                  <a:gd name="connsiteY35" fmla="*/ 463574 h 1263012"/>
                  <a:gd name="connsiteX36" fmla="*/ 284866 w 804534"/>
                  <a:gd name="connsiteY36" fmla="*/ 805312 h 1263012"/>
                  <a:gd name="connsiteX37" fmla="*/ 388345 w 804534"/>
                  <a:gd name="connsiteY37" fmla="*/ 1081716 h 1263012"/>
                  <a:gd name="connsiteX38" fmla="*/ 406206 w 804534"/>
                  <a:gd name="connsiteY38" fmla="*/ 1089886 h 1263012"/>
                  <a:gd name="connsiteX39" fmla="*/ 669257 w 804534"/>
                  <a:gd name="connsiteY39" fmla="*/ 991225 h 1263012"/>
                  <a:gd name="connsiteX40" fmla="*/ 788344 w 804534"/>
                  <a:gd name="connsiteY40" fmla="*/ 946937 h 1263012"/>
                  <a:gd name="connsiteX41" fmla="*/ 802796 w 804534"/>
                  <a:gd name="connsiteY41" fmla="*/ 947867 h 1263012"/>
                  <a:gd name="connsiteX42" fmla="*/ 803839 w 804534"/>
                  <a:gd name="connsiteY42" fmla="*/ 990971 h 1263012"/>
                  <a:gd name="connsiteX43" fmla="*/ 801022 w 804534"/>
                  <a:gd name="connsiteY43" fmla="*/ 996296 h 1263012"/>
                  <a:gd name="connsiteX44" fmla="*/ 801529 w 804534"/>
                  <a:gd name="connsiteY44" fmla="*/ 1099493 h 1263012"/>
                  <a:gd name="connsiteX45" fmla="*/ 800655 w 804534"/>
                  <a:gd name="connsiteY45" fmla="*/ 1108987 h 1263012"/>
                  <a:gd name="connsiteX46" fmla="*/ 792344 w 804534"/>
                  <a:gd name="connsiteY46" fmla="*/ 1115326 h 1263012"/>
                  <a:gd name="connsiteX47" fmla="*/ 684386 w 804534"/>
                  <a:gd name="connsiteY47" fmla="*/ 1153501 h 1263012"/>
                  <a:gd name="connsiteX48" fmla="*/ 666834 w 804534"/>
                  <a:gd name="connsiteY48" fmla="*/ 1156628 h 1263012"/>
                  <a:gd name="connsiteX49" fmla="*/ 601952 w 804534"/>
                  <a:gd name="connsiteY49" fmla="*/ 1178912 h 1263012"/>
                  <a:gd name="connsiteX50" fmla="*/ 469962 w 804534"/>
                  <a:gd name="connsiteY50" fmla="*/ 1225370 h 1263012"/>
                  <a:gd name="connsiteX51" fmla="*/ 466046 w 804534"/>
                  <a:gd name="connsiteY51" fmla="*/ 1227455 h 1263012"/>
                  <a:gd name="connsiteX52" fmla="*/ 375273 w 804534"/>
                  <a:gd name="connsiteY52" fmla="*/ 1259064 h 1263012"/>
                  <a:gd name="connsiteX53" fmla="*/ 352960 w 804534"/>
                  <a:gd name="connsiteY53" fmla="*/ 1248725 h 1263012"/>
                  <a:gd name="connsiteX54" fmla="*/ 331886 w 804534"/>
                  <a:gd name="connsiteY54" fmla="*/ 1191083 h 1263012"/>
                  <a:gd name="connsiteX0" fmla="*/ 331886 w 804534"/>
                  <a:gd name="connsiteY0" fmla="*/ 1191083 h 1263012"/>
                  <a:gd name="connsiteX1" fmla="*/ 288697 w 804534"/>
                  <a:gd name="connsiteY1" fmla="*/ 1069433 h 1263012"/>
                  <a:gd name="connsiteX2" fmla="*/ 280753 w 804534"/>
                  <a:gd name="connsiteY2" fmla="*/ 1054726 h 1263012"/>
                  <a:gd name="connsiteX3" fmla="*/ 227816 w 804534"/>
                  <a:gd name="connsiteY3" fmla="*/ 903973 h 1263012"/>
                  <a:gd name="connsiteX4" fmla="*/ 222660 w 804534"/>
                  <a:gd name="connsiteY4" fmla="*/ 881547 h 1263012"/>
                  <a:gd name="connsiteX5" fmla="*/ 179753 w 804534"/>
                  <a:gd name="connsiteY5" fmla="*/ 757925 h 1263012"/>
                  <a:gd name="connsiteX6" fmla="*/ 157665 w 804534"/>
                  <a:gd name="connsiteY6" fmla="*/ 695888 h 1263012"/>
                  <a:gd name="connsiteX7" fmla="*/ 151185 w 804534"/>
                  <a:gd name="connsiteY7" fmla="*/ 686647 h 1263012"/>
                  <a:gd name="connsiteX8" fmla="*/ 84331 w 804534"/>
                  <a:gd name="connsiteY8" fmla="*/ 496424 h 1263012"/>
                  <a:gd name="connsiteX9" fmla="*/ 82641 w 804534"/>
                  <a:gd name="connsiteY9" fmla="*/ 490423 h 1263012"/>
                  <a:gd name="connsiteX10" fmla="*/ 84979 w 804534"/>
                  <a:gd name="connsiteY10" fmla="*/ 479210 h 1263012"/>
                  <a:gd name="connsiteX11" fmla="*/ 56102 w 804534"/>
                  <a:gd name="connsiteY11" fmla="*/ 415061 h 1263012"/>
                  <a:gd name="connsiteX12" fmla="*/ 2122 w 804534"/>
                  <a:gd name="connsiteY12" fmla="*/ 262504 h 1263012"/>
                  <a:gd name="connsiteX13" fmla="*/ 10236 w 804534"/>
                  <a:gd name="connsiteY13" fmla="*/ 243065 h 1263012"/>
                  <a:gd name="connsiteX14" fmla="*/ 254552 w 804534"/>
                  <a:gd name="connsiteY14" fmla="*/ 156433 h 1263012"/>
                  <a:gd name="connsiteX15" fmla="*/ 303432 w 804534"/>
                  <a:gd name="connsiteY15" fmla="*/ 139868 h 1263012"/>
                  <a:gd name="connsiteX16" fmla="*/ 520786 w 804534"/>
                  <a:gd name="connsiteY16" fmla="*/ 63688 h 1263012"/>
                  <a:gd name="connsiteX17" fmla="*/ 557326 w 804534"/>
                  <a:gd name="connsiteY17" fmla="*/ 50954 h 1263012"/>
                  <a:gd name="connsiteX18" fmla="*/ 676948 w 804534"/>
                  <a:gd name="connsiteY18" fmla="*/ 8610 h 1263012"/>
                  <a:gd name="connsiteX19" fmla="*/ 695430 w 804534"/>
                  <a:gd name="connsiteY19" fmla="*/ 1933 h 1263012"/>
                  <a:gd name="connsiteX20" fmla="*/ 713629 w 804534"/>
                  <a:gd name="connsiteY20" fmla="*/ 10498 h 1263012"/>
                  <a:gd name="connsiteX21" fmla="*/ 745183 w 804534"/>
                  <a:gd name="connsiteY21" fmla="*/ 99806 h 1263012"/>
                  <a:gd name="connsiteX22" fmla="*/ 789443 w 804534"/>
                  <a:gd name="connsiteY22" fmla="*/ 225372 h 1263012"/>
                  <a:gd name="connsiteX23" fmla="*/ 798176 w 804534"/>
                  <a:gd name="connsiteY23" fmla="*/ 273238 h 1263012"/>
                  <a:gd name="connsiteX24" fmla="*/ 800148 w 804534"/>
                  <a:gd name="connsiteY24" fmla="*/ 323921 h 1263012"/>
                  <a:gd name="connsiteX25" fmla="*/ 800543 w 804534"/>
                  <a:gd name="connsiteY25" fmla="*/ 458954 h 1263012"/>
                  <a:gd name="connsiteX26" fmla="*/ 799416 w 804534"/>
                  <a:gd name="connsiteY26" fmla="*/ 464138 h 1263012"/>
                  <a:gd name="connsiteX27" fmla="*/ 792682 w 804534"/>
                  <a:gd name="connsiteY27" fmla="*/ 464588 h 1263012"/>
                  <a:gd name="connsiteX28" fmla="*/ 788203 w 804534"/>
                  <a:gd name="connsiteY28" fmla="*/ 454897 h 1263012"/>
                  <a:gd name="connsiteX29" fmla="*/ 675906 w 804534"/>
                  <a:gd name="connsiteY29" fmla="*/ 155053 h 1263012"/>
                  <a:gd name="connsiteX30" fmla="*/ 659199 w 804534"/>
                  <a:gd name="connsiteY30" fmla="*/ 147390 h 1263012"/>
                  <a:gd name="connsiteX31" fmla="*/ 148058 w 804534"/>
                  <a:gd name="connsiteY31" fmla="*/ 338712 h 1263012"/>
                  <a:gd name="connsiteX32" fmla="*/ 125379 w 804534"/>
                  <a:gd name="connsiteY32" fmla="*/ 347023 h 1263012"/>
                  <a:gd name="connsiteX33" fmla="*/ 118674 w 804534"/>
                  <a:gd name="connsiteY33" fmla="*/ 361335 h 1263012"/>
                  <a:gd name="connsiteX34" fmla="*/ 156848 w 804534"/>
                  <a:gd name="connsiteY34" fmla="*/ 463574 h 1263012"/>
                  <a:gd name="connsiteX35" fmla="*/ 284866 w 804534"/>
                  <a:gd name="connsiteY35" fmla="*/ 805312 h 1263012"/>
                  <a:gd name="connsiteX36" fmla="*/ 388345 w 804534"/>
                  <a:gd name="connsiteY36" fmla="*/ 1081716 h 1263012"/>
                  <a:gd name="connsiteX37" fmla="*/ 406206 w 804534"/>
                  <a:gd name="connsiteY37" fmla="*/ 1089886 h 1263012"/>
                  <a:gd name="connsiteX38" fmla="*/ 669257 w 804534"/>
                  <a:gd name="connsiteY38" fmla="*/ 991225 h 1263012"/>
                  <a:gd name="connsiteX39" fmla="*/ 788344 w 804534"/>
                  <a:gd name="connsiteY39" fmla="*/ 946937 h 1263012"/>
                  <a:gd name="connsiteX40" fmla="*/ 802796 w 804534"/>
                  <a:gd name="connsiteY40" fmla="*/ 947867 h 1263012"/>
                  <a:gd name="connsiteX41" fmla="*/ 803839 w 804534"/>
                  <a:gd name="connsiteY41" fmla="*/ 990971 h 1263012"/>
                  <a:gd name="connsiteX42" fmla="*/ 801022 w 804534"/>
                  <a:gd name="connsiteY42" fmla="*/ 996296 h 1263012"/>
                  <a:gd name="connsiteX43" fmla="*/ 801529 w 804534"/>
                  <a:gd name="connsiteY43" fmla="*/ 1099493 h 1263012"/>
                  <a:gd name="connsiteX44" fmla="*/ 800655 w 804534"/>
                  <a:gd name="connsiteY44" fmla="*/ 1108987 h 1263012"/>
                  <a:gd name="connsiteX45" fmla="*/ 792344 w 804534"/>
                  <a:gd name="connsiteY45" fmla="*/ 1115326 h 1263012"/>
                  <a:gd name="connsiteX46" fmla="*/ 684386 w 804534"/>
                  <a:gd name="connsiteY46" fmla="*/ 1153501 h 1263012"/>
                  <a:gd name="connsiteX47" fmla="*/ 666834 w 804534"/>
                  <a:gd name="connsiteY47" fmla="*/ 1156628 h 1263012"/>
                  <a:gd name="connsiteX48" fmla="*/ 601952 w 804534"/>
                  <a:gd name="connsiteY48" fmla="*/ 1178912 h 1263012"/>
                  <a:gd name="connsiteX49" fmla="*/ 469962 w 804534"/>
                  <a:gd name="connsiteY49" fmla="*/ 1225370 h 1263012"/>
                  <a:gd name="connsiteX50" fmla="*/ 466046 w 804534"/>
                  <a:gd name="connsiteY50" fmla="*/ 1227455 h 1263012"/>
                  <a:gd name="connsiteX51" fmla="*/ 375273 w 804534"/>
                  <a:gd name="connsiteY51" fmla="*/ 1259064 h 1263012"/>
                  <a:gd name="connsiteX52" fmla="*/ 352960 w 804534"/>
                  <a:gd name="connsiteY52" fmla="*/ 1248725 h 1263012"/>
                  <a:gd name="connsiteX53" fmla="*/ 331886 w 804534"/>
                  <a:gd name="connsiteY53" fmla="*/ 119108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52" fmla="*/ 133550 w 804534"/>
                  <a:gd name="connsiteY52" fmla="*/ 527781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51" fmla="*/ 82641 w 804534"/>
                  <a:gd name="connsiteY51" fmla="*/ 490423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50" fmla="*/ 84331 w 804534"/>
                  <a:gd name="connsiteY50" fmla="*/ 496424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7665 w 804534"/>
                  <a:gd name="connsiteY48" fmla="*/ 695888 h 1263012"/>
                  <a:gd name="connsiteX49" fmla="*/ 151185 w 804534"/>
                  <a:gd name="connsiteY49" fmla="*/ 686647 h 1263012"/>
                  <a:gd name="connsiteX0" fmla="*/ 56102 w 804534"/>
                  <a:gd name="connsiteY0" fmla="*/ 415061 h 1263012"/>
                  <a:gd name="connsiteX1" fmla="*/ 2122 w 804534"/>
                  <a:gd name="connsiteY1" fmla="*/ 262504 h 1263012"/>
                  <a:gd name="connsiteX2" fmla="*/ 10236 w 804534"/>
                  <a:gd name="connsiteY2" fmla="*/ 243065 h 1263012"/>
                  <a:gd name="connsiteX3" fmla="*/ 254552 w 804534"/>
                  <a:gd name="connsiteY3" fmla="*/ 156433 h 1263012"/>
                  <a:gd name="connsiteX4" fmla="*/ 303432 w 804534"/>
                  <a:gd name="connsiteY4" fmla="*/ 139868 h 1263012"/>
                  <a:gd name="connsiteX5" fmla="*/ 520786 w 804534"/>
                  <a:gd name="connsiteY5" fmla="*/ 63688 h 1263012"/>
                  <a:gd name="connsiteX6" fmla="*/ 557326 w 804534"/>
                  <a:gd name="connsiteY6" fmla="*/ 50954 h 1263012"/>
                  <a:gd name="connsiteX7" fmla="*/ 676948 w 804534"/>
                  <a:gd name="connsiteY7" fmla="*/ 8610 h 1263012"/>
                  <a:gd name="connsiteX8" fmla="*/ 695430 w 804534"/>
                  <a:gd name="connsiteY8" fmla="*/ 1933 h 1263012"/>
                  <a:gd name="connsiteX9" fmla="*/ 713629 w 804534"/>
                  <a:gd name="connsiteY9" fmla="*/ 10498 h 1263012"/>
                  <a:gd name="connsiteX10" fmla="*/ 745183 w 804534"/>
                  <a:gd name="connsiteY10" fmla="*/ 99806 h 1263012"/>
                  <a:gd name="connsiteX11" fmla="*/ 789443 w 804534"/>
                  <a:gd name="connsiteY11" fmla="*/ 225372 h 1263012"/>
                  <a:gd name="connsiteX12" fmla="*/ 798176 w 804534"/>
                  <a:gd name="connsiteY12" fmla="*/ 273238 h 1263012"/>
                  <a:gd name="connsiteX13" fmla="*/ 800148 w 804534"/>
                  <a:gd name="connsiteY13" fmla="*/ 323921 h 1263012"/>
                  <a:gd name="connsiteX14" fmla="*/ 800543 w 804534"/>
                  <a:gd name="connsiteY14" fmla="*/ 458954 h 1263012"/>
                  <a:gd name="connsiteX15" fmla="*/ 799416 w 804534"/>
                  <a:gd name="connsiteY15" fmla="*/ 464138 h 1263012"/>
                  <a:gd name="connsiteX16" fmla="*/ 792682 w 804534"/>
                  <a:gd name="connsiteY16" fmla="*/ 464588 h 1263012"/>
                  <a:gd name="connsiteX17" fmla="*/ 788203 w 804534"/>
                  <a:gd name="connsiteY17" fmla="*/ 454897 h 1263012"/>
                  <a:gd name="connsiteX18" fmla="*/ 675906 w 804534"/>
                  <a:gd name="connsiteY18" fmla="*/ 155053 h 1263012"/>
                  <a:gd name="connsiteX19" fmla="*/ 659199 w 804534"/>
                  <a:gd name="connsiteY19" fmla="*/ 147390 h 1263012"/>
                  <a:gd name="connsiteX20" fmla="*/ 148058 w 804534"/>
                  <a:gd name="connsiteY20" fmla="*/ 338712 h 1263012"/>
                  <a:gd name="connsiteX21" fmla="*/ 125379 w 804534"/>
                  <a:gd name="connsiteY21" fmla="*/ 347023 h 1263012"/>
                  <a:gd name="connsiteX22" fmla="*/ 118674 w 804534"/>
                  <a:gd name="connsiteY22" fmla="*/ 361335 h 1263012"/>
                  <a:gd name="connsiteX23" fmla="*/ 156848 w 804534"/>
                  <a:gd name="connsiteY23" fmla="*/ 463574 h 1263012"/>
                  <a:gd name="connsiteX24" fmla="*/ 284866 w 804534"/>
                  <a:gd name="connsiteY24" fmla="*/ 805312 h 1263012"/>
                  <a:gd name="connsiteX25" fmla="*/ 388345 w 804534"/>
                  <a:gd name="connsiteY25" fmla="*/ 1081716 h 1263012"/>
                  <a:gd name="connsiteX26" fmla="*/ 406206 w 804534"/>
                  <a:gd name="connsiteY26" fmla="*/ 1089886 h 1263012"/>
                  <a:gd name="connsiteX27" fmla="*/ 669257 w 804534"/>
                  <a:gd name="connsiteY27" fmla="*/ 991225 h 1263012"/>
                  <a:gd name="connsiteX28" fmla="*/ 788344 w 804534"/>
                  <a:gd name="connsiteY28" fmla="*/ 946937 h 1263012"/>
                  <a:gd name="connsiteX29" fmla="*/ 802796 w 804534"/>
                  <a:gd name="connsiteY29" fmla="*/ 947867 h 1263012"/>
                  <a:gd name="connsiteX30" fmla="*/ 803839 w 804534"/>
                  <a:gd name="connsiteY30" fmla="*/ 990971 h 1263012"/>
                  <a:gd name="connsiteX31" fmla="*/ 801022 w 804534"/>
                  <a:gd name="connsiteY31" fmla="*/ 996296 h 1263012"/>
                  <a:gd name="connsiteX32" fmla="*/ 801529 w 804534"/>
                  <a:gd name="connsiteY32" fmla="*/ 1099493 h 1263012"/>
                  <a:gd name="connsiteX33" fmla="*/ 800655 w 804534"/>
                  <a:gd name="connsiteY33" fmla="*/ 1108987 h 1263012"/>
                  <a:gd name="connsiteX34" fmla="*/ 792344 w 804534"/>
                  <a:gd name="connsiteY34" fmla="*/ 1115326 h 1263012"/>
                  <a:gd name="connsiteX35" fmla="*/ 684386 w 804534"/>
                  <a:gd name="connsiteY35" fmla="*/ 1153501 h 1263012"/>
                  <a:gd name="connsiteX36" fmla="*/ 666834 w 804534"/>
                  <a:gd name="connsiteY36" fmla="*/ 1156628 h 1263012"/>
                  <a:gd name="connsiteX37" fmla="*/ 601952 w 804534"/>
                  <a:gd name="connsiteY37" fmla="*/ 1178912 h 1263012"/>
                  <a:gd name="connsiteX38" fmla="*/ 469962 w 804534"/>
                  <a:gd name="connsiteY38" fmla="*/ 1225370 h 1263012"/>
                  <a:gd name="connsiteX39" fmla="*/ 466046 w 804534"/>
                  <a:gd name="connsiteY39" fmla="*/ 1227455 h 1263012"/>
                  <a:gd name="connsiteX40" fmla="*/ 375273 w 804534"/>
                  <a:gd name="connsiteY40" fmla="*/ 1259064 h 1263012"/>
                  <a:gd name="connsiteX41" fmla="*/ 352960 w 804534"/>
                  <a:gd name="connsiteY41" fmla="*/ 1248725 h 1263012"/>
                  <a:gd name="connsiteX42" fmla="*/ 331886 w 804534"/>
                  <a:gd name="connsiteY42" fmla="*/ 1191083 h 1263012"/>
                  <a:gd name="connsiteX43" fmla="*/ 288697 w 804534"/>
                  <a:gd name="connsiteY43" fmla="*/ 1069433 h 1263012"/>
                  <a:gd name="connsiteX44" fmla="*/ 280753 w 804534"/>
                  <a:gd name="connsiteY44" fmla="*/ 1054726 h 1263012"/>
                  <a:gd name="connsiteX45" fmla="*/ 227816 w 804534"/>
                  <a:gd name="connsiteY45" fmla="*/ 903973 h 1263012"/>
                  <a:gd name="connsiteX46" fmla="*/ 222660 w 804534"/>
                  <a:gd name="connsiteY46" fmla="*/ 881547 h 1263012"/>
                  <a:gd name="connsiteX47" fmla="*/ 179753 w 804534"/>
                  <a:gd name="connsiteY47" fmla="*/ 757925 h 1263012"/>
                  <a:gd name="connsiteX48" fmla="*/ 151185 w 804534"/>
                  <a:gd name="connsiteY48" fmla="*/ 686647 h 1263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04534" h="1263012">
                    <a:moveTo>
                      <a:pt x="56102" y="415061"/>
                    </a:moveTo>
                    <a:cubicBezTo>
                      <a:pt x="37000" y="364603"/>
                      <a:pt x="20125" y="313356"/>
                      <a:pt x="2122" y="262504"/>
                    </a:cubicBezTo>
                    <a:cubicBezTo>
                      <a:pt x="-2019" y="250812"/>
                      <a:pt x="-498" y="246925"/>
                      <a:pt x="10236" y="243065"/>
                    </a:cubicBezTo>
                    <a:lnTo>
                      <a:pt x="254552" y="156433"/>
                    </a:lnTo>
                    <a:cubicBezTo>
                      <a:pt x="271202" y="151982"/>
                      <a:pt x="287204" y="145530"/>
                      <a:pt x="303432" y="139868"/>
                    </a:cubicBezTo>
                    <a:lnTo>
                      <a:pt x="520786" y="63688"/>
                    </a:lnTo>
                    <a:cubicBezTo>
                      <a:pt x="533069" y="59744"/>
                      <a:pt x="544958" y="54701"/>
                      <a:pt x="557326" y="50954"/>
                    </a:cubicBezTo>
                    <a:cubicBezTo>
                      <a:pt x="596937" y="36079"/>
                      <a:pt x="637112" y="22809"/>
                      <a:pt x="676948" y="8610"/>
                    </a:cubicBezTo>
                    <a:lnTo>
                      <a:pt x="695430" y="1933"/>
                    </a:lnTo>
                    <a:cubicBezTo>
                      <a:pt x="706530" y="-1927"/>
                      <a:pt x="709741" y="-462"/>
                      <a:pt x="713629" y="10498"/>
                    </a:cubicBezTo>
                    <a:cubicBezTo>
                      <a:pt x="724194" y="40248"/>
                      <a:pt x="734731" y="69999"/>
                      <a:pt x="745183" y="99806"/>
                    </a:cubicBezTo>
                    <a:cubicBezTo>
                      <a:pt x="759861" y="141671"/>
                      <a:pt x="774426" y="183592"/>
                      <a:pt x="789443" y="225372"/>
                    </a:cubicBezTo>
                    <a:cubicBezTo>
                      <a:pt x="794993" y="240839"/>
                      <a:pt x="798599" y="256447"/>
                      <a:pt x="798176" y="273238"/>
                    </a:cubicBezTo>
                    <a:cubicBezTo>
                      <a:pt x="797754" y="290086"/>
                      <a:pt x="795725" y="307186"/>
                      <a:pt x="800148" y="323921"/>
                    </a:cubicBezTo>
                    <a:cubicBezTo>
                      <a:pt x="801247" y="368941"/>
                      <a:pt x="800543" y="413962"/>
                      <a:pt x="800543" y="458954"/>
                    </a:cubicBezTo>
                    <a:cubicBezTo>
                      <a:pt x="800543" y="460757"/>
                      <a:pt x="800120" y="462504"/>
                      <a:pt x="799416" y="464138"/>
                    </a:cubicBezTo>
                    <a:cubicBezTo>
                      <a:pt x="797444" y="468082"/>
                      <a:pt x="795077" y="467575"/>
                      <a:pt x="792682" y="464588"/>
                    </a:cubicBezTo>
                    <a:cubicBezTo>
                      <a:pt x="790372" y="461743"/>
                      <a:pt x="789443" y="458250"/>
                      <a:pt x="788203" y="454897"/>
                    </a:cubicBezTo>
                    <a:cubicBezTo>
                      <a:pt x="750902" y="354883"/>
                      <a:pt x="713460" y="254954"/>
                      <a:pt x="675906" y="155053"/>
                    </a:cubicBezTo>
                    <a:cubicBezTo>
                      <a:pt x="671398" y="143079"/>
                      <a:pt x="671032" y="142938"/>
                      <a:pt x="659199" y="147390"/>
                    </a:cubicBezTo>
                    <a:lnTo>
                      <a:pt x="148058" y="338712"/>
                    </a:lnTo>
                    <a:lnTo>
                      <a:pt x="125379" y="347023"/>
                    </a:lnTo>
                    <a:cubicBezTo>
                      <a:pt x="115518" y="350798"/>
                      <a:pt x="115096" y="351671"/>
                      <a:pt x="118674" y="361335"/>
                    </a:cubicBezTo>
                    <a:cubicBezTo>
                      <a:pt x="131295" y="395452"/>
                      <a:pt x="144114" y="429485"/>
                      <a:pt x="156848" y="463574"/>
                    </a:cubicBezTo>
                    <a:cubicBezTo>
                      <a:pt x="199361" y="577534"/>
                      <a:pt x="242381" y="691324"/>
                      <a:pt x="284866" y="805312"/>
                    </a:cubicBezTo>
                    <a:cubicBezTo>
                      <a:pt x="319237" y="897493"/>
                      <a:pt x="354058" y="989506"/>
                      <a:pt x="388345" y="1081716"/>
                    </a:cubicBezTo>
                    <a:cubicBezTo>
                      <a:pt x="393162" y="1094676"/>
                      <a:pt x="393247" y="1094760"/>
                      <a:pt x="406206" y="1089886"/>
                    </a:cubicBezTo>
                    <a:lnTo>
                      <a:pt x="669257" y="991225"/>
                    </a:lnTo>
                    <a:lnTo>
                      <a:pt x="788344" y="946937"/>
                    </a:lnTo>
                    <a:cubicBezTo>
                      <a:pt x="793077" y="945162"/>
                      <a:pt x="798345" y="941669"/>
                      <a:pt x="802796" y="947867"/>
                    </a:cubicBezTo>
                    <a:cubicBezTo>
                      <a:pt x="805783" y="962178"/>
                      <a:pt x="804064" y="976603"/>
                      <a:pt x="803839" y="990971"/>
                    </a:cubicBezTo>
                    <a:cubicBezTo>
                      <a:pt x="803811" y="993056"/>
                      <a:pt x="802684" y="994915"/>
                      <a:pt x="801022" y="996296"/>
                    </a:cubicBezTo>
                    <a:cubicBezTo>
                      <a:pt x="800233" y="1030695"/>
                      <a:pt x="800712" y="1065094"/>
                      <a:pt x="801529" y="1099493"/>
                    </a:cubicBezTo>
                    <a:cubicBezTo>
                      <a:pt x="801613" y="1102705"/>
                      <a:pt x="802740" y="1105973"/>
                      <a:pt x="800655" y="1108987"/>
                    </a:cubicBezTo>
                    <a:cubicBezTo>
                      <a:pt x="798880" y="1112425"/>
                      <a:pt x="795810" y="1114059"/>
                      <a:pt x="792344" y="1115326"/>
                    </a:cubicBezTo>
                    <a:cubicBezTo>
                      <a:pt x="756508" y="1128483"/>
                      <a:pt x="720278" y="1140485"/>
                      <a:pt x="684386" y="1153501"/>
                    </a:cubicBezTo>
                    <a:cubicBezTo>
                      <a:pt x="678807" y="1155529"/>
                      <a:pt x="672694" y="1155642"/>
                      <a:pt x="666834" y="1156628"/>
                    </a:cubicBezTo>
                    <a:lnTo>
                      <a:pt x="601952" y="1178912"/>
                    </a:lnTo>
                    <a:lnTo>
                      <a:pt x="469962" y="1225370"/>
                    </a:lnTo>
                    <a:cubicBezTo>
                      <a:pt x="468581" y="1225849"/>
                      <a:pt x="467342" y="1226750"/>
                      <a:pt x="466046" y="1227455"/>
                    </a:cubicBezTo>
                    <a:lnTo>
                      <a:pt x="375273" y="1259064"/>
                    </a:lnTo>
                    <a:cubicBezTo>
                      <a:pt x="358115" y="1265291"/>
                      <a:pt x="358707" y="1265713"/>
                      <a:pt x="352960" y="1248725"/>
                    </a:cubicBezTo>
                    <a:cubicBezTo>
                      <a:pt x="346255" y="1229342"/>
                      <a:pt x="338901" y="1210269"/>
                      <a:pt x="331886" y="1191083"/>
                    </a:cubicBezTo>
                    <a:cubicBezTo>
                      <a:pt x="318194" y="1150289"/>
                      <a:pt x="304333" y="1109551"/>
                      <a:pt x="288697" y="1069433"/>
                    </a:cubicBezTo>
                    <a:cubicBezTo>
                      <a:pt x="284077" y="1065601"/>
                      <a:pt x="282584" y="1060079"/>
                      <a:pt x="280753" y="1054726"/>
                    </a:cubicBezTo>
                    <a:cubicBezTo>
                      <a:pt x="263398" y="1004381"/>
                      <a:pt x="245170" y="954318"/>
                      <a:pt x="227816" y="903973"/>
                    </a:cubicBezTo>
                    <a:cubicBezTo>
                      <a:pt x="225280" y="896620"/>
                      <a:pt x="224153" y="889070"/>
                      <a:pt x="222660" y="881547"/>
                    </a:cubicBezTo>
                    <a:cubicBezTo>
                      <a:pt x="209616" y="839908"/>
                      <a:pt x="191666" y="790408"/>
                      <a:pt x="179753" y="757925"/>
                    </a:cubicBezTo>
                    <a:cubicBezTo>
                      <a:pt x="167841" y="725442"/>
                      <a:pt x="157137" y="701497"/>
                      <a:pt x="151185" y="686647"/>
                    </a:cubicBezTo>
                  </a:path>
                </a:pathLst>
              </a:custGeom>
              <a:solidFill>
                <a:srgbClr val="010101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B0CF86-2133-4A96-803D-614660424E92}"/>
                  </a:ext>
                </a:extLst>
              </p:cNvPr>
              <p:cNvSpPr/>
              <p:nvPr/>
            </p:nvSpPr>
            <p:spPr>
              <a:xfrm>
                <a:off x="9294736" y="3641180"/>
                <a:ext cx="1294985" cy="1801739"/>
              </a:xfrm>
              <a:custGeom>
                <a:avLst/>
                <a:gdLst>
                  <a:gd name="connsiteX0" fmla="*/ 685959 w 687875"/>
                  <a:gd name="connsiteY0" fmla="*/ 526953 h 957054"/>
                  <a:gd name="connsiteX1" fmla="*/ 686044 w 687875"/>
                  <a:gd name="connsiteY1" fmla="*/ 555154 h 957054"/>
                  <a:gd name="connsiteX2" fmla="*/ 671619 w 687875"/>
                  <a:gd name="connsiteY2" fmla="*/ 563550 h 957054"/>
                  <a:gd name="connsiteX3" fmla="*/ 486101 w 687875"/>
                  <a:gd name="connsiteY3" fmla="*/ 634066 h 957054"/>
                  <a:gd name="connsiteX4" fmla="*/ 247870 w 687875"/>
                  <a:gd name="connsiteY4" fmla="*/ 724417 h 957054"/>
                  <a:gd name="connsiteX5" fmla="*/ 242067 w 687875"/>
                  <a:gd name="connsiteY5" fmla="*/ 726727 h 957054"/>
                  <a:gd name="connsiteX6" fmla="*/ 237193 w 687875"/>
                  <a:gd name="connsiteY6" fmla="*/ 736841 h 957054"/>
                  <a:gd name="connsiteX7" fmla="*/ 248519 w 687875"/>
                  <a:gd name="connsiteY7" fmla="*/ 742560 h 957054"/>
                  <a:gd name="connsiteX8" fmla="*/ 349631 w 687875"/>
                  <a:gd name="connsiteY8" fmla="*/ 704132 h 957054"/>
                  <a:gd name="connsiteX9" fmla="*/ 647954 w 687875"/>
                  <a:gd name="connsiteY9" fmla="*/ 590765 h 957054"/>
                  <a:gd name="connsiteX10" fmla="*/ 675535 w 687875"/>
                  <a:gd name="connsiteY10" fmla="*/ 580313 h 957054"/>
                  <a:gd name="connsiteX11" fmla="*/ 686185 w 687875"/>
                  <a:gd name="connsiteY11" fmla="*/ 580791 h 957054"/>
                  <a:gd name="connsiteX12" fmla="*/ 686297 w 687875"/>
                  <a:gd name="connsiteY12" fmla="*/ 608542 h 957054"/>
                  <a:gd name="connsiteX13" fmla="*/ 678437 w 687875"/>
                  <a:gd name="connsiteY13" fmla="*/ 614064 h 957054"/>
                  <a:gd name="connsiteX14" fmla="*/ 481987 w 687875"/>
                  <a:gd name="connsiteY14" fmla="*/ 688665 h 957054"/>
                  <a:gd name="connsiteX15" fmla="*/ 326586 w 687875"/>
                  <a:gd name="connsiteY15" fmla="*/ 747941 h 957054"/>
                  <a:gd name="connsiteX16" fmla="*/ 262182 w 687875"/>
                  <a:gd name="connsiteY16" fmla="*/ 772283 h 957054"/>
                  <a:gd name="connsiteX17" fmla="*/ 256604 w 687875"/>
                  <a:gd name="connsiteY17" fmla="*/ 784341 h 957054"/>
                  <a:gd name="connsiteX18" fmla="*/ 266437 w 687875"/>
                  <a:gd name="connsiteY18" fmla="*/ 788792 h 957054"/>
                  <a:gd name="connsiteX19" fmla="*/ 293173 w 687875"/>
                  <a:gd name="connsiteY19" fmla="*/ 778565 h 957054"/>
                  <a:gd name="connsiteX20" fmla="*/ 587410 w 687875"/>
                  <a:gd name="connsiteY20" fmla="*/ 666719 h 957054"/>
                  <a:gd name="connsiteX21" fmla="*/ 671056 w 687875"/>
                  <a:gd name="connsiteY21" fmla="*/ 635137 h 957054"/>
                  <a:gd name="connsiteX22" fmla="*/ 686410 w 687875"/>
                  <a:gd name="connsiteY22" fmla="*/ 632207 h 957054"/>
                  <a:gd name="connsiteX23" fmla="*/ 686410 w 687875"/>
                  <a:gd name="connsiteY23" fmla="*/ 632292 h 957054"/>
                  <a:gd name="connsiteX24" fmla="*/ 687227 w 687875"/>
                  <a:gd name="connsiteY24" fmla="*/ 658859 h 957054"/>
                  <a:gd name="connsiteX25" fmla="*/ 678071 w 687875"/>
                  <a:gd name="connsiteY25" fmla="*/ 667339 h 957054"/>
                  <a:gd name="connsiteX26" fmla="*/ 560280 w 687875"/>
                  <a:gd name="connsiteY26" fmla="*/ 712331 h 957054"/>
                  <a:gd name="connsiteX27" fmla="*/ 363774 w 687875"/>
                  <a:gd name="connsiteY27" fmla="*/ 786820 h 957054"/>
                  <a:gd name="connsiteX28" fmla="*/ 282692 w 687875"/>
                  <a:gd name="connsiteY28" fmla="*/ 817613 h 957054"/>
                  <a:gd name="connsiteX29" fmla="*/ 274607 w 687875"/>
                  <a:gd name="connsiteY29" fmla="*/ 827868 h 957054"/>
                  <a:gd name="connsiteX30" fmla="*/ 286721 w 687875"/>
                  <a:gd name="connsiteY30" fmla="*/ 834179 h 957054"/>
                  <a:gd name="connsiteX31" fmla="*/ 420514 w 687875"/>
                  <a:gd name="connsiteY31" fmla="*/ 783439 h 957054"/>
                  <a:gd name="connsiteX32" fmla="*/ 673845 w 687875"/>
                  <a:gd name="connsiteY32" fmla="*/ 687285 h 957054"/>
                  <a:gd name="connsiteX33" fmla="*/ 686692 w 687875"/>
                  <a:gd name="connsiteY33" fmla="*/ 685707 h 957054"/>
                  <a:gd name="connsiteX34" fmla="*/ 687283 w 687875"/>
                  <a:gd name="connsiteY34" fmla="*/ 710669 h 957054"/>
                  <a:gd name="connsiteX35" fmla="*/ 679310 w 687875"/>
                  <a:gd name="connsiteY35" fmla="*/ 720050 h 957054"/>
                  <a:gd name="connsiteX36" fmla="*/ 637530 w 687875"/>
                  <a:gd name="connsiteY36" fmla="*/ 736024 h 957054"/>
                  <a:gd name="connsiteX37" fmla="*/ 343884 w 687875"/>
                  <a:gd name="connsiteY37" fmla="*/ 847279 h 957054"/>
                  <a:gd name="connsiteX38" fmla="*/ 297934 w 687875"/>
                  <a:gd name="connsiteY38" fmla="*/ 864859 h 957054"/>
                  <a:gd name="connsiteX39" fmla="*/ 291849 w 687875"/>
                  <a:gd name="connsiteY39" fmla="*/ 876748 h 957054"/>
                  <a:gd name="connsiteX40" fmla="*/ 303906 w 687875"/>
                  <a:gd name="connsiteY40" fmla="*/ 881002 h 957054"/>
                  <a:gd name="connsiteX41" fmla="*/ 604849 w 687875"/>
                  <a:gd name="connsiteY41" fmla="*/ 766395 h 957054"/>
                  <a:gd name="connsiteX42" fmla="*/ 674324 w 687875"/>
                  <a:gd name="connsiteY42" fmla="*/ 740166 h 957054"/>
                  <a:gd name="connsiteX43" fmla="*/ 687819 w 687875"/>
                  <a:gd name="connsiteY43" fmla="*/ 739574 h 957054"/>
                  <a:gd name="connsiteX44" fmla="*/ 687875 w 687875"/>
                  <a:gd name="connsiteY44" fmla="*/ 805780 h 957054"/>
                  <a:gd name="connsiteX45" fmla="*/ 531825 w 687875"/>
                  <a:gd name="connsiteY45" fmla="*/ 863760 h 957054"/>
                  <a:gd name="connsiteX46" fmla="*/ 286411 w 687875"/>
                  <a:gd name="connsiteY46" fmla="*/ 955998 h 957054"/>
                  <a:gd name="connsiteX47" fmla="*/ 276072 w 687875"/>
                  <a:gd name="connsiteY47" fmla="*/ 950927 h 957054"/>
                  <a:gd name="connsiteX48" fmla="*/ 95906 w 687875"/>
                  <a:gd name="connsiteY48" fmla="*/ 469987 h 957054"/>
                  <a:gd name="connsiteX49" fmla="*/ 1217 w 687875"/>
                  <a:gd name="connsiteY49" fmla="*/ 217784 h 957054"/>
                  <a:gd name="connsiteX50" fmla="*/ 7189 w 687875"/>
                  <a:gd name="connsiteY50" fmla="*/ 205472 h 957054"/>
                  <a:gd name="connsiteX51" fmla="*/ 553378 w 687875"/>
                  <a:gd name="connsiteY51" fmla="*/ 1021 h 957054"/>
                  <a:gd name="connsiteX52" fmla="*/ 563745 w 687875"/>
                  <a:gd name="connsiteY52" fmla="*/ 6261 h 957054"/>
                  <a:gd name="connsiteX53" fmla="*/ 682776 w 687875"/>
                  <a:gd name="connsiteY53" fmla="*/ 324052 h 957054"/>
                  <a:gd name="connsiteX54" fmla="*/ 684382 w 687875"/>
                  <a:gd name="connsiteY54" fmla="*/ 327038 h 957054"/>
                  <a:gd name="connsiteX55" fmla="*/ 684663 w 687875"/>
                  <a:gd name="connsiteY55" fmla="*/ 410683 h 957054"/>
                  <a:gd name="connsiteX56" fmla="*/ 683790 w 687875"/>
                  <a:gd name="connsiteY56" fmla="*/ 410796 h 957054"/>
                  <a:gd name="connsiteX57" fmla="*/ 660632 w 687875"/>
                  <a:gd name="connsiteY57" fmla="*/ 408317 h 957054"/>
                  <a:gd name="connsiteX58" fmla="*/ 351209 w 687875"/>
                  <a:gd name="connsiteY58" fmla="*/ 525995 h 957054"/>
                  <a:gd name="connsiteX59" fmla="*/ 198962 w 687875"/>
                  <a:gd name="connsiteY59" fmla="*/ 583750 h 957054"/>
                  <a:gd name="connsiteX60" fmla="*/ 192285 w 687875"/>
                  <a:gd name="connsiteY60" fmla="*/ 586313 h 957054"/>
                  <a:gd name="connsiteX61" fmla="*/ 186876 w 687875"/>
                  <a:gd name="connsiteY61" fmla="*/ 596822 h 957054"/>
                  <a:gd name="connsiteX62" fmla="*/ 198427 w 687875"/>
                  <a:gd name="connsiteY62" fmla="*/ 602231 h 957054"/>
                  <a:gd name="connsiteX63" fmla="*/ 290383 w 687875"/>
                  <a:gd name="connsiteY63" fmla="*/ 567212 h 957054"/>
                  <a:gd name="connsiteX64" fmla="*/ 594764 w 687875"/>
                  <a:gd name="connsiteY64" fmla="*/ 451478 h 957054"/>
                  <a:gd name="connsiteX65" fmla="*/ 670887 w 687875"/>
                  <a:gd name="connsiteY65" fmla="*/ 422629 h 957054"/>
                  <a:gd name="connsiteX66" fmla="*/ 684635 w 687875"/>
                  <a:gd name="connsiteY66" fmla="*/ 420995 h 957054"/>
                  <a:gd name="connsiteX67" fmla="*/ 684776 w 687875"/>
                  <a:gd name="connsiteY67" fmla="*/ 450126 h 957054"/>
                  <a:gd name="connsiteX68" fmla="*/ 675000 w 687875"/>
                  <a:gd name="connsiteY68" fmla="*/ 456126 h 957054"/>
                  <a:gd name="connsiteX69" fmla="*/ 438291 w 687875"/>
                  <a:gd name="connsiteY69" fmla="*/ 545885 h 957054"/>
                  <a:gd name="connsiteX70" fmla="*/ 211725 w 687875"/>
                  <a:gd name="connsiteY70" fmla="*/ 632094 h 957054"/>
                  <a:gd name="connsiteX71" fmla="*/ 203893 w 687875"/>
                  <a:gd name="connsiteY71" fmla="*/ 641645 h 957054"/>
                  <a:gd name="connsiteX72" fmla="*/ 217359 w 687875"/>
                  <a:gd name="connsiteY72" fmla="*/ 648237 h 957054"/>
                  <a:gd name="connsiteX73" fmla="*/ 295962 w 687875"/>
                  <a:gd name="connsiteY73" fmla="*/ 618374 h 957054"/>
                  <a:gd name="connsiteX74" fmla="*/ 556815 w 687875"/>
                  <a:gd name="connsiteY74" fmla="*/ 519121 h 957054"/>
                  <a:gd name="connsiteX75" fmla="*/ 672239 w 687875"/>
                  <a:gd name="connsiteY75" fmla="*/ 475340 h 957054"/>
                  <a:gd name="connsiteX76" fmla="*/ 678099 w 687875"/>
                  <a:gd name="connsiteY76" fmla="*/ 473115 h 957054"/>
                  <a:gd name="connsiteX77" fmla="*/ 685537 w 687875"/>
                  <a:gd name="connsiteY77" fmla="*/ 478721 h 957054"/>
                  <a:gd name="connsiteX78" fmla="*/ 685565 w 687875"/>
                  <a:gd name="connsiteY78" fmla="*/ 496583 h 957054"/>
                  <a:gd name="connsiteX79" fmla="*/ 677395 w 687875"/>
                  <a:gd name="connsiteY79" fmla="*/ 508387 h 957054"/>
                  <a:gd name="connsiteX80" fmla="*/ 533487 w 687875"/>
                  <a:gd name="connsiteY80" fmla="*/ 562873 h 957054"/>
                  <a:gd name="connsiteX81" fmla="*/ 231643 w 687875"/>
                  <a:gd name="connsiteY81" fmla="*/ 677622 h 957054"/>
                  <a:gd name="connsiteX82" fmla="*/ 224994 w 687875"/>
                  <a:gd name="connsiteY82" fmla="*/ 680270 h 957054"/>
                  <a:gd name="connsiteX83" fmla="*/ 219895 w 687875"/>
                  <a:gd name="connsiteY83" fmla="*/ 691934 h 957054"/>
                  <a:gd name="connsiteX84" fmla="*/ 230995 w 687875"/>
                  <a:gd name="connsiteY84" fmla="*/ 695906 h 957054"/>
                  <a:gd name="connsiteX85" fmla="*/ 375691 w 687875"/>
                  <a:gd name="connsiteY85" fmla="*/ 641025 h 957054"/>
                  <a:gd name="connsiteX86" fmla="*/ 573099 w 687875"/>
                  <a:gd name="connsiteY86" fmla="*/ 566170 h 957054"/>
                  <a:gd name="connsiteX87" fmla="*/ 673366 w 687875"/>
                  <a:gd name="connsiteY87" fmla="*/ 527855 h 957054"/>
                  <a:gd name="connsiteX88" fmla="*/ 685959 w 687875"/>
                  <a:gd name="connsiteY88" fmla="*/ 526953 h 95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87875" h="957054">
                    <a:moveTo>
                      <a:pt x="685959" y="526953"/>
                    </a:moveTo>
                    <a:cubicBezTo>
                      <a:pt x="685987" y="536363"/>
                      <a:pt x="686016" y="545744"/>
                      <a:pt x="686044" y="555154"/>
                    </a:cubicBezTo>
                    <a:cubicBezTo>
                      <a:pt x="682579" y="560253"/>
                      <a:pt x="676859" y="561578"/>
                      <a:pt x="671619" y="563550"/>
                    </a:cubicBezTo>
                    <a:cubicBezTo>
                      <a:pt x="609752" y="586933"/>
                      <a:pt x="547997" y="610655"/>
                      <a:pt x="486101" y="634066"/>
                    </a:cubicBezTo>
                    <a:cubicBezTo>
                      <a:pt x="406653" y="664099"/>
                      <a:pt x="327262" y="694244"/>
                      <a:pt x="247870" y="724417"/>
                    </a:cubicBezTo>
                    <a:cubicBezTo>
                      <a:pt x="245927" y="725149"/>
                      <a:pt x="244011" y="726051"/>
                      <a:pt x="242067" y="726727"/>
                    </a:cubicBezTo>
                    <a:cubicBezTo>
                      <a:pt x="237052" y="728502"/>
                      <a:pt x="234855" y="731178"/>
                      <a:pt x="237193" y="736841"/>
                    </a:cubicBezTo>
                    <a:cubicBezTo>
                      <a:pt x="239475" y="742391"/>
                      <a:pt x="241982" y="745068"/>
                      <a:pt x="248519" y="742560"/>
                    </a:cubicBezTo>
                    <a:cubicBezTo>
                      <a:pt x="282157" y="729601"/>
                      <a:pt x="315880" y="716838"/>
                      <a:pt x="349631" y="704132"/>
                    </a:cubicBezTo>
                    <a:cubicBezTo>
                      <a:pt x="449194" y="666691"/>
                      <a:pt x="548447" y="628404"/>
                      <a:pt x="647954" y="590765"/>
                    </a:cubicBezTo>
                    <a:cubicBezTo>
                      <a:pt x="657167" y="587299"/>
                      <a:pt x="666182" y="583327"/>
                      <a:pt x="675535" y="580313"/>
                    </a:cubicBezTo>
                    <a:cubicBezTo>
                      <a:pt x="679057" y="579186"/>
                      <a:pt x="682832" y="576819"/>
                      <a:pt x="686185" y="580791"/>
                    </a:cubicBezTo>
                    <a:cubicBezTo>
                      <a:pt x="686213" y="590032"/>
                      <a:pt x="686269" y="599273"/>
                      <a:pt x="686297" y="608542"/>
                    </a:cubicBezTo>
                    <a:cubicBezTo>
                      <a:pt x="684523" y="611584"/>
                      <a:pt x="681564" y="612880"/>
                      <a:pt x="678437" y="614064"/>
                    </a:cubicBezTo>
                    <a:cubicBezTo>
                      <a:pt x="612963" y="638997"/>
                      <a:pt x="547405" y="663648"/>
                      <a:pt x="481987" y="688665"/>
                    </a:cubicBezTo>
                    <a:cubicBezTo>
                      <a:pt x="430206" y="708471"/>
                      <a:pt x="378255" y="727882"/>
                      <a:pt x="326586" y="747941"/>
                    </a:cubicBezTo>
                    <a:cubicBezTo>
                      <a:pt x="305202" y="756252"/>
                      <a:pt x="283650" y="764169"/>
                      <a:pt x="262182" y="772283"/>
                    </a:cubicBezTo>
                    <a:cubicBezTo>
                      <a:pt x="255928" y="774649"/>
                      <a:pt x="253590" y="777748"/>
                      <a:pt x="256604" y="784341"/>
                    </a:cubicBezTo>
                    <a:cubicBezTo>
                      <a:pt x="258774" y="789074"/>
                      <a:pt x="261591" y="790567"/>
                      <a:pt x="266437" y="788792"/>
                    </a:cubicBezTo>
                    <a:cubicBezTo>
                      <a:pt x="275395" y="785496"/>
                      <a:pt x="284242" y="781946"/>
                      <a:pt x="293173" y="778565"/>
                    </a:cubicBezTo>
                    <a:cubicBezTo>
                      <a:pt x="391355" y="741518"/>
                      <a:pt x="489284" y="703907"/>
                      <a:pt x="587410" y="666719"/>
                    </a:cubicBezTo>
                    <a:cubicBezTo>
                      <a:pt x="615273" y="656154"/>
                      <a:pt x="643024" y="645195"/>
                      <a:pt x="671056" y="635137"/>
                    </a:cubicBezTo>
                    <a:cubicBezTo>
                      <a:pt x="675958" y="633390"/>
                      <a:pt x="680691" y="629981"/>
                      <a:pt x="686410" y="632207"/>
                    </a:cubicBezTo>
                    <a:lnTo>
                      <a:pt x="686410" y="632292"/>
                    </a:lnTo>
                    <a:cubicBezTo>
                      <a:pt x="688241" y="641110"/>
                      <a:pt x="686748" y="650012"/>
                      <a:pt x="687227" y="658859"/>
                    </a:cubicBezTo>
                    <a:cubicBezTo>
                      <a:pt x="686805" y="664521"/>
                      <a:pt x="682184" y="665733"/>
                      <a:pt x="678071" y="667339"/>
                    </a:cubicBezTo>
                    <a:cubicBezTo>
                      <a:pt x="638911" y="682637"/>
                      <a:pt x="599581" y="697455"/>
                      <a:pt x="560280" y="712331"/>
                    </a:cubicBezTo>
                    <a:cubicBezTo>
                      <a:pt x="494778" y="737123"/>
                      <a:pt x="429248" y="761915"/>
                      <a:pt x="363774" y="786820"/>
                    </a:cubicBezTo>
                    <a:cubicBezTo>
                      <a:pt x="336756" y="797103"/>
                      <a:pt x="309710" y="807330"/>
                      <a:pt x="282692" y="817613"/>
                    </a:cubicBezTo>
                    <a:cubicBezTo>
                      <a:pt x="278128" y="819360"/>
                      <a:pt x="272437" y="820374"/>
                      <a:pt x="274607" y="827868"/>
                    </a:cubicBezTo>
                    <a:cubicBezTo>
                      <a:pt x="276832" y="835559"/>
                      <a:pt x="279086" y="837024"/>
                      <a:pt x="286721" y="834179"/>
                    </a:cubicBezTo>
                    <a:cubicBezTo>
                      <a:pt x="331431" y="817585"/>
                      <a:pt x="375973" y="800484"/>
                      <a:pt x="420514" y="783439"/>
                    </a:cubicBezTo>
                    <a:cubicBezTo>
                      <a:pt x="504864" y="751153"/>
                      <a:pt x="589467" y="719571"/>
                      <a:pt x="673845" y="687285"/>
                    </a:cubicBezTo>
                    <a:cubicBezTo>
                      <a:pt x="677902" y="685736"/>
                      <a:pt x="682071" y="683369"/>
                      <a:pt x="686692" y="685707"/>
                    </a:cubicBezTo>
                    <a:cubicBezTo>
                      <a:pt x="687903" y="693990"/>
                      <a:pt x="686861" y="702358"/>
                      <a:pt x="687283" y="710669"/>
                    </a:cubicBezTo>
                    <a:cubicBezTo>
                      <a:pt x="687565" y="716416"/>
                      <a:pt x="683536" y="718332"/>
                      <a:pt x="679310" y="720050"/>
                    </a:cubicBezTo>
                    <a:cubicBezTo>
                      <a:pt x="665478" y="725628"/>
                      <a:pt x="651476" y="730756"/>
                      <a:pt x="637530" y="736024"/>
                    </a:cubicBezTo>
                    <a:cubicBezTo>
                      <a:pt x="539629" y="773043"/>
                      <a:pt x="441897" y="810485"/>
                      <a:pt x="343884" y="847279"/>
                    </a:cubicBezTo>
                    <a:cubicBezTo>
                      <a:pt x="328530" y="853054"/>
                      <a:pt x="313344" y="859252"/>
                      <a:pt x="297934" y="864859"/>
                    </a:cubicBezTo>
                    <a:cubicBezTo>
                      <a:pt x="291877" y="867056"/>
                      <a:pt x="289059" y="869874"/>
                      <a:pt x="291849" y="876748"/>
                    </a:cubicBezTo>
                    <a:cubicBezTo>
                      <a:pt x="294497" y="883256"/>
                      <a:pt x="298356" y="883143"/>
                      <a:pt x="303906" y="881002"/>
                    </a:cubicBezTo>
                    <a:cubicBezTo>
                      <a:pt x="404117" y="842546"/>
                      <a:pt x="504751" y="805132"/>
                      <a:pt x="604849" y="766395"/>
                    </a:cubicBezTo>
                    <a:cubicBezTo>
                      <a:pt x="627923" y="757464"/>
                      <a:pt x="651222" y="749068"/>
                      <a:pt x="674324" y="740166"/>
                    </a:cubicBezTo>
                    <a:cubicBezTo>
                      <a:pt x="678606" y="738503"/>
                      <a:pt x="683170" y="735883"/>
                      <a:pt x="687819" y="739574"/>
                    </a:cubicBezTo>
                    <a:cubicBezTo>
                      <a:pt x="687847" y="761633"/>
                      <a:pt x="687847" y="783721"/>
                      <a:pt x="687875" y="805780"/>
                    </a:cubicBezTo>
                    <a:cubicBezTo>
                      <a:pt x="635840" y="825107"/>
                      <a:pt x="583804" y="844321"/>
                      <a:pt x="531825" y="863760"/>
                    </a:cubicBezTo>
                    <a:cubicBezTo>
                      <a:pt x="449983" y="894384"/>
                      <a:pt x="368141" y="925092"/>
                      <a:pt x="286411" y="955998"/>
                    </a:cubicBezTo>
                    <a:cubicBezTo>
                      <a:pt x="280157" y="958365"/>
                      <a:pt x="278269" y="956787"/>
                      <a:pt x="276072" y="950927"/>
                    </a:cubicBezTo>
                    <a:cubicBezTo>
                      <a:pt x="216148" y="790567"/>
                      <a:pt x="155999" y="630291"/>
                      <a:pt x="95906" y="469987"/>
                    </a:cubicBezTo>
                    <a:cubicBezTo>
                      <a:pt x="64380" y="385891"/>
                      <a:pt x="32968" y="301767"/>
                      <a:pt x="1217" y="217784"/>
                    </a:cubicBezTo>
                    <a:cubicBezTo>
                      <a:pt x="-1544" y="210459"/>
                      <a:pt x="372" y="208008"/>
                      <a:pt x="7189" y="205472"/>
                    </a:cubicBezTo>
                    <a:cubicBezTo>
                      <a:pt x="189299" y="137491"/>
                      <a:pt x="371381" y="69312"/>
                      <a:pt x="553378" y="1021"/>
                    </a:cubicBezTo>
                    <a:cubicBezTo>
                      <a:pt x="559716" y="-1345"/>
                      <a:pt x="561548" y="401"/>
                      <a:pt x="563745" y="6261"/>
                    </a:cubicBezTo>
                    <a:cubicBezTo>
                      <a:pt x="603272" y="112248"/>
                      <a:pt x="643052" y="218150"/>
                      <a:pt x="682776" y="324052"/>
                    </a:cubicBezTo>
                    <a:cubicBezTo>
                      <a:pt x="683170" y="325094"/>
                      <a:pt x="683846" y="326052"/>
                      <a:pt x="684382" y="327038"/>
                    </a:cubicBezTo>
                    <a:cubicBezTo>
                      <a:pt x="684466" y="354929"/>
                      <a:pt x="684551" y="382792"/>
                      <a:pt x="684663" y="410683"/>
                    </a:cubicBezTo>
                    <a:cubicBezTo>
                      <a:pt x="684382" y="410712"/>
                      <a:pt x="683874" y="410881"/>
                      <a:pt x="683790" y="410796"/>
                    </a:cubicBezTo>
                    <a:cubicBezTo>
                      <a:pt x="677028" y="400823"/>
                      <a:pt x="668999" y="405133"/>
                      <a:pt x="660632" y="408317"/>
                    </a:cubicBezTo>
                    <a:cubicBezTo>
                      <a:pt x="557547" y="447703"/>
                      <a:pt x="454434" y="486947"/>
                      <a:pt x="351209" y="525995"/>
                    </a:cubicBezTo>
                    <a:cubicBezTo>
                      <a:pt x="300441" y="545209"/>
                      <a:pt x="249730" y="564536"/>
                      <a:pt x="198962" y="583750"/>
                    </a:cubicBezTo>
                    <a:cubicBezTo>
                      <a:pt x="196737" y="584595"/>
                      <a:pt x="194567" y="585609"/>
                      <a:pt x="192285" y="586313"/>
                    </a:cubicBezTo>
                    <a:cubicBezTo>
                      <a:pt x="186876" y="588032"/>
                      <a:pt x="184369" y="590624"/>
                      <a:pt x="186876" y="596822"/>
                    </a:cubicBezTo>
                    <a:cubicBezTo>
                      <a:pt x="189271" y="602710"/>
                      <a:pt x="192229" y="604598"/>
                      <a:pt x="198427" y="602231"/>
                    </a:cubicBezTo>
                    <a:cubicBezTo>
                      <a:pt x="229051" y="590511"/>
                      <a:pt x="259731" y="578876"/>
                      <a:pt x="290383" y="567212"/>
                    </a:cubicBezTo>
                    <a:cubicBezTo>
                      <a:pt x="391834" y="528615"/>
                      <a:pt x="493426" y="490328"/>
                      <a:pt x="594764" y="451478"/>
                    </a:cubicBezTo>
                    <a:cubicBezTo>
                      <a:pt x="620091" y="441758"/>
                      <a:pt x="645390" y="431898"/>
                      <a:pt x="670887" y="422629"/>
                    </a:cubicBezTo>
                    <a:cubicBezTo>
                      <a:pt x="675310" y="421023"/>
                      <a:pt x="679705" y="418628"/>
                      <a:pt x="684635" y="420995"/>
                    </a:cubicBezTo>
                    <a:cubicBezTo>
                      <a:pt x="685537" y="430686"/>
                      <a:pt x="685790" y="440406"/>
                      <a:pt x="684776" y="450126"/>
                    </a:cubicBezTo>
                    <a:cubicBezTo>
                      <a:pt x="682128" y="453112"/>
                      <a:pt x="678691" y="454718"/>
                      <a:pt x="675000" y="456126"/>
                    </a:cubicBezTo>
                    <a:cubicBezTo>
                      <a:pt x="596031" y="485877"/>
                      <a:pt x="517147" y="515825"/>
                      <a:pt x="438291" y="545885"/>
                    </a:cubicBezTo>
                    <a:cubicBezTo>
                      <a:pt x="362788" y="574678"/>
                      <a:pt x="287172" y="603217"/>
                      <a:pt x="211725" y="632094"/>
                    </a:cubicBezTo>
                    <a:cubicBezTo>
                      <a:pt x="207527" y="633700"/>
                      <a:pt x="202033" y="634489"/>
                      <a:pt x="203893" y="641645"/>
                    </a:cubicBezTo>
                    <a:cubicBezTo>
                      <a:pt x="206118" y="650238"/>
                      <a:pt x="208457" y="651815"/>
                      <a:pt x="217359" y="648237"/>
                    </a:cubicBezTo>
                    <a:cubicBezTo>
                      <a:pt x="243363" y="637729"/>
                      <a:pt x="269789" y="628375"/>
                      <a:pt x="295962" y="618374"/>
                    </a:cubicBezTo>
                    <a:cubicBezTo>
                      <a:pt x="382903" y="585271"/>
                      <a:pt x="469760" y="551942"/>
                      <a:pt x="556815" y="519121"/>
                    </a:cubicBezTo>
                    <a:cubicBezTo>
                      <a:pt x="595327" y="504612"/>
                      <a:pt x="633839" y="490159"/>
                      <a:pt x="672239" y="475340"/>
                    </a:cubicBezTo>
                    <a:cubicBezTo>
                      <a:pt x="674183" y="474580"/>
                      <a:pt x="676127" y="473791"/>
                      <a:pt x="678099" y="473115"/>
                    </a:cubicBezTo>
                    <a:cubicBezTo>
                      <a:pt x="683396" y="471283"/>
                      <a:pt x="685931" y="472579"/>
                      <a:pt x="685537" y="478721"/>
                    </a:cubicBezTo>
                    <a:cubicBezTo>
                      <a:pt x="685142" y="484665"/>
                      <a:pt x="685001" y="490694"/>
                      <a:pt x="685565" y="496583"/>
                    </a:cubicBezTo>
                    <a:cubicBezTo>
                      <a:pt x="686185" y="503175"/>
                      <a:pt x="683227" y="506218"/>
                      <a:pt x="677395" y="508387"/>
                    </a:cubicBezTo>
                    <a:cubicBezTo>
                      <a:pt x="629332" y="526277"/>
                      <a:pt x="581438" y="544646"/>
                      <a:pt x="533487" y="562873"/>
                    </a:cubicBezTo>
                    <a:cubicBezTo>
                      <a:pt x="432882" y="601160"/>
                      <a:pt x="332164" y="639166"/>
                      <a:pt x="231643" y="677622"/>
                    </a:cubicBezTo>
                    <a:cubicBezTo>
                      <a:pt x="229417" y="678467"/>
                      <a:pt x="227248" y="679566"/>
                      <a:pt x="224994" y="680270"/>
                    </a:cubicBezTo>
                    <a:cubicBezTo>
                      <a:pt x="218740" y="682242"/>
                      <a:pt x="217726" y="685905"/>
                      <a:pt x="219895" y="691934"/>
                    </a:cubicBezTo>
                    <a:cubicBezTo>
                      <a:pt x="222233" y="698441"/>
                      <a:pt x="225811" y="697822"/>
                      <a:pt x="230995" y="695906"/>
                    </a:cubicBezTo>
                    <a:cubicBezTo>
                      <a:pt x="279368" y="677988"/>
                      <a:pt x="327487" y="659394"/>
                      <a:pt x="375691" y="641025"/>
                    </a:cubicBezTo>
                    <a:cubicBezTo>
                      <a:pt x="441447" y="615979"/>
                      <a:pt x="507315" y="591159"/>
                      <a:pt x="573099" y="566170"/>
                    </a:cubicBezTo>
                    <a:cubicBezTo>
                      <a:pt x="606540" y="553464"/>
                      <a:pt x="639868" y="540420"/>
                      <a:pt x="673366" y="527855"/>
                    </a:cubicBezTo>
                    <a:cubicBezTo>
                      <a:pt x="677395" y="526361"/>
                      <a:pt x="681508" y="523291"/>
                      <a:pt x="685959" y="526953"/>
                    </a:cubicBezTo>
                    <a:close/>
                  </a:path>
                </a:pathLst>
              </a:custGeom>
              <a:solidFill>
                <a:srgbClr val="FEFEFE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A405CA5-97F0-407A-A24F-183CBBE4A0FA}"/>
                  </a:ext>
                </a:extLst>
              </p:cNvPr>
              <p:cNvSpPr/>
              <p:nvPr/>
            </p:nvSpPr>
            <p:spPr>
              <a:xfrm>
                <a:off x="9669048" y="4488580"/>
                <a:ext cx="917741" cy="474263"/>
              </a:xfrm>
              <a:custGeom>
                <a:avLst/>
                <a:gdLst>
                  <a:gd name="connsiteX0" fmla="*/ 487131 w 487489"/>
                  <a:gd name="connsiteY0" fmla="*/ 76827 h 251921"/>
                  <a:gd name="connsiteX1" fmla="*/ 402697 w 487489"/>
                  <a:gd name="connsiteY1" fmla="*/ 108437 h 251921"/>
                  <a:gd name="connsiteX2" fmla="*/ 213234 w 487489"/>
                  <a:gd name="connsiteY2" fmla="*/ 180307 h 251921"/>
                  <a:gd name="connsiteX3" fmla="*/ 27969 w 487489"/>
                  <a:gd name="connsiteY3" fmla="*/ 250964 h 251921"/>
                  <a:gd name="connsiteX4" fmla="*/ 19743 w 487489"/>
                  <a:gd name="connsiteY4" fmla="*/ 247217 h 251921"/>
                  <a:gd name="connsiteX5" fmla="*/ 29124 w 487489"/>
                  <a:gd name="connsiteY5" fmla="*/ 225524 h 251921"/>
                  <a:gd name="connsiteX6" fmla="*/ 201148 w 487489"/>
                  <a:gd name="connsiteY6" fmla="*/ 160360 h 251921"/>
                  <a:gd name="connsiteX7" fmla="*/ 479947 w 487489"/>
                  <a:gd name="connsiteY7" fmla="*/ 54430 h 251921"/>
                  <a:gd name="connsiteX8" fmla="*/ 485892 w 487489"/>
                  <a:gd name="connsiteY8" fmla="*/ 46035 h 251921"/>
                  <a:gd name="connsiteX9" fmla="*/ 485807 w 487489"/>
                  <a:gd name="connsiteY9" fmla="*/ 23919 h 251921"/>
                  <a:gd name="connsiteX10" fmla="*/ 419742 w 487489"/>
                  <a:gd name="connsiteY10" fmla="*/ 48852 h 251921"/>
                  <a:gd name="connsiteX11" fmla="*/ 226926 w 487489"/>
                  <a:gd name="connsiteY11" fmla="*/ 122045 h 251921"/>
                  <a:gd name="connsiteX12" fmla="*/ 23321 w 487489"/>
                  <a:gd name="connsiteY12" fmla="*/ 199633 h 251921"/>
                  <a:gd name="connsiteX13" fmla="*/ 810 w 487489"/>
                  <a:gd name="connsiteY13" fmla="*/ 189885 h 251921"/>
                  <a:gd name="connsiteX14" fmla="*/ 4952 w 487489"/>
                  <a:gd name="connsiteY14" fmla="*/ 181603 h 251921"/>
                  <a:gd name="connsiteX15" fmla="*/ 79244 w 487489"/>
                  <a:gd name="connsiteY15" fmla="*/ 153401 h 251921"/>
                  <a:gd name="connsiteX16" fmla="*/ 291245 w 487489"/>
                  <a:gd name="connsiteY16" fmla="*/ 72799 h 251921"/>
                  <a:gd name="connsiteX17" fmla="*/ 474003 w 487489"/>
                  <a:gd name="connsiteY17" fmla="*/ 3353 h 251921"/>
                  <a:gd name="connsiteX18" fmla="*/ 485948 w 487489"/>
                  <a:gd name="connsiteY18" fmla="*/ 0 h 251921"/>
                  <a:gd name="connsiteX19" fmla="*/ 487131 w 487489"/>
                  <a:gd name="connsiteY19" fmla="*/ 76827 h 2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87489" h="251921">
                    <a:moveTo>
                      <a:pt x="487131" y="76827"/>
                    </a:moveTo>
                    <a:cubicBezTo>
                      <a:pt x="458986" y="87364"/>
                      <a:pt x="430813" y="97816"/>
                      <a:pt x="402697" y="108437"/>
                    </a:cubicBezTo>
                    <a:cubicBezTo>
                      <a:pt x="339533" y="132356"/>
                      <a:pt x="276370" y="156331"/>
                      <a:pt x="213234" y="180307"/>
                    </a:cubicBezTo>
                    <a:cubicBezTo>
                      <a:pt x="151451" y="203775"/>
                      <a:pt x="89668" y="227243"/>
                      <a:pt x="27969" y="250964"/>
                    </a:cubicBezTo>
                    <a:cubicBezTo>
                      <a:pt x="22954" y="252880"/>
                      <a:pt x="21433" y="252063"/>
                      <a:pt x="19743" y="247217"/>
                    </a:cubicBezTo>
                    <a:cubicBezTo>
                      <a:pt x="13263" y="228623"/>
                      <a:pt x="11460" y="232314"/>
                      <a:pt x="29124" y="225524"/>
                    </a:cubicBezTo>
                    <a:cubicBezTo>
                      <a:pt x="86343" y="203493"/>
                      <a:pt x="143816" y="182138"/>
                      <a:pt x="201148" y="160360"/>
                    </a:cubicBezTo>
                    <a:cubicBezTo>
                      <a:pt x="294090" y="125088"/>
                      <a:pt x="386976" y="89646"/>
                      <a:pt x="479947" y="54430"/>
                    </a:cubicBezTo>
                    <a:cubicBezTo>
                      <a:pt x="484258" y="52796"/>
                      <a:pt x="486117" y="50711"/>
                      <a:pt x="485892" y="46035"/>
                    </a:cubicBezTo>
                    <a:cubicBezTo>
                      <a:pt x="485553" y="38963"/>
                      <a:pt x="485807" y="31892"/>
                      <a:pt x="485807" y="23919"/>
                    </a:cubicBezTo>
                    <a:cubicBezTo>
                      <a:pt x="463015" y="32511"/>
                      <a:pt x="441378" y="40653"/>
                      <a:pt x="419742" y="48852"/>
                    </a:cubicBezTo>
                    <a:cubicBezTo>
                      <a:pt x="355451" y="73221"/>
                      <a:pt x="291189" y="97619"/>
                      <a:pt x="226926" y="122045"/>
                    </a:cubicBezTo>
                    <a:cubicBezTo>
                      <a:pt x="159029" y="147851"/>
                      <a:pt x="91161" y="173658"/>
                      <a:pt x="23321" y="199633"/>
                    </a:cubicBezTo>
                    <a:cubicBezTo>
                      <a:pt x="6614" y="206028"/>
                      <a:pt x="6924" y="206254"/>
                      <a:pt x="810" y="189885"/>
                    </a:cubicBezTo>
                    <a:cubicBezTo>
                      <a:pt x="-1049" y="184871"/>
                      <a:pt x="275" y="183321"/>
                      <a:pt x="4952" y="181603"/>
                    </a:cubicBezTo>
                    <a:cubicBezTo>
                      <a:pt x="29800" y="172418"/>
                      <a:pt x="54480" y="162811"/>
                      <a:pt x="79244" y="153401"/>
                    </a:cubicBezTo>
                    <a:cubicBezTo>
                      <a:pt x="149901" y="126525"/>
                      <a:pt x="220587" y="99676"/>
                      <a:pt x="291245" y="72799"/>
                    </a:cubicBezTo>
                    <a:cubicBezTo>
                      <a:pt x="352155" y="49641"/>
                      <a:pt x="413065" y="26454"/>
                      <a:pt x="474003" y="3353"/>
                    </a:cubicBezTo>
                    <a:cubicBezTo>
                      <a:pt x="477862" y="1888"/>
                      <a:pt x="481976" y="1099"/>
                      <a:pt x="485948" y="0"/>
                    </a:cubicBezTo>
                    <a:cubicBezTo>
                      <a:pt x="487920" y="25553"/>
                      <a:pt x="487610" y="51190"/>
                      <a:pt x="487131" y="76827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C4124B6-B561-4C32-8706-281BB3B0C480}"/>
                  </a:ext>
                </a:extLst>
              </p:cNvPr>
              <p:cNvSpPr/>
              <p:nvPr/>
            </p:nvSpPr>
            <p:spPr>
              <a:xfrm>
                <a:off x="9635931" y="4393654"/>
                <a:ext cx="947796" cy="390161"/>
              </a:xfrm>
              <a:custGeom>
                <a:avLst/>
                <a:gdLst>
                  <a:gd name="connsiteX0" fmla="*/ 503454 w 503454"/>
                  <a:gd name="connsiteY0" fmla="*/ 21265 h 207247"/>
                  <a:gd name="connsiteX1" fmla="*/ 266351 w 503454"/>
                  <a:gd name="connsiteY1" fmla="*/ 110967 h 207247"/>
                  <a:gd name="connsiteX2" fmla="*/ 21951 w 503454"/>
                  <a:gd name="connsiteY2" fmla="*/ 204022 h 207247"/>
                  <a:gd name="connsiteX3" fmla="*/ 174 w 503454"/>
                  <a:gd name="connsiteY3" fmla="*/ 191513 h 207247"/>
                  <a:gd name="connsiteX4" fmla="*/ 4709 w 503454"/>
                  <a:gd name="connsiteY4" fmla="*/ 185597 h 207247"/>
                  <a:gd name="connsiteX5" fmla="*/ 130727 w 503454"/>
                  <a:gd name="connsiteY5" fmla="*/ 137647 h 207247"/>
                  <a:gd name="connsiteX6" fmla="*/ 318527 w 503454"/>
                  <a:gd name="connsiteY6" fmla="*/ 66398 h 207247"/>
                  <a:gd name="connsiteX7" fmla="*/ 488664 w 503454"/>
                  <a:gd name="connsiteY7" fmla="*/ 1346 h 207247"/>
                  <a:gd name="connsiteX8" fmla="*/ 503454 w 503454"/>
                  <a:gd name="connsiteY8" fmla="*/ 10925 h 207247"/>
                  <a:gd name="connsiteX9" fmla="*/ 503454 w 503454"/>
                  <a:gd name="connsiteY9" fmla="*/ 21265 h 2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454" h="207247">
                    <a:moveTo>
                      <a:pt x="503454" y="21265"/>
                    </a:moveTo>
                    <a:cubicBezTo>
                      <a:pt x="424401" y="51156"/>
                      <a:pt x="345348" y="80991"/>
                      <a:pt x="266351" y="110967"/>
                    </a:cubicBezTo>
                    <a:cubicBezTo>
                      <a:pt x="184847" y="141901"/>
                      <a:pt x="103399" y="172919"/>
                      <a:pt x="21951" y="204022"/>
                    </a:cubicBezTo>
                    <a:cubicBezTo>
                      <a:pt x="6118" y="210051"/>
                      <a:pt x="3442" y="208558"/>
                      <a:pt x="174" y="191513"/>
                    </a:cubicBezTo>
                    <a:cubicBezTo>
                      <a:pt x="-700" y="186978"/>
                      <a:pt x="1864" y="186696"/>
                      <a:pt x="4709" y="185597"/>
                    </a:cubicBezTo>
                    <a:cubicBezTo>
                      <a:pt x="46715" y="169651"/>
                      <a:pt x="88721" y="153593"/>
                      <a:pt x="130727" y="137647"/>
                    </a:cubicBezTo>
                    <a:cubicBezTo>
                      <a:pt x="193327" y="113869"/>
                      <a:pt x="255927" y="90147"/>
                      <a:pt x="318527" y="66398"/>
                    </a:cubicBezTo>
                    <a:cubicBezTo>
                      <a:pt x="375296" y="44845"/>
                      <a:pt x="432205" y="23631"/>
                      <a:pt x="488664" y="1346"/>
                    </a:cubicBezTo>
                    <a:cubicBezTo>
                      <a:pt x="500750" y="-3443"/>
                      <a:pt x="499905" y="5685"/>
                      <a:pt x="503454" y="10925"/>
                    </a:cubicBezTo>
                    <a:cubicBezTo>
                      <a:pt x="503426" y="14362"/>
                      <a:pt x="503426" y="17799"/>
                      <a:pt x="503454" y="21265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52B573F-3936-42E8-B229-513C85A0219D}"/>
                  </a:ext>
                </a:extLst>
              </p:cNvPr>
              <p:cNvSpPr/>
              <p:nvPr/>
            </p:nvSpPr>
            <p:spPr>
              <a:xfrm>
                <a:off x="9732468" y="4686307"/>
                <a:ext cx="855043" cy="363259"/>
              </a:xfrm>
              <a:custGeom>
                <a:avLst/>
                <a:gdLst>
                  <a:gd name="connsiteX0" fmla="*/ 453725 w 454185"/>
                  <a:gd name="connsiteY0" fmla="*/ 25637 h 192957"/>
                  <a:gd name="connsiteX1" fmla="*/ 410198 w 454185"/>
                  <a:gd name="connsiteY1" fmla="*/ 41076 h 192957"/>
                  <a:gd name="connsiteX2" fmla="*/ 272376 w 454185"/>
                  <a:gd name="connsiteY2" fmla="*/ 93224 h 192957"/>
                  <a:gd name="connsiteX3" fmla="*/ 146471 w 454185"/>
                  <a:gd name="connsiteY3" fmla="*/ 141343 h 192957"/>
                  <a:gd name="connsiteX4" fmla="*/ 12932 w 454185"/>
                  <a:gd name="connsiteY4" fmla="*/ 191998 h 192957"/>
                  <a:gd name="connsiteX5" fmla="*/ 3606 w 454185"/>
                  <a:gd name="connsiteY5" fmla="*/ 187941 h 192957"/>
                  <a:gd name="connsiteX6" fmla="*/ 12734 w 454185"/>
                  <a:gd name="connsiteY6" fmla="*/ 167009 h 192957"/>
                  <a:gd name="connsiteX7" fmla="*/ 201324 w 454185"/>
                  <a:gd name="connsiteY7" fmla="*/ 95309 h 192957"/>
                  <a:gd name="connsiteX8" fmla="*/ 385828 w 454185"/>
                  <a:gd name="connsiteY8" fmla="*/ 25271 h 192957"/>
                  <a:gd name="connsiteX9" fmla="*/ 453528 w 454185"/>
                  <a:gd name="connsiteY9" fmla="*/ 0 h 192957"/>
                  <a:gd name="connsiteX10" fmla="*/ 453725 w 454185"/>
                  <a:gd name="connsiteY10" fmla="*/ 25637 h 19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4185" h="192957">
                    <a:moveTo>
                      <a:pt x="453725" y="25637"/>
                    </a:moveTo>
                    <a:cubicBezTo>
                      <a:pt x="438427" y="28511"/>
                      <a:pt x="424622" y="35723"/>
                      <a:pt x="410198" y="41076"/>
                    </a:cubicBezTo>
                    <a:cubicBezTo>
                      <a:pt x="364163" y="58177"/>
                      <a:pt x="318270" y="75757"/>
                      <a:pt x="272376" y="93224"/>
                    </a:cubicBezTo>
                    <a:cubicBezTo>
                      <a:pt x="230398" y="109198"/>
                      <a:pt x="188477" y="125369"/>
                      <a:pt x="146471" y="141343"/>
                    </a:cubicBezTo>
                    <a:cubicBezTo>
                      <a:pt x="101986" y="158275"/>
                      <a:pt x="57417" y="174982"/>
                      <a:pt x="12932" y="191998"/>
                    </a:cubicBezTo>
                    <a:cubicBezTo>
                      <a:pt x="7861" y="193942"/>
                      <a:pt x="5579" y="193097"/>
                      <a:pt x="3606" y="187941"/>
                    </a:cubicBezTo>
                    <a:cubicBezTo>
                      <a:pt x="-2084" y="173010"/>
                      <a:pt x="-2394" y="172784"/>
                      <a:pt x="12734" y="167009"/>
                    </a:cubicBezTo>
                    <a:cubicBezTo>
                      <a:pt x="75560" y="143006"/>
                      <a:pt x="138470" y="119200"/>
                      <a:pt x="201324" y="95309"/>
                    </a:cubicBezTo>
                    <a:cubicBezTo>
                      <a:pt x="262825" y="71954"/>
                      <a:pt x="324327" y="48570"/>
                      <a:pt x="385828" y="25271"/>
                    </a:cubicBezTo>
                    <a:cubicBezTo>
                      <a:pt x="408367" y="16735"/>
                      <a:pt x="430961" y="8424"/>
                      <a:pt x="453528" y="0"/>
                    </a:cubicBezTo>
                    <a:cubicBezTo>
                      <a:pt x="454260" y="8536"/>
                      <a:pt x="454458" y="17073"/>
                      <a:pt x="453725" y="25637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0FFAD53-FFE3-4801-ABFF-6923B17D6A85}"/>
                  </a:ext>
                </a:extLst>
              </p:cNvPr>
              <p:cNvSpPr/>
              <p:nvPr/>
            </p:nvSpPr>
            <p:spPr>
              <a:xfrm>
                <a:off x="9766457" y="4786760"/>
                <a:ext cx="821949" cy="348936"/>
              </a:xfrm>
              <a:custGeom>
                <a:avLst/>
                <a:gdLst>
                  <a:gd name="connsiteX0" fmla="*/ 435897 w 436606"/>
                  <a:gd name="connsiteY0" fmla="*/ 23665 h 185349"/>
                  <a:gd name="connsiteX1" fmla="*/ 351800 w 436606"/>
                  <a:gd name="connsiteY1" fmla="*/ 56120 h 185349"/>
                  <a:gd name="connsiteX2" fmla="*/ 178171 w 436606"/>
                  <a:gd name="connsiteY2" fmla="*/ 122073 h 185349"/>
                  <a:gd name="connsiteX3" fmla="*/ 15444 w 436606"/>
                  <a:gd name="connsiteY3" fmla="*/ 183913 h 185349"/>
                  <a:gd name="connsiteX4" fmla="*/ 3949 w 436606"/>
                  <a:gd name="connsiteY4" fmla="*/ 178842 h 185349"/>
                  <a:gd name="connsiteX5" fmla="*/ 991 w 436606"/>
                  <a:gd name="connsiteY5" fmla="*/ 171376 h 185349"/>
                  <a:gd name="connsiteX6" fmla="*/ 4823 w 436606"/>
                  <a:gd name="connsiteY6" fmla="*/ 162811 h 185349"/>
                  <a:gd name="connsiteX7" fmla="*/ 119994 w 436606"/>
                  <a:gd name="connsiteY7" fmla="*/ 119087 h 185349"/>
                  <a:gd name="connsiteX8" fmla="*/ 313682 w 436606"/>
                  <a:gd name="connsiteY8" fmla="*/ 45499 h 185349"/>
                  <a:gd name="connsiteX9" fmla="*/ 435784 w 436606"/>
                  <a:gd name="connsiteY9" fmla="*/ 0 h 185349"/>
                  <a:gd name="connsiteX10" fmla="*/ 435897 w 436606"/>
                  <a:gd name="connsiteY10" fmla="*/ 23665 h 18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6606" h="185349">
                    <a:moveTo>
                      <a:pt x="435897" y="23665"/>
                    </a:moveTo>
                    <a:cubicBezTo>
                      <a:pt x="407864" y="34484"/>
                      <a:pt x="379889" y="45415"/>
                      <a:pt x="351800" y="56120"/>
                    </a:cubicBezTo>
                    <a:cubicBezTo>
                      <a:pt x="293933" y="78180"/>
                      <a:pt x="236038" y="100098"/>
                      <a:pt x="178171" y="122073"/>
                    </a:cubicBezTo>
                    <a:cubicBezTo>
                      <a:pt x="123910" y="142668"/>
                      <a:pt x="69621" y="163177"/>
                      <a:pt x="15444" y="183913"/>
                    </a:cubicBezTo>
                    <a:cubicBezTo>
                      <a:pt x="9359" y="186251"/>
                      <a:pt x="5330" y="186476"/>
                      <a:pt x="3949" y="178842"/>
                    </a:cubicBezTo>
                    <a:cubicBezTo>
                      <a:pt x="3470" y="176250"/>
                      <a:pt x="2062" y="173827"/>
                      <a:pt x="991" y="171376"/>
                    </a:cubicBezTo>
                    <a:cubicBezTo>
                      <a:pt x="-925" y="167037"/>
                      <a:pt x="-276" y="164727"/>
                      <a:pt x="4823" y="162811"/>
                    </a:cubicBezTo>
                    <a:cubicBezTo>
                      <a:pt x="43279" y="148443"/>
                      <a:pt x="81622" y="133680"/>
                      <a:pt x="119994" y="119087"/>
                    </a:cubicBezTo>
                    <a:cubicBezTo>
                      <a:pt x="184538" y="94520"/>
                      <a:pt x="249082" y="69897"/>
                      <a:pt x="313682" y="45499"/>
                    </a:cubicBezTo>
                    <a:cubicBezTo>
                      <a:pt x="354308" y="30145"/>
                      <a:pt x="395074" y="15157"/>
                      <a:pt x="435784" y="0"/>
                    </a:cubicBezTo>
                    <a:cubicBezTo>
                      <a:pt x="436742" y="7888"/>
                      <a:pt x="436967" y="15777"/>
                      <a:pt x="435897" y="23665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D5B9938-2E3D-4920-AF73-1E4883DF2B2C}"/>
                  </a:ext>
                </a:extLst>
              </p:cNvPr>
              <p:cNvSpPr/>
              <p:nvPr/>
            </p:nvSpPr>
            <p:spPr>
              <a:xfrm>
                <a:off x="9833737" y="4831471"/>
                <a:ext cx="755931" cy="478607"/>
              </a:xfrm>
              <a:custGeom>
                <a:avLst/>
                <a:gdLst>
                  <a:gd name="connsiteX0" fmla="*/ 401539 w 401538"/>
                  <a:gd name="connsiteY0" fmla="*/ 107282 h 254228"/>
                  <a:gd name="connsiteX1" fmla="*/ 347052 w 401538"/>
                  <a:gd name="connsiteY1" fmla="*/ 126919 h 254228"/>
                  <a:gd name="connsiteX2" fmla="*/ 124317 w 401538"/>
                  <a:gd name="connsiteY2" fmla="*/ 211381 h 254228"/>
                  <a:gd name="connsiteX3" fmla="*/ 16838 w 401538"/>
                  <a:gd name="connsiteY3" fmla="*/ 252598 h 254228"/>
                  <a:gd name="connsiteX4" fmla="*/ 2695 w 401538"/>
                  <a:gd name="connsiteY4" fmla="*/ 246400 h 254228"/>
                  <a:gd name="connsiteX5" fmla="*/ 8019 w 401538"/>
                  <a:gd name="connsiteY5" fmla="*/ 230539 h 254228"/>
                  <a:gd name="connsiteX6" fmla="*/ 272422 w 401538"/>
                  <a:gd name="connsiteY6" fmla="*/ 130102 h 254228"/>
                  <a:gd name="connsiteX7" fmla="*/ 391819 w 401538"/>
                  <a:gd name="connsiteY7" fmla="*/ 84969 h 254228"/>
                  <a:gd name="connsiteX8" fmla="*/ 400214 w 401538"/>
                  <a:gd name="connsiteY8" fmla="*/ 72714 h 254228"/>
                  <a:gd name="connsiteX9" fmla="*/ 399848 w 401538"/>
                  <a:gd name="connsiteY9" fmla="*/ 53951 h 254228"/>
                  <a:gd name="connsiteX10" fmla="*/ 399735 w 401538"/>
                  <a:gd name="connsiteY10" fmla="*/ 28342 h 254228"/>
                  <a:gd name="connsiteX11" fmla="*/ 400130 w 401538"/>
                  <a:gd name="connsiteY11" fmla="*/ 0 h 254228"/>
                  <a:gd name="connsiteX12" fmla="*/ 401229 w 401538"/>
                  <a:gd name="connsiteY12" fmla="*/ 10368 h 254228"/>
                  <a:gd name="connsiteX13" fmla="*/ 401539 w 401538"/>
                  <a:gd name="connsiteY13" fmla="*/ 107282 h 254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538" h="254228">
                    <a:moveTo>
                      <a:pt x="401539" y="107282"/>
                    </a:moveTo>
                    <a:cubicBezTo>
                      <a:pt x="382663" y="111818"/>
                      <a:pt x="365111" y="120129"/>
                      <a:pt x="347052" y="126919"/>
                    </a:cubicBezTo>
                    <a:cubicBezTo>
                      <a:pt x="272732" y="154838"/>
                      <a:pt x="198553" y="183180"/>
                      <a:pt x="124317" y="211381"/>
                    </a:cubicBezTo>
                    <a:cubicBezTo>
                      <a:pt x="88453" y="225017"/>
                      <a:pt x="52504" y="238427"/>
                      <a:pt x="16838" y="252598"/>
                    </a:cubicBezTo>
                    <a:cubicBezTo>
                      <a:pt x="8724" y="255810"/>
                      <a:pt x="5371" y="254542"/>
                      <a:pt x="2695" y="246400"/>
                    </a:cubicBezTo>
                    <a:cubicBezTo>
                      <a:pt x="-1362" y="233976"/>
                      <a:pt x="-1757" y="234258"/>
                      <a:pt x="8019" y="230539"/>
                    </a:cubicBezTo>
                    <a:cubicBezTo>
                      <a:pt x="96172" y="197098"/>
                      <a:pt x="184297" y="163572"/>
                      <a:pt x="272422" y="130102"/>
                    </a:cubicBezTo>
                    <a:cubicBezTo>
                      <a:pt x="312202" y="115002"/>
                      <a:pt x="351926" y="99732"/>
                      <a:pt x="391819" y="84969"/>
                    </a:cubicBezTo>
                    <a:cubicBezTo>
                      <a:pt x="398242" y="82603"/>
                      <a:pt x="400890" y="79504"/>
                      <a:pt x="400214" y="72714"/>
                    </a:cubicBezTo>
                    <a:cubicBezTo>
                      <a:pt x="399623" y="66516"/>
                      <a:pt x="399933" y="60205"/>
                      <a:pt x="399848" y="53951"/>
                    </a:cubicBezTo>
                    <a:cubicBezTo>
                      <a:pt x="393875" y="45443"/>
                      <a:pt x="395848" y="36878"/>
                      <a:pt x="399735" y="28342"/>
                    </a:cubicBezTo>
                    <a:cubicBezTo>
                      <a:pt x="399876" y="18904"/>
                      <a:pt x="399989" y="9466"/>
                      <a:pt x="400130" y="0"/>
                    </a:cubicBezTo>
                    <a:cubicBezTo>
                      <a:pt x="402271" y="3268"/>
                      <a:pt x="401229" y="6931"/>
                      <a:pt x="401229" y="10368"/>
                    </a:cubicBezTo>
                    <a:cubicBezTo>
                      <a:pt x="401454" y="42682"/>
                      <a:pt x="401482" y="74968"/>
                      <a:pt x="401539" y="107282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981ABAF-4E77-4E06-B5FD-FBB617CE94A3}"/>
                  </a:ext>
                </a:extLst>
              </p:cNvPr>
              <p:cNvSpPr/>
              <p:nvPr/>
            </p:nvSpPr>
            <p:spPr>
              <a:xfrm>
                <a:off x="9513787" y="3740897"/>
                <a:ext cx="718955" cy="376152"/>
              </a:xfrm>
              <a:custGeom>
                <a:avLst/>
                <a:gdLst>
                  <a:gd name="connsiteX0" fmla="*/ 354757 w 381897"/>
                  <a:gd name="connsiteY0" fmla="*/ 116 h 199806"/>
                  <a:gd name="connsiteX1" fmla="*/ 360307 w 381897"/>
                  <a:gd name="connsiteY1" fmla="*/ 4680 h 199806"/>
                  <a:gd name="connsiteX2" fmla="*/ 381155 w 381897"/>
                  <a:gd name="connsiteY2" fmla="*/ 58744 h 199806"/>
                  <a:gd name="connsiteX3" fmla="*/ 375943 w 381897"/>
                  <a:gd name="connsiteY3" fmla="*/ 67759 h 199806"/>
                  <a:gd name="connsiteX4" fmla="*/ 222457 w 381897"/>
                  <a:gd name="connsiteY4" fmla="*/ 126021 h 199806"/>
                  <a:gd name="connsiteX5" fmla="*/ 36459 w 381897"/>
                  <a:gd name="connsiteY5" fmla="*/ 196679 h 199806"/>
                  <a:gd name="connsiteX6" fmla="*/ 18907 w 381897"/>
                  <a:gd name="connsiteY6" fmla="*/ 188959 h 199806"/>
                  <a:gd name="connsiteX7" fmla="*/ 1243 w 381897"/>
                  <a:gd name="connsiteY7" fmla="*/ 143178 h 199806"/>
                  <a:gd name="connsiteX8" fmla="*/ 6061 w 381897"/>
                  <a:gd name="connsiteY8" fmla="*/ 132191 h 199806"/>
                  <a:gd name="connsiteX9" fmla="*/ 161265 w 381897"/>
                  <a:gd name="connsiteY9" fmla="*/ 73422 h 199806"/>
                  <a:gd name="connsiteX10" fmla="*/ 347995 w 381897"/>
                  <a:gd name="connsiteY10" fmla="*/ 2483 h 199806"/>
                  <a:gd name="connsiteX11" fmla="*/ 354757 w 381897"/>
                  <a:gd name="connsiteY11" fmla="*/ 116 h 19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1897" h="199806">
                    <a:moveTo>
                      <a:pt x="354757" y="116"/>
                    </a:moveTo>
                    <a:cubicBezTo>
                      <a:pt x="358476" y="-616"/>
                      <a:pt x="359349" y="2257"/>
                      <a:pt x="360307" y="4680"/>
                    </a:cubicBezTo>
                    <a:cubicBezTo>
                      <a:pt x="367294" y="22683"/>
                      <a:pt x="374111" y="40770"/>
                      <a:pt x="381155" y="58744"/>
                    </a:cubicBezTo>
                    <a:cubicBezTo>
                      <a:pt x="383352" y="64322"/>
                      <a:pt x="380394" y="66069"/>
                      <a:pt x="375943" y="67759"/>
                    </a:cubicBezTo>
                    <a:cubicBezTo>
                      <a:pt x="324752" y="87114"/>
                      <a:pt x="273619" y="106582"/>
                      <a:pt x="222457" y="126021"/>
                    </a:cubicBezTo>
                    <a:cubicBezTo>
                      <a:pt x="160448" y="149574"/>
                      <a:pt x="98411" y="173042"/>
                      <a:pt x="36459" y="196679"/>
                    </a:cubicBezTo>
                    <a:cubicBezTo>
                      <a:pt x="23471" y="201637"/>
                      <a:pt x="23697" y="201806"/>
                      <a:pt x="18907" y="188959"/>
                    </a:cubicBezTo>
                    <a:cubicBezTo>
                      <a:pt x="13188" y="173633"/>
                      <a:pt x="7385" y="158335"/>
                      <a:pt x="1243" y="143178"/>
                    </a:cubicBezTo>
                    <a:cubicBezTo>
                      <a:pt x="-1095" y="137375"/>
                      <a:pt x="-476" y="134642"/>
                      <a:pt x="6061" y="132191"/>
                    </a:cubicBezTo>
                    <a:cubicBezTo>
                      <a:pt x="57899" y="112864"/>
                      <a:pt x="109568" y="93059"/>
                      <a:pt x="161265" y="73422"/>
                    </a:cubicBezTo>
                    <a:cubicBezTo>
                      <a:pt x="223499" y="49785"/>
                      <a:pt x="285761" y="26120"/>
                      <a:pt x="347995" y="2483"/>
                    </a:cubicBezTo>
                    <a:cubicBezTo>
                      <a:pt x="350249" y="1638"/>
                      <a:pt x="352503" y="905"/>
                      <a:pt x="354757" y="116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6DCEB7C-0D64-4899-AAF2-5DEDCB99D8C7}"/>
                  </a:ext>
                </a:extLst>
              </p:cNvPr>
              <p:cNvSpPr/>
              <p:nvPr/>
            </p:nvSpPr>
            <p:spPr>
              <a:xfrm>
                <a:off x="9504470" y="4042815"/>
                <a:ext cx="950327" cy="392749"/>
              </a:xfrm>
              <a:custGeom>
                <a:avLst/>
                <a:gdLst>
                  <a:gd name="connsiteX0" fmla="*/ 504796 w 504798"/>
                  <a:gd name="connsiteY0" fmla="*/ 18274 h 208622"/>
                  <a:gd name="connsiteX1" fmla="*/ 499809 w 504798"/>
                  <a:gd name="connsiteY1" fmla="*/ 22612 h 208622"/>
                  <a:gd name="connsiteX2" fmla="*/ 397992 w 504798"/>
                  <a:gd name="connsiteY2" fmla="*/ 61378 h 208622"/>
                  <a:gd name="connsiteX3" fmla="*/ 208614 w 504798"/>
                  <a:gd name="connsiteY3" fmla="*/ 133332 h 208622"/>
                  <a:gd name="connsiteX4" fmla="*/ 13320 w 504798"/>
                  <a:gd name="connsiteY4" fmla="*/ 207624 h 208622"/>
                  <a:gd name="connsiteX5" fmla="*/ 3121 w 504798"/>
                  <a:gd name="connsiteY5" fmla="*/ 202496 h 208622"/>
                  <a:gd name="connsiteX6" fmla="*/ 10474 w 504798"/>
                  <a:gd name="connsiteY6" fmla="*/ 183423 h 208622"/>
                  <a:gd name="connsiteX7" fmla="*/ 169003 w 504798"/>
                  <a:gd name="connsiteY7" fmla="*/ 122964 h 208622"/>
                  <a:gd name="connsiteX8" fmla="*/ 398556 w 504798"/>
                  <a:gd name="connsiteY8" fmla="*/ 36163 h 208622"/>
                  <a:gd name="connsiteX9" fmla="*/ 490343 w 504798"/>
                  <a:gd name="connsiteY9" fmla="*/ 1173 h 208622"/>
                  <a:gd name="connsiteX10" fmla="*/ 500288 w 504798"/>
                  <a:gd name="connsiteY10" fmla="*/ 5962 h 208622"/>
                  <a:gd name="connsiteX11" fmla="*/ 504796 w 504798"/>
                  <a:gd name="connsiteY11" fmla="*/ 18274 h 208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4798" h="208622">
                    <a:moveTo>
                      <a:pt x="504796" y="18274"/>
                    </a:moveTo>
                    <a:cubicBezTo>
                      <a:pt x="504909" y="22021"/>
                      <a:pt x="501838" y="21852"/>
                      <a:pt x="499809" y="22612"/>
                    </a:cubicBezTo>
                    <a:cubicBezTo>
                      <a:pt x="465889" y="35572"/>
                      <a:pt x="431941" y="48475"/>
                      <a:pt x="397992" y="61378"/>
                    </a:cubicBezTo>
                    <a:cubicBezTo>
                      <a:pt x="334857" y="85381"/>
                      <a:pt x="271750" y="109357"/>
                      <a:pt x="208614" y="133332"/>
                    </a:cubicBezTo>
                    <a:cubicBezTo>
                      <a:pt x="143506" y="158068"/>
                      <a:pt x="78371" y="182719"/>
                      <a:pt x="13320" y="207624"/>
                    </a:cubicBezTo>
                    <a:cubicBezTo>
                      <a:pt x="7262" y="209934"/>
                      <a:pt x="5065" y="208244"/>
                      <a:pt x="3121" y="202496"/>
                    </a:cubicBezTo>
                    <a:cubicBezTo>
                      <a:pt x="-1753" y="188156"/>
                      <a:pt x="-2035" y="188213"/>
                      <a:pt x="10474" y="183423"/>
                    </a:cubicBezTo>
                    <a:cubicBezTo>
                      <a:pt x="63298" y="163251"/>
                      <a:pt x="116123" y="143023"/>
                      <a:pt x="169003" y="122964"/>
                    </a:cubicBezTo>
                    <a:cubicBezTo>
                      <a:pt x="245492" y="93946"/>
                      <a:pt x="322038" y="65097"/>
                      <a:pt x="398556" y="36163"/>
                    </a:cubicBezTo>
                    <a:cubicBezTo>
                      <a:pt x="429180" y="24584"/>
                      <a:pt x="459888" y="13174"/>
                      <a:pt x="490343" y="1173"/>
                    </a:cubicBezTo>
                    <a:cubicBezTo>
                      <a:pt x="496569" y="-1278"/>
                      <a:pt x="498767" y="18"/>
                      <a:pt x="500288" y="5962"/>
                    </a:cubicBezTo>
                    <a:cubicBezTo>
                      <a:pt x="501331" y="10272"/>
                      <a:pt x="503303" y="14358"/>
                      <a:pt x="504796" y="18274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7E49783-137C-4E14-BA3B-729CFD99ACEA}"/>
                  </a:ext>
                </a:extLst>
              </p:cNvPr>
              <p:cNvSpPr/>
              <p:nvPr/>
            </p:nvSpPr>
            <p:spPr>
              <a:xfrm>
                <a:off x="9537024" y="4130506"/>
                <a:ext cx="950867" cy="393873"/>
              </a:xfrm>
              <a:custGeom>
                <a:avLst/>
                <a:gdLst>
                  <a:gd name="connsiteX0" fmla="*/ 7860 w 505085"/>
                  <a:gd name="connsiteY0" fmla="*/ 209219 h 209219"/>
                  <a:gd name="connsiteX1" fmla="*/ 6029 w 505085"/>
                  <a:gd name="connsiteY1" fmla="*/ 206853 h 209219"/>
                  <a:gd name="connsiteX2" fmla="*/ 3662 w 505085"/>
                  <a:gd name="connsiteY2" fmla="*/ 202035 h 209219"/>
                  <a:gd name="connsiteX3" fmla="*/ 12030 w 505085"/>
                  <a:gd name="connsiteY3" fmla="*/ 182906 h 209219"/>
                  <a:gd name="connsiteX4" fmla="*/ 182222 w 505085"/>
                  <a:gd name="connsiteY4" fmla="*/ 118221 h 209219"/>
                  <a:gd name="connsiteX5" fmla="*/ 339202 w 505085"/>
                  <a:gd name="connsiteY5" fmla="*/ 59001 h 209219"/>
                  <a:gd name="connsiteX6" fmla="*/ 490969 w 505085"/>
                  <a:gd name="connsiteY6" fmla="*/ 1022 h 209219"/>
                  <a:gd name="connsiteX7" fmla="*/ 500407 w 505085"/>
                  <a:gd name="connsiteY7" fmla="*/ 5388 h 209219"/>
                  <a:gd name="connsiteX8" fmla="*/ 491843 w 505085"/>
                  <a:gd name="connsiteY8" fmla="*/ 25363 h 209219"/>
                  <a:gd name="connsiteX9" fmla="*/ 274066 w 505085"/>
                  <a:gd name="connsiteY9" fmla="*/ 108248 h 209219"/>
                  <a:gd name="connsiteX10" fmla="*/ 14706 w 505085"/>
                  <a:gd name="connsiteY10" fmla="*/ 207106 h 209219"/>
                  <a:gd name="connsiteX11" fmla="*/ 7860 w 505085"/>
                  <a:gd name="connsiteY11" fmla="*/ 209219 h 20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5085" h="209219">
                    <a:moveTo>
                      <a:pt x="7860" y="209219"/>
                    </a:moveTo>
                    <a:cubicBezTo>
                      <a:pt x="7860" y="209219"/>
                      <a:pt x="6790" y="208290"/>
                      <a:pt x="6029" y="206853"/>
                    </a:cubicBezTo>
                    <a:cubicBezTo>
                      <a:pt x="5184" y="205275"/>
                      <a:pt x="4367" y="203697"/>
                      <a:pt x="3662" y="202035"/>
                    </a:cubicBezTo>
                    <a:cubicBezTo>
                      <a:pt x="-2198" y="188090"/>
                      <a:pt x="-2113" y="188259"/>
                      <a:pt x="12030" y="182906"/>
                    </a:cubicBezTo>
                    <a:cubicBezTo>
                      <a:pt x="68798" y="161410"/>
                      <a:pt x="125482" y="139717"/>
                      <a:pt x="182222" y="118221"/>
                    </a:cubicBezTo>
                    <a:cubicBezTo>
                      <a:pt x="234511" y="98415"/>
                      <a:pt x="286913" y="78807"/>
                      <a:pt x="339202" y="59001"/>
                    </a:cubicBezTo>
                    <a:cubicBezTo>
                      <a:pt x="389857" y="39816"/>
                      <a:pt x="440483" y="20602"/>
                      <a:pt x="490969" y="1022"/>
                    </a:cubicBezTo>
                    <a:cubicBezTo>
                      <a:pt x="496885" y="-1260"/>
                      <a:pt x="498604" y="317"/>
                      <a:pt x="500407" y="5388"/>
                    </a:cubicBezTo>
                    <a:cubicBezTo>
                      <a:pt x="506943" y="23757"/>
                      <a:pt x="508690" y="18883"/>
                      <a:pt x="491843" y="25363"/>
                    </a:cubicBezTo>
                    <a:cubicBezTo>
                      <a:pt x="419326" y="53198"/>
                      <a:pt x="346667" y="80610"/>
                      <a:pt x="274066" y="108248"/>
                    </a:cubicBezTo>
                    <a:cubicBezTo>
                      <a:pt x="187603" y="141154"/>
                      <a:pt x="101169" y="174144"/>
                      <a:pt x="14706" y="207106"/>
                    </a:cubicBezTo>
                    <a:cubicBezTo>
                      <a:pt x="13072" y="207726"/>
                      <a:pt x="11325" y="208149"/>
                      <a:pt x="7860" y="209219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9903864-8123-4314-8176-95EFB6C87FC0}"/>
                  </a:ext>
                </a:extLst>
              </p:cNvPr>
              <p:cNvSpPr/>
              <p:nvPr/>
            </p:nvSpPr>
            <p:spPr>
              <a:xfrm>
                <a:off x="9437203" y="3867855"/>
                <a:ext cx="950210" cy="392687"/>
              </a:xfrm>
              <a:custGeom>
                <a:avLst/>
                <a:gdLst>
                  <a:gd name="connsiteX0" fmla="*/ 504579 w 504736"/>
                  <a:gd name="connsiteY0" fmla="*/ 16831 h 208589"/>
                  <a:gd name="connsiteX1" fmla="*/ 499085 w 504736"/>
                  <a:gd name="connsiteY1" fmla="*/ 22944 h 208589"/>
                  <a:gd name="connsiteX2" fmla="*/ 418257 w 504736"/>
                  <a:gd name="connsiteY2" fmla="*/ 53935 h 208589"/>
                  <a:gd name="connsiteX3" fmla="*/ 262263 w 504736"/>
                  <a:gd name="connsiteY3" fmla="*/ 113436 h 208589"/>
                  <a:gd name="connsiteX4" fmla="*/ 22765 w 504736"/>
                  <a:gd name="connsiteY4" fmla="*/ 204209 h 208589"/>
                  <a:gd name="connsiteX5" fmla="*/ 20230 w 504736"/>
                  <a:gd name="connsiteY5" fmla="*/ 205082 h 208589"/>
                  <a:gd name="connsiteX6" fmla="*/ 1129 w 504736"/>
                  <a:gd name="connsiteY6" fmla="*/ 196602 h 208589"/>
                  <a:gd name="connsiteX7" fmla="*/ 6003 w 504736"/>
                  <a:gd name="connsiteY7" fmla="*/ 185361 h 208589"/>
                  <a:gd name="connsiteX8" fmla="*/ 199691 w 504736"/>
                  <a:gd name="connsiteY8" fmla="*/ 112337 h 208589"/>
                  <a:gd name="connsiteX9" fmla="*/ 356389 w 504736"/>
                  <a:gd name="connsiteY9" fmla="*/ 52301 h 208589"/>
                  <a:gd name="connsiteX10" fmla="*/ 491535 w 504736"/>
                  <a:gd name="connsiteY10" fmla="*/ 829 h 208589"/>
                  <a:gd name="connsiteX11" fmla="*/ 500015 w 504736"/>
                  <a:gd name="connsiteY11" fmla="*/ 4998 h 208589"/>
                  <a:gd name="connsiteX12" fmla="*/ 504579 w 504736"/>
                  <a:gd name="connsiteY12" fmla="*/ 16831 h 20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736" h="208589">
                    <a:moveTo>
                      <a:pt x="504579" y="16831"/>
                    </a:moveTo>
                    <a:cubicBezTo>
                      <a:pt x="505593" y="22155"/>
                      <a:pt x="501479" y="22015"/>
                      <a:pt x="499085" y="22944"/>
                    </a:cubicBezTo>
                    <a:cubicBezTo>
                      <a:pt x="472180" y="33368"/>
                      <a:pt x="445218" y="43651"/>
                      <a:pt x="418257" y="53935"/>
                    </a:cubicBezTo>
                    <a:cubicBezTo>
                      <a:pt x="366278" y="73768"/>
                      <a:pt x="314299" y="93658"/>
                      <a:pt x="262263" y="113436"/>
                    </a:cubicBezTo>
                    <a:cubicBezTo>
                      <a:pt x="182450" y="143750"/>
                      <a:pt x="102579" y="173951"/>
                      <a:pt x="22765" y="204209"/>
                    </a:cubicBezTo>
                    <a:cubicBezTo>
                      <a:pt x="21920" y="204519"/>
                      <a:pt x="21047" y="204744"/>
                      <a:pt x="20230" y="205082"/>
                    </a:cubicBezTo>
                    <a:cubicBezTo>
                      <a:pt x="6003" y="210745"/>
                      <a:pt x="6313" y="210632"/>
                      <a:pt x="1129" y="196602"/>
                    </a:cubicBezTo>
                    <a:cubicBezTo>
                      <a:pt x="-1097" y="190573"/>
                      <a:pt x="-308" y="187728"/>
                      <a:pt x="6003" y="185361"/>
                    </a:cubicBezTo>
                    <a:cubicBezTo>
                      <a:pt x="70631" y="161189"/>
                      <a:pt x="135204" y="136847"/>
                      <a:pt x="199691" y="112337"/>
                    </a:cubicBezTo>
                    <a:cubicBezTo>
                      <a:pt x="251980" y="92475"/>
                      <a:pt x="304128" y="72247"/>
                      <a:pt x="356389" y="52301"/>
                    </a:cubicBezTo>
                    <a:cubicBezTo>
                      <a:pt x="401409" y="35087"/>
                      <a:pt x="446514" y="18014"/>
                      <a:pt x="491535" y="829"/>
                    </a:cubicBezTo>
                    <a:cubicBezTo>
                      <a:pt x="496070" y="-918"/>
                      <a:pt x="498690" y="-73"/>
                      <a:pt x="500015" y="4998"/>
                    </a:cubicBezTo>
                    <a:cubicBezTo>
                      <a:pt x="501141" y="9280"/>
                      <a:pt x="503170" y="13337"/>
                      <a:pt x="504579" y="16831"/>
                    </a:cubicBezTo>
                    <a:close/>
                  </a:path>
                </a:pathLst>
              </a:custGeom>
              <a:solidFill>
                <a:srgbClr val="CBCB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402B361-4AEC-4DAD-BAE3-1A0AFB376766}"/>
                  </a:ext>
                </a:extLst>
              </p:cNvPr>
              <p:cNvSpPr/>
              <p:nvPr/>
            </p:nvSpPr>
            <p:spPr>
              <a:xfrm>
                <a:off x="9602782" y="4305214"/>
                <a:ext cx="948747" cy="392808"/>
              </a:xfrm>
              <a:custGeom>
                <a:avLst/>
                <a:gdLst>
                  <a:gd name="connsiteX0" fmla="*/ 11950 w 503959"/>
                  <a:gd name="connsiteY0" fmla="*/ 208008 h 208653"/>
                  <a:gd name="connsiteX1" fmla="*/ 5188 w 503959"/>
                  <a:gd name="connsiteY1" fmla="*/ 205642 h 208653"/>
                  <a:gd name="connsiteX2" fmla="*/ 14344 w 503959"/>
                  <a:gd name="connsiteY2" fmla="*/ 182624 h 208653"/>
                  <a:gd name="connsiteX3" fmla="*/ 259505 w 503959"/>
                  <a:gd name="connsiteY3" fmla="*/ 89231 h 208653"/>
                  <a:gd name="connsiteX4" fmla="*/ 491368 w 503959"/>
                  <a:gd name="connsiteY4" fmla="*/ 1050 h 208653"/>
                  <a:gd name="connsiteX5" fmla="*/ 500693 w 503959"/>
                  <a:gd name="connsiteY5" fmla="*/ 5501 h 208653"/>
                  <a:gd name="connsiteX6" fmla="*/ 490917 w 503959"/>
                  <a:gd name="connsiteY6" fmla="*/ 26406 h 208653"/>
                  <a:gd name="connsiteX7" fmla="*/ 270774 w 503959"/>
                  <a:gd name="connsiteY7" fmla="*/ 110220 h 208653"/>
                  <a:gd name="connsiteX8" fmla="*/ 65450 w 503959"/>
                  <a:gd name="connsiteY8" fmla="*/ 187893 h 208653"/>
                  <a:gd name="connsiteX9" fmla="*/ 20373 w 503959"/>
                  <a:gd name="connsiteY9" fmla="*/ 204994 h 208653"/>
                  <a:gd name="connsiteX10" fmla="*/ 11950 w 503959"/>
                  <a:gd name="connsiteY10" fmla="*/ 208008 h 208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3959" h="208653">
                    <a:moveTo>
                      <a:pt x="11950" y="208008"/>
                    </a:moveTo>
                    <a:cubicBezTo>
                      <a:pt x="6512" y="209755"/>
                      <a:pt x="6118" y="207614"/>
                      <a:pt x="5188" y="205642"/>
                    </a:cubicBezTo>
                    <a:cubicBezTo>
                      <a:pt x="-2841" y="188907"/>
                      <a:pt x="-2813" y="189132"/>
                      <a:pt x="14344" y="182624"/>
                    </a:cubicBezTo>
                    <a:cubicBezTo>
                      <a:pt x="96102" y="151550"/>
                      <a:pt x="177775" y="120334"/>
                      <a:pt x="259505" y="89231"/>
                    </a:cubicBezTo>
                    <a:cubicBezTo>
                      <a:pt x="336783" y="59819"/>
                      <a:pt x="414118" y="30491"/>
                      <a:pt x="491368" y="1050"/>
                    </a:cubicBezTo>
                    <a:cubicBezTo>
                      <a:pt x="496439" y="-894"/>
                      <a:pt x="498665" y="-528"/>
                      <a:pt x="500693" y="5501"/>
                    </a:cubicBezTo>
                    <a:cubicBezTo>
                      <a:pt x="505933" y="21024"/>
                      <a:pt x="506300" y="20546"/>
                      <a:pt x="490917" y="26406"/>
                    </a:cubicBezTo>
                    <a:cubicBezTo>
                      <a:pt x="417499" y="54240"/>
                      <a:pt x="344164" y="82329"/>
                      <a:pt x="270774" y="110220"/>
                    </a:cubicBezTo>
                    <a:cubicBezTo>
                      <a:pt x="202370" y="136195"/>
                      <a:pt x="133882" y="162002"/>
                      <a:pt x="65450" y="187893"/>
                    </a:cubicBezTo>
                    <a:cubicBezTo>
                      <a:pt x="50434" y="193584"/>
                      <a:pt x="35418" y="199331"/>
                      <a:pt x="20373" y="204994"/>
                    </a:cubicBezTo>
                    <a:cubicBezTo>
                      <a:pt x="16767" y="206346"/>
                      <a:pt x="13105" y="207614"/>
                      <a:pt x="11950" y="2080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FA21BE-7B60-4A82-8949-464F831C651C}"/>
                  </a:ext>
                </a:extLst>
              </p:cNvPr>
              <p:cNvSpPr/>
              <p:nvPr/>
            </p:nvSpPr>
            <p:spPr>
              <a:xfrm>
                <a:off x="9470269" y="3955778"/>
                <a:ext cx="947962" cy="392328"/>
              </a:xfrm>
              <a:custGeom>
                <a:avLst/>
                <a:gdLst>
                  <a:gd name="connsiteX0" fmla="*/ 11512 w 503542"/>
                  <a:gd name="connsiteY0" fmla="*/ 208020 h 208398"/>
                  <a:gd name="connsiteX1" fmla="*/ 5060 w 503542"/>
                  <a:gd name="connsiteY1" fmla="*/ 205259 h 208398"/>
                  <a:gd name="connsiteX2" fmla="*/ 12808 w 503542"/>
                  <a:gd name="connsiteY2" fmla="*/ 182777 h 208398"/>
                  <a:gd name="connsiteX3" fmla="*/ 215625 w 503542"/>
                  <a:gd name="connsiteY3" fmla="*/ 105752 h 208398"/>
                  <a:gd name="connsiteX4" fmla="*/ 385902 w 503542"/>
                  <a:gd name="connsiteY4" fmla="*/ 41011 h 208398"/>
                  <a:gd name="connsiteX5" fmla="*/ 490141 w 503542"/>
                  <a:gd name="connsiteY5" fmla="*/ 1203 h 208398"/>
                  <a:gd name="connsiteX6" fmla="*/ 500903 w 503542"/>
                  <a:gd name="connsiteY6" fmla="*/ 6274 h 208398"/>
                  <a:gd name="connsiteX7" fmla="*/ 492761 w 503542"/>
                  <a:gd name="connsiteY7" fmla="*/ 25065 h 208398"/>
                  <a:gd name="connsiteX8" fmla="*/ 371843 w 503542"/>
                  <a:gd name="connsiteY8" fmla="*/ 71184 h 208398"/>
                  <a:gd name="connsiteX9" fmla="*/ 205003 w 503542"/>
                  <a:gd name="connsiteY9" fmla="*/ 134799 h 208398"/>
                  <a:gd name="connsiteX10" fmla="*/ 37121 w 503542"/>
                  <a:gd name="connsiteY10" fmla="*/ 198244 h 208398"/>
                  <a:gd name="connsiteX11" fmla="*/ 11512 w 503542"/>
                  <a:gd name="connsiteY11" fmla="*/ 208020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542" h="208398">
                    <a:moveTo>
                      <a:pt x="11512" y="208020"/>
                    </a:moveTo>
                    <a:cubicBezTo>
                      <a:pt x="6666" y="209316"/>
                      <a:pt x="6018" y="207006"/>
                      <a:pt x="5060" y="205259"/>
                    </a:cubicBezTo>
                    <a:cubicBezTo>
                      <a:pt x="-2856" y="190637"/>
                      <a:pt x="-2349" y="188552"/>
                      <a:pt x="12808" y="182777"/>
                    </a:cubicBezTo>
                    <a:cubicBezTo>
                      <a:pt x="80366" y="156999"/>
                      <a:pt x="148010" y="131446"/>
                      <a:pt x="215625" y="105752"/>
                    </a:cubicBezTo>
                    <a:cubicBezTo>
                      <a:pt x="272393" y="84200"/>
                      <a:pt x="329133" y="62620"/>
                      <a:pt x="385902" y="41011"/>
                    </a:cubicBezTo>
                    <a:cubicBezTo>
                      <a:pt x="420667" y="27798"/>
                      <a:pt x="455461" y="14669"/>
                      <a:pt x="490141" y="1203"/>
                    </a:cubicBezTo>
                    <a:cubicBezTo>
                      <a:pt x="496255" y="-1164"/>
                      <a:pt x="498875" y="-319"/>
                      <a:pt x="500903" y="6274"/>
                    </a:cubicBezTo>
                    <a:cubicBezTo>
                      <a:pt x="505045" y="19712"/>
                      <a:pt x="505637" y="20078"/>
                      <a:pt x="492761" y="25065"/>
                    </a:cubicBezTo>
                    <a:cubicBezTo>
                      <a:pt x="452531" y="40645"/>
                      <a:pt x="412159" y="55830"/>
                      <a:pt x="371843" y="71184"/>
                    </a:cubicBezTo>
                    <a:cubicBezTo>
                      <a:pt x="316230" y="92370"/>
                      <a:pt x="260645" y="113669"/>
                      <a:pt x="205003" y="134799"/>
                    </a:cubicBezTo>
                    <a:cubicBezTo>
                      <a:pt x="149080" y="156041"/>
                      <a:pt x="93101" y="177114"/>
                      <a:pt x="37121" y="198244"/>
                    </a:cubicBezTo>
                    <a:cubicBezTo>
                      <a:pt x="27965" y="201766"/>
                      <a:pt x="18809" y="205259"/>
                      <a:pt x="11512" y="20802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06B702-7409-4C95-B656-41440584C835}"/>
                  </a:ext>
                </a:extLst>
              </p:cNvPr>
              <p:cNvSpPr/>
              <p:nvPr/>
            </p:nvSpPr>
            <p:spPr>
              <a:xfrm>
                <a:off x="9570007" y="4217811"/>
                <a:ext cx="950826" cy="393647"/>
              </a:xfrm>
              <a:custGeom>
                <a:avLst/>
                <a:gdLst>
                  <a:gd name="connsiteX0" fmla="*/ 505059 w 505063"/>
                  <a:gd name="connsiteY0" fmla="*/ 17698 h 209099"/>
                  <a:gd name="connsiteX1" fmla="*/ 499650 w 505063"/>
                  <a:gd name="connsiteY1" fmla="*/ 23051 h 209099"/>
                  <a:gd name="connsiteX2" fmla="*/ 401946 w 505063"/>
                  <a:gd name="connsiteY2" fmla="*/ 59873 h 209099"/>
                  <a:gd name="connsiteX3" fmla="*/ 195890 w 505063"/>
                  <a:gd name="connsiteY3" fmla="*/ 138391 h 209099"/>
                  <a:gd name="connsiteX4" fmla="*/ 27219 w 505063"/>
                  <a:gd name="connsiteY4" fmla="*/ 202202 h 209099"/>
                  <a:gd name="connsiteX5" fmla="*/ 19696 w 505063"/>
                  <a:gd name="connsiteY5" fmla="*/ 205020 h 209099"/>
                  <a:gd name="connsiteX6" fmla="*/ 7441 w 505063"/>
                  <a:gd name="connsiteY6" fmla="*/ 208288 h 209099"/>
                  <a:gd name="connsiteX7" fmla="*/ 144 w 505063"/>
                  <a:gd name="connsiteY7" fmla="*/ 191497 h 209099"/>
                  <a:gd name="connsiteX8" fmla="*/ 6342 w 505063"/>
                  <a:gd name="connsiteY8" fmla="*/ 185186 h 209099"/>
                  <a:gd name="connsiteX9" fmla="*/ 83959 w 505063"/>
                  <a:gd name="connsiteY9" fmla="*/ 155802 h 209099"/>
                  <a:gd name="connsiteX10" fmla="*/ 285141 w 505063"/>
                  <a:gd name="connsiteY10" fmla="*/ 79509 h 209099"/>
                  <a:gd name="connsiteX11" fmla="*/ 492100 w 505063"/>
                  <a:gd name="connsiteY11" fmla="*/ 907 h 209099"/>
                  <a:gd name="connsiteX12" fmla="*/ 500242 w 505063"/>
                  <a:gd name="connsiteY12" fmla="*/ 4767 h 209099"/>
                  <a:gd name="connsiteX13" fmla="*/ 505059 w 505063"/>
                  <a:gd name="connsiteY13" fmla="*/ 17698 h 20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5063" h="209099">
                    <a:moveTo>
                      <a:pt x="505059" y="17698"/>
                    </a:moveTo>
                    <a:cubicBezTo>
                      <a:pt x="505200" y="21952"/>
                      <a:pt x="501904" y="22206"/>
                      <a:pt x="499650" y="23051"/>
                    </a:cubicBezTo>
                    <a:cubicBezTo>
                      <a:pt x="467110" y="35391"/>
                      <a:pt x="434486" y="47505"/>
                      <a:pt x="401946" y="59873"/>
                    </a:cubicBezTo>
                    <a:cubicBezTo>
                      <a:pt x="333233" y="85989"/>
                      <a:pt x="264603" y="112275"/>
                      <a:pt x="195890" y="138391"/>
                    </a:cubicBezTo>
                    <a:cubicBezTo>
                      <a:pt x="139685" y="159746"/>
                      <a:pt x="83452" y="180932"/>
                      <a:pt x="27219" y="202202"/>
                    </a:cubicBezTo>
                    <a:cubicBezTo>
                      <a:pt x="24711" y="203160"/>
                      <a:pt x="22288" y="204372"/>
                      <a:pt x="19696" y="205020"/>
                    </a:cubicBezTo>
                    <a:cubicBezTo>
                      <a:pt x="15470" y="206062"/>
                      <a:pt x="10766" y="211021"/>
                      <a:pt x="7441" y="208288"/>
                    </a:cubicBezTo>
                    <a:cubicBezTo>
                      <a:pt x="2764" y="204456"/>
                      <a:pt x="1497" y="197526"/>
                      <a:pt x="144" y="191497"/>
                    </a:cubicBezTo>
                    <a:cubicBezTo>
                      <a:pt x="-842" y="187130"/>
                      <a:pt x="3441" y="186313"/>
                      <a:pt x="6342" y="185186"/>
                    </a:cubicBezTo>
                    <a:cubicBezTo>
                      <a:pt x="32177" y="175325"/>
                      <a:pt x="58096" y="165606"/>
                      <a:pt x="83959" y="155802"/>
                    </a:cubicBezTo>
                    <a:cubicBezTo>
                      <a:pt x="151038" y="130390"/>
                      <a:pt x="218090" y="104921"/>
                      <a:pt x="285141" y="79509"/>
                    </a:cubicBezTo>
                    <a:cubicBezTo>
                      <a:pt x="354137" y="53337"/>
                      <a:pt x="423161" y="27249"/>
                      <a:pt x="492100" y="907"/>
                    </a:cubicBezTo>
                    <a:cubicBezTo>
                      <a:pt x="497086" y="-1009"/>
                      <a:pt x="498889" y="34"/>
                      <a:pt x="500242" y="4767"/>
                    </a:cubicBezTo>
                    <a:cubicBezTo>
                      <a:pt x="501538" y="9274"/>
                      <a:pt x="503510" y="13641"/>
                      <a:pt x="505059" y="17698"/>
                    </a:cubicBezTo>
                    <a:close/>
                  </a:path>
                </a:pathLst>
              </a:custGeom>
              <a:solidFill>
                <a:srgbClr val="CBCACA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B53AA8C-B6EA-424B-922F-3C3E620AD6D5}"/>
                  </a:ext>
                </a:extLst>
              </p:cNvPr>
              <p:cNvSpPr/>
              <p:nvPr/>
            </p:nvSpPr>
            <p:spPr>
              <a:xfrm>
                <a:off x="9802495" y="4884827"/>
                <a:ext cx="784043" cy="338623"/>
              </a:xfrm>
              <a:custGeom>
                <a:avLst/>
                <a:gdLst>
                  <a:gd name="connsiteX0" fmla="*/ 416359 w 416471"/>
                  <a:gd name="connsiteY0" fmla="*/ 0 h 179871"/>
                  <a:gd name="connsiteX1" fmla="*/ 416472 w 416471"/>
                  <a:gd name="connsiteY1" fmla="*/ 25609 h 179871"/>
                  <a:gd name="connsiteX2" fmla="*/ 252139 w 416471"/>
                  <a:gd name="connsiteY2" fmla="*/ 87871 h 179871"/>
                  <a:gd name="connsiteX3" fmla="*/ 38532 w 416471"/>
                  <a:gd name="connsiteY3" fmla="*/ 168784 h 179871"/>
                  <a:gd name="connsiteX4" fmla="*/ 12811 w 416471"/>
                  <a:gd name="connsiteY4" fmla="*/ 178926 h 179871"/>
                  <a:gd name="connsiteX5" fmla="*/ 4697 w 416471"/>
                  <a:gd name="connsiteY5" fmla="*/ 175686 h 179871"/>
                  <a:gd name="connsiteX6" fmla="*/ 13656 w 416471"/>
                  <a:gd name="connsiteY6" fmla="*/ 153232 h 179871"/>
                  <a:gd name="connsiteX7" fmla="*/ 167085 w 416471"/>
                  <a:gd name="connsiteY7" fmla="*/ 94746 h 179871"/>
                  <a:gd name="connsiteX8" fmla="*/ 364859 w 416471"/>
                  <a:gd name="connsiteY8" fmla="*/ 20059 h 179871"/>
                  <a:gd name="connsiteX9" fmla="*/ 416359 w 416471"/>
                  <a:gd name="connsiteY9" fmla="*/ 0 h 179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471" h="179871">
                    <a:moveTo>
                      <a:pt x="416359" y="0"/>
                    </a:moveTo>
                    <a:cubicBezTo>
                      <a:pt x="416387" y="8536"/>
                      <a:pt x="416444" y="17073"/>
                      <a:pt x="416472" y="25609"/>
                    </a:cubicBezTo>
                    <a:cubicBezTo>
                      <a:pt x="361704" y="46373"/>
                      <a:pt x="306907" y="67136"/>
                      <a:pt x="252139" y="87871"/>
                    </a:cubicBezTo>
                    <a:cubicBezTo>
                      <a:pt x="180946" y="114833"/>
                      <a:pt x="109725" y="141794"/>
                      <a:pt x="38532" y="168784"/>
                    </a:cubicBezTo>
                    <a:cubicBezTo>
                      <a:pt x="29911" y="172052"/>
                      <a:pt x="21291" y="175320"/>
                      <a:pt x="12811" y="178926"/>
                    </a:cubicBezTo>
                    <a:cubicBezTo>
                      <a:pt x="8669" y="180701"/>
                      <a:pt x="6697" y="180166"/>
                      <a:pt x="4697" y="175686"/>
                    </a:cubicBezTo>
                    <a:cubicBezTo>
                      <a:pt x="-2600" y="159233"/>
                      <a:pt x="-2656" y="159430"/>
                      <a:pt x="13656" y="153232"/>
                    </a:cubicBezTo>
                    <a:cubicBezTo>
                      <a:pt x="64846" y="133850"/>
                      <a:pt x="115895" y="114128"/>
                      <a:pt x="167085" y="94746"/>
                    </a:cubicBezTo>
                    <a:cubicBezTo>
                      <a:pt x="232982" y="69756"/>
                      <a:pt x="298963" y="44992"/>
                      <a:pt x="364859" y="20059"/>
                    </a:cubicBezTo>
                    <a:cubicBezTo>
                      <a:pt x="382129" y="13579"/>
                      <a:pt x="399202" y="6705"/>
                      <a:pt x="416359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28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54492"/>
                <a:endParaRPr lang="en-US" sz="1092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376F8B-FAF3-4F39-AE03-282AA679F891}"/>
                </a:ext>
              </a:extLst>
            </p:cNvPr>
            <p:cNvGrpSpPr/>
            <p:nvPr/>
          </p:nvGrpSpPr>
          <p:grpSpPr>
            <a:xfrm>
              <a:off x="6641219" y="3108114"/>
              <a:ext cx="3003188" cy="4143369"/>
              <a:chOff x="6641219" y="3108114"/>
              <a:chExt cx="3003188" cy="41433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EC54ED7-9E82-4B30-A2EF-A31A7083EE22}"/>
                  </a:ext>
                </a:extLst>
              </p:cNvPr>
              <p:cNvGrpSpPr/>
              <p:nvPr/>
            </p:nvGrpSpPr>
            <p:grpSpPr>
              <a:xfrm>
                <a:off x="7395329" y="3108114"/>
                <a:ext cx="2249078" cy="1302234"/>
                <a:chOff x="7395329" y="3108114"/>
                <a:chExt cx="2249078" cy="1302234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A33CCBF-0FF6-4939-AD4D-5C0DAB674ADA}"/>
                    </a:ext>
                  </a:extLst>
                </p:cNvPr>
                <p:cNvSpPr/>
                <p:nvPr/>
              </p:nvSpPr>
              <p:spPr>
                <a:xfrm>
                  <a:off x="7395329" y="3834747"/>
                  <a:ext cx="759023" cy="575601"/>
                </a:xfrm>
                <a:custGeom>
                  <a:avLst/>
                  <a:gdLst>
                    <a:gd name="connsiteX0" fmla="*/ 320749 w 322229"/>
                    <a:gd name="connsiteY0" fmla="*/ 252976 h 294023"/>
                    <a:gd name="connsiteX1" fmla="*/ 319396 w 322229"/>
                    <a:gd name="connsiteY1" fmla="*/ 261794 h 294023"/>
                    <a:gd name="connsiteX2" fmla="*/ 291618 w 322229"/>
                    <a:gd name="connsiteY2" fmla="*/ 294024 h 294023"/>
                    <a:gd name="connsiteX3" fmla="*/ 251049 w 322229"/>
                    <a:gd name="connsiteY3" fmla="*/ 259258 h 294023"/>
                    <a:gd name="connsiteX4" fmla="*/ 51669 w 322229"/>
                    <a:gd name="connsiteY4" fmla="*/ 83037 h 294023"/>
                    <a:gd name="connsiteX5" fmla="*/ 0 w 322229"/>
                    <a:gd name="connsiteY5" fmla="*/ 36551 h 294023"/>
                    <a:gd name="connsiteX6" fmla="*/ 30455 w 322229"/>
                    <a:gd name="connsiteY6" fmla="*/ 2688 h 294023"/>
                    <a:gd name="connsiteX7" fmla="*/ 38850 w 322229"/>
                    <a:gd name="connsiteY7" fmla="*/ 2237 h 294023"/>
                    <a:gd name="connsiteX8" fmla="*/ 80518 w 322229"/>
                    <a:gd name="connsiteY8" fmla="*/ 38467 h 294023"/>
                    <a:gd name="connsiteX9" fmla="*/ 90858 w 322229"/>
                    <a:gd name="connsiteY9" fmla="*/ 44862 h 294023"/>
                    <a:gd name="connsiteX10" fmla="*/ 208649 w 322229"/>
                    <a:gd name="connsiteY10" fmla="*/ 150173 h 294023"/>
                    <a:gd name="connsiteX11" fmla="*/ 315311 w 322229"/>
                    <a:gd name="connsiteY11" fmla="*/ 245115 h 294023"/>
                    <a:gd name="connsiteX12" fmla="*/ 320749 w 322229"/>
                    <a:gd name="connsiteY12" fmla="*/ 252976 h 294023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32621 w 403181"/>
                    <a:gd name="connsiteY4" fmla="*/ 94763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332001 w 403181"/>
                    <a:gd name="connsiteY3" fmla="*/ 270984 h 305750"/>
                    <a:gd name="connsiteX4" fmla="*/ 120167 w 403181"/>
                    <a:gd name="connsiteY4" fmla="*/ 262896 h 305750"/>
                    <a:gd name="connsiteX5" fmla="*/ 0 w 403181"/>
                    <a:gd name="connsiteY5" fmla="*/ 197727 h 305750"/>
                    <a:gd name="connsiteX6" fmla="*/ 111407 w 403181"/>
                    <a:gd name="connsiteY6" fmla="*/ 14414 h 305750"/>
                    <a:gd name="connsiteX7" fmla="*/ 119802 w 403181"/>
                    <a:gd name="connsiteY7" fmla="*/ 13963 h 305750"/>
                    <a:gd name="connsiteX8" fmla="*/ 161470 w 403181"/>
                    <a:gd name="connsiteY8" fmla="*/ 50193 h 305750"/>
                    <a:gd name="connsiteX9" fmla="*/ 171810 w 403181"/>
                    <a:gd name="connsiteY9" fmla="*/ 56588 h 305750"/>
                    <a:gd name="connsiteX10" fmla="*/ 289601 w 403181"/>
                    <a:gd name="connsiteY10" fmla="*/ 161899 h 305750"/>
                    <a:gd name="connsiteX11" fmla="*/ 396263 w 403181"/>
                    <a:gd name="connsiteY11" fmla="*/ 256841 h 305750"/>
                    <a:gd name="connsiteX12" fmla="*/ 401701 w 403181"/>
                    <a:gd name="connsiteY12" fmla="*/ 264702 h 305750"/>
                    <a:gd name="connsiteX0" fmla="*/ 401701 w 403181"/>
                    <a:gd name="connsiteY0" fmla="*/ 264702 h 305750"/>
                    <a:gd name="connsiteX1" fmla="*/ 400348 w 403181"/>
                    <a:gd name="connsiteY1" fmla="*/ 273520 h 305750"/>
                    <a:gd name="connsiteX2" fmla="*/ 372570 w 403181"/>
                    <a:gd name="connsiteY2" fmla="*/ 305750 h 305750"/>
                    <a:gd name="connsiteX3" fmla="*/ 120167 w 403181"/>
                    <a:gd name="connsiteY3" fmla="*/ 262896 h 305750"/>
                    <a:gd name="connsiteX4" fmla="*/ 0 w 403181"/>
                    <a:gd name="connsiteY4" fmla="*/ 197727 h 305750"/>
                    <a:gd name="connsiteX5" fmla="*/ 111407 w 403181"/>
                    <a:gd name="connsiteY5" fmla="*/ 14414 h 305750"/>
                    <a:gd name="connsiteX6" fmla="*/ 119802 w 403181"/>
                    <a:gd name="connsiteY6" fmla="*/ 13963 h 305750"/>
                    <a:gd name="connsiteX7" fmla="*/ 161470 w 403181"/>
                    <a:gd name="connsiteY7" fmla="*/ 50193 h 305750"/>
                    <a:gd name="connsiteX8" fmla="*/ 171810 w 403181"/>
                    <a:gd name="connsiteY8" fmla="*/ 56588 h 305750"/>
                    <a:gd name="connsiteX9" fmla="*/ 289601 w 403181"/>
                    <a:gd name="connsiteY9" fmla="*/ 161899 h 305750"/>
                    <a:gd name="connsiteX10" fmla="*/ 396263 w 403181"/>
                    <a:gd name="connsiteY10" fmla="*/ 256841 h 305750"/>
                    <a:gd name="connsiteX11" fmla="*/ 401701 w 403181"/>
                    <a:gd name="connsiteY11" fmla="*/ 264702 h 30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3181" h="305750">
                      <a:moveTo>
                        <a:pt x="401701" y="264702"/>
                      </a:moveTo>
                      <a:cubicBezTo>
                        <a:pt x="404490" y="268139"/>
                        <a:pt x="402940" y="270646"/>
                        <a:pt x="400348" y="273520"/>
                      </a:cubicBezTo>
                      <a:cubicBezTo>
                        <a:pt x="390882" y="284056"/>
                        <a:pt x="380768" y="294114"/>
                        <a:pt x="372570" y="305750"/>
                      </a:cubicBezTo>
                      <a:cubicBezTo>
                        <a:pt x="325873" y="303979"/>
                        <a:pt x="182262" y="280900"/>
                        <a:pt x="120167" y="262896"/>
                      </a:cubicBezTo>
                      <a:cubicBezTo>
                        <a:pt x="58072" y="244892"/>
                        <a:pt x="17214" y="213222"/>
                        <a:pt x="0" y="197727"/>
                      </a:cubicBezTo>
                      <a:cubicBezTo>
                        <a:pt x="10199" y="186458"/>
                        <a:pt x="91440" y="45041"/>
                        <a:pt x="111407" y="14414"/>
                      </a:cubicBezTo>
                      <a:cubicBezTo>
                        <a:pt x="131374" y="-16213"/>
                        <a:pt x="116393" y="11033"/>
                        <a:pt x="119802" y="13963"/>
                      </a:cubicBezTo>
                      <a:cubicBezTo>
                        <a:pt x="133720" y="25993"/>
                        <a:pt x="146369" y="39487"/>
                        <a:pt x="161470" y="50193"/>
                      </a:cubicBezTo>
                      <a:cubicBezTo>
                        <a:pt x="166203" y="50250"/>
                        <a:pt x="168823" y="53856"/>
                        <a:pt x="171810" y="56588"/>
                      </a:cubicBezTo>
                      <a:cubicBezTo>
                        <a:pt x="210716" y="92114"/>
                        <a:pt x="250356" y="126795"/>
                        <a:pt x="289601" y="161899"/>
                      </a:cubicBezTo>
                      <a:cubicBezTo>
                        <a:pt x="325098" y="193621"/>
                        <a:pt x="360286" y="225682"/>
                        <a:pt x="396263" y="256841"/>
                      </a:cubicBezTo>
                      <a:cubicBezTo>
                        <a:pt x="398742" y="259011"/>
                        <a:pt x="401475" y="261011"/>
                        <a:pt x="401701" y="26470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E78C7070-A1AB-4D3C-BD30-30C3A990DA4C}"/>
                    </a:ext>
                  </a:extLst>
                </p:cNvPr>
                <p:cNvSpPr/>
                <p:nvPr/>
              </p:nvSpPr>
              <p:spPr>
                <a:xfrm>
                  <a:off x="7699364" y="3108114"/>
                  <a:ext cx="1945043" cy="1235452"/>
                </a:xfrm>
                <a:custGeom>
                  <a:avLst/>
                  <a:gdLst>
                    <a:gd name="connsiteX0" fmla="*/ 168728 w 1033175"/>
                    <a:gd name="connsiteY0" fmla="*/ 340917 h 656252"/>
                    <a:gd name="connsiteX1" fmla="*/ 220650 w 1033175"/>
                    <a:gd name="connsiteY1" fmla="*/ 323675 h 656252"/>
                    <a:gd name="connsiteX2" fmla="*/ 308860 w 1033175"/>
                    <a:gd name="connsiteY2" fmla="*/ 279190 h 656252"/>
                    <a:gd name="connsiteX3" fmla="*/ 426481 w 1033175"/>
                    <a:gd name="connsiteY3" fmla="*/ 182641 h 656252"/>
                    <a:gd name="connsiteX4" fmla="*/ 562641 w 1033175"/>
                    <a:gd name="connsiteY4" fmla="*/ 35917 h 656252"/>
                    <a:gd name="connsiteX5" fmla="*/ 577770 w 1033175"/>
                    <a:gd name="connsiteY5" fmla="*/ 22140 h 656252"/>
                    <a:gd name="connsiteX6" fmla="*/ 594054 w 1033175"/>
                    <a:gd name="connsiteY6" fmla="*/ 19661 h 656252"/>
                    <a:gd name="connsiteX7" fmla="*/ 601773 w 1033175"/>
                    <a:gd name="connsiteY7" fmla="*/ 31973 h 656252"/>
                    <a:gd name="connsiteX8" fmla="*/ 578418 w 1033175"/>
                    <a:gd name="connsiteY8" fmla="*/ 84600 h 656252"/>
                    <a:gd name="connsiteX9" fmla="*/ 549541 w 1033175"/>
                    <a:gd name="connsiteY9" fmla="*/ 134635 h 656252"/>
                    <a:gd name="connsiteX10" fmla="*/ 546301 w 1033175"/>
                    <a:gd name="connsiteY10" fmla="*/ 145510 h 656252"/>
                    <a:gd name="connsiteX11" fmla="*/ 578841 w 1033175"/>
                    <a:gd name="connsiteY11" fmla="*/ 126267 h 656252"/>
                    <a:gd name="connsiteX12" fmla="*/ 723396 w 1033175"/>
                    <a:gd name="connsiteY12" fmla="*/ 15379 h 656252"/>
                    <a:gd name="connsiteX13" fmla="*/ 736553 w 1033175"/>
                    <a:gd name="connsiteY13" fmla="*/ 4673 h 656252"/>
                    <a:gd name="connsiteX14" fmla="*/ 761908 w 1033175"/>
                    <a:gd name="connsiteY14" fmla="*/ 2560 h 656252"/>
                    <a:gd name="connsiteX15" fmla="*/ 770304 w 1033175"/>
                    <a:gd name="connsiteY15" fmla="*/ 17802 h 656252"/>
                    <a:gd name="connsiteX16" fmla="*/ 760161 w 1033175"/>
                    <a:gd name="connsiteY16" fmla="*/ 46989 h 656252"/>
                    <a:gd name="connsiteX17" fmla="*/ 689645 w 1033175"/>
                    <a:gd name="connsiteY17" fmla="*/ 131987 h 656252"/>
                    <a:gd name="connsiteX18" fmla="*/ 684573 w 1033175"/>
                    <a:gd name="connsiteY18" fmla="*/ 139340 h 656252"/>
                    <a:gd name="connsiteX19" fmla="*/ 694321 w 1033175"/>
                    <a:gd name="connsiteY19" fmla="*/ 140748 h 656252"/>
                    <a:gd name="connsiteX20" fmla="*/ 740553 w 1033175"/>
                    <a:gd name="connsiteY20" fmla="*/ 119929 h 656252"/>
                    <a:gd name="connsiteX21" fmla="*/ 835101 w 1033175"/>
                    <a:gd name="connsiteY21" fmla="*/ 35917 h 656252"/>
                    <a:gd name="connsiteX22" fmla="*/ 851047 w 1033175"/>
                    <a:gd name="connsiteY22" fmla="*/ 14562 h 656252"/>
                    <a:gd name="connsiteX23" fmla="*/ 869162 w 1033175"/>
                    <a:gd name="connsiteY23" fmla="*/ 9772 h 656252"/>
                    <a:gd name="connsiteX24" fmla="*/ 889869 w 1033175"/>
                    <a:gd name="connsiteY24" fmla="*/ 26564 h 656252"/>
                    <a:gd name="connsiteX25" fmla="*/ 889869 w 1033175"/>
                    <a:gd name="connsiteY25" fmla="*/ 51356 h 656252"/>
                    <a:gd name="connsiteX26" fmla="*/ 884235 w 1033175"/>
                    <a:gd name="connsiteY26" fmla="*/ 76148 h 656252"/>
                    <a:gd name="connsiteX27" fmla="*/ 791997 w 1033175"/>
                    <a:gd name="connsiteY27" fmla="*/ 179683 h 656252"/>
                    <a:gd name="connsiteX28" fmla="*/ 724494 w 1033175"/>
                    <a:gd name="connsiteY28" fmla="*/ 223154 h 656252"/>
                    <a:gd name="connsiteX29" fmla="*/ 721226 w 1033175"/>
                    <a:gd name="connsiteY29" fmla="*/ 226732 h 656252"/>
                    <a:gd name="connsiteX30" fmla="*/ 731002 w 1033175"/>
                    <a:gd name="connsiteY30" fmla="*/ 228817 h 656252"/>
                    <a:gd name="connsiteX31" fmla="*/ 856147 w 1033175"/>
                    <a:gd name="connsiteY31" fmla="*/ 240480 h 656252"/>
                    <a:gd name="connsiteX32" fmla="*/ 880206 w 1033175"/>
                    <a:gd name="connsiteY32" fmla="*/ 241382 h 656252"/>
                    <a:gd name="connsiteX33" fmla="*/ 892997 w 1033175"/>
                    <a:gd name="connsiteY33" fmla="*/ 244396 h 656252"/>
                    <a:gd name="connsiteX34" fmla="*/ 955879 w 1033175"/>
                    <a:gd name="connsiteY34" fmla="*/ 233663 h 656252"/>
                    <a:gd name="connsiteX35" fmla="*/ 994025 w 1033175"/>
                    <a:gd name="connsiteY35" fmla="*/ 225859 h 656252"/>
                    <a:gd name="connsiteX36" fmla="*/ 1009971 w 1033175"/>
                    <a:gd name="connsiteY36" fmla="*/ 225042 h 656252"/>
                    <a:gd name="connsiteX37" fmla="*/ 1030396 w 1033175"/>
                    <a:gd name="connsiteY37" fmla="*/ 259131 h 656252"/>
                    <a:gd name="connsiteX38" fmla="*/ 1000899 w 1033175"/>
                    <a:gd name="connsiteY38" fmla="*/ 293079 h 656252"/>
                    <a:gd name="connsiteX39" fmla="*/ 989855 w 1033175"/>
                    <a:gd name="connsiteY39" fmla="*/ 301869 h 656252"/>
                    <a:gd name="connsiteX40" fmla="*/ 950272 w 1033175"/>
                    <a:gd name="connsiteY40" fmla="*/ 316237 h 656252"/>
                    <a:gd name="connsiteX41" fmla="*/ 890405 w 1033175"/>
                    <a:gd name="connsiteY41" fmla="*/ 327225 h 656252"/>
                    <a:gd name="connsiteX42" fmla="*/ 839778 w 1033175"/>
                    <a:gd name="connsiteY42" fmla="*/ 331845 h 656252"/>
                    <a:gd name="connsiteX43" fmla="*/ 688011 w 1033175"/>
                    <a:gd name="connsiteY43" fmla="*/ 348326 h 656252"/>
                    <a:gd name="connsiteX44" fmla="*/ 565825 w 1033175"/>
                    <a:gd name="connsiteY44" fmla="*/ 409969 h 656252"/>
                    <a:gd name="connsiteX45" fmla="*/ 503703 w 1033175"/>
                    <a:gd name="connsiteY45" fmla="*/ 471724 h 656252"/>
                    <a:gd name="connsiteX46" fmla="*/ 497590 w 1033175"/>
                    <a:gd name="connsiteY46" fmla="*/ 481894 h 656252"/>
                    <a:gd name="connsiteX47" fmla="*/ 508915 w 1033175"/>
                    <a:gd name="connsiteY47" fmla="*/ 484514 h 656252"/>
                    <a:gd name="connsiteX48" fmla="*/ 733594 w 1033175"/>
                    <a:gd name="connsiteY48" fmla="*/ 523505 h 656252"/>
                    <a:gd name="connsiteX49" fmla="*/ 775431 w 1033175"/>
                    <a:gd name="connsiteY49" fmla="*/ 541564 h 656252"/>
                    <a:gd name="connsiteX50" fmla="*/ 792983 w 1033175"/>
                    <a:gd name="connsiteY50" fmla="*/ 557313 h 656252"/>
                    <a:gd name="connsiteX51" fmla="*/ 825185 w 1033175"/>
                    <a:gd name="connsiteY51" fmla="*/ 611630 h 656252"/>
                    <a:gd name="connsiteX52" fmla="*/ 819691 w 1033175"/>
                    <a:gd name="connsiteY52" fmla="*/ 632929 h 656252"/>
                    <a:gd name="connsiteX53" fmla="*/ 790926 w 1033175"/>
                    <a:gd name="connsiteY53" fmla="*/ 642367 h 656252"/>
                    <a:gd name="connsiteX54" fmla="*/ 721649 w 1033175"/>
                    <a:gd name="connsiteY54" fmla="*/ 626365 h 656252"/>
                    <a:gd name="connsiteX55" fmla="*/ 589715 w 1033175"/>
                    <a:gd name="connsiteY55" fmla="*/ 606446 h 656252"/>
                    <a:gd name="connsiteX56" fmla="*/ 452175 w 1033175"/>
                    <a:gd name="connsiteY56" fmla="*/ 628365 h 656252"/>
                    <a:gd name="connsiteX57" fmla="*/ 356669 w 1033175"/>
                    <a:gd name="connsiteY57" fmla="*/ 653129 h 656252"/>
                    <a:gd name="connsiteX58" fmla="*/ 292547 w 1033175"/>
                    <a:gd name="connsiteY58" fmla="*/ 655495 h 656252"/>
                    <a:gd name="connsiteX59" fmla="*/ 240202 w 1033175"/>
                    <a:gd name="connsiteY59" fmla="*/ 650650 h 656252"/>
                    <a:gd name="connsiteX60" fmla="*/ 176419 w 1033175"/>
                    <a:gd name="connsiteY60" fmla="*/ 594896 h 656252"/>
                    <a:gd name="connsiteX61" fmla="*/ 43922 w 1033175"/>
                    <a:gd name="connsiteY61" fmla="*/ 476654 h 656252"/>
                    <a:gd name="connsiteX62" fmla="*/ 0 w 1033175"/>
                    <a:gd name="connsiteY62" fmla="*/ 436169 h 656252"/>
                    <a:gd name="connsiteX63" fmla="*/ 138639 w 1033175"/>
                    <a:gd name="connsiteY63" fmla="*/ 351961 h 656252"/>
                    <a:gd name="connsiteX64" fmla="*/ 168728 w 1033175"/>
                    <a:gd name="connsiteY64" fmla="*/ 340917 h 656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033175" h="656252">
                      <a:moveTo>
                        <a:pt x="168728" y="340917"/>
                      </a:moveTo>
                      <a:cubicBezTo>
                        <a:pt x="186082" y="335282"/>
                        <a:pt x="203746" y="330634"/>
                        <a:pt x="220650" y="323675"/>
                      </a:cubicBezTo>
                      <a:cubicBezTo>
                        <a:pt x="251584" y="311842"/>
                        <a:pt x="279785" y="294713"/>
                        <a:pt x="308860" y="279190"/>
                      </a:cubicBezTo>
                      <a:cubicBezTo>
                        <a:pt x="354528" y="254764"/>
                        <a:pt x="390279" y="218449"/>
                        <a:pt x="426481" y="182641"/>
                      </a:cubicBezTo>
                      <a:cubicBezTo>
                        <a:pt x="473953" y="135677"/>
                        <a:pt x="520382" y="87727"/>
                        <a:pt x="562641" y="35917"/>
                      </a:cubicBezTo>
                      <a:cubicBezTo>
                        <a:pt x="566952" y="30620"/>
                        <a:pt x="571741" y="25690"/>
                        <a:pt x="577770" y="22140"/>
                      </a:cubicBezTo>
                      <a:cubicBezTo>
                        <a:pt x="582926" y="19098"/>
                        <a:pt x="588448" y="18027"/>
                        <a:pt x="594054" y="19661"/>
                      </a:cubicBezTo>
                      <a:cubicBezTo>
                        <a:pt x="599886" y="21380"/>
                        <a:pt x="603464" y="24253"/>
                        <a:pt x="601773" y="31973"/>
                      </a:cubicBezTo>
                      <a:cubicBezTo>
                        <a:pt x="597576" y="51187"/>
                        <a:pt x="587377" y="67640"/>
                        <a:pt x="578418" y="84600"/>
                      </a:cubicBezTo>
                      <a:cubicBezTo>
                        <a:pt x="569431" y="101616"/>
                        <a:pt x="559148" y="117928"/>
                        <a:pt x="549541" y="134635"/>
                      </a:cubicBezTo>
                      <a:cubicBezTo>
                        <a:pt x="547794" y="137649"/>
                        <a:pt x="545878" y="140748"/>
                        <a:pt x="546301" y="145510"/>
                      </a:cubicBezTo>
                      <a:cubicBezTo>
                        <a:pt x="558753" y="141255"/>
                        <a:pt x="568783" y="133592"/>
                        <a:pt x="578841" y="126267"/>
                      </a:cubicBezTo>
                      <a:cubicBezTo>
                        <a:pt x="627918" y="90488"/>
                        <a:pt x="676657" y="54229"/>
                        <a:pt x="723396" y="15379"/>
                      </a:cubicBezTo>
                      <a:cubicBezTo>
                        <a:pt x="727734" y="11773"/>
                        <a:pt x="732073" y="8110"/>
                        <a:pt x="736553" y="4673"/>
                      </a:cubicBezTo>
                      <a:cubicBezTo>
                        <a:pt x="744497" y="-1440"/>
                        <a:pt x="753175" y="-905"/>
                        <a:pt x="761908" y="2560"/>
                      </a:cubicBezTo>
                      <a:cubicBezTo>
                        <a:pt x="768754" y="5293"/>
                        <a:pt x="770585" y="11068"/>
                        <a:pt x="770304" y="17802"/>
                      </a:cubicBezTo>
                      <a:cubicBezTo>
                        <a:pt x="769853" y="28536"/>
                        <a:pt x="765373" y="38002"/>
                        <a:pt x="760161" y="46989"/>
                      </a:cubicBezTo>
                      <a:cubicBezTo>
                        <a:pt x="741455" y="79275"/>
                        <a:pt x="716155" y="106124"/>
                        <a:pt x="689645" y="131987"/>
                      </a:cubicBezTo>
                      <a:cubicBezTo>
                        <a:pt x="687475" y="134099"/>
                        <a:pt x="682799" y="135677"/>
                        <a:pt x="684573" y="139340"/>
                      </a:cubicBezTo>
                      <a:cubicBezTo>
                        <a:pt x="686433" y="143199"/>
                        <a:pt x="691166" y="141678"/>
                        <a:pt x="694321" y="140748"/>
                      </a:cubicBezTo>
                      <a:cubicBezTo>
                        <a:pt x="710662" y="135959"/>
                        <a:pt x="725396" y="127479"/>
                        <a:pt x="740553" y="119929"/>
                      </a:cubicBezTo>
                      <a:cubicBezTo>
                        <a:pt x="779685" y="100433"/>
                        <a:pt x="808619" y="69640"/>
                        <a:pt x="835101" y="35917"/>
                      </a:cubicBezTo>
                      <a:cubicBezTo>
                        <a:pt x="840595" y="28902"/>
                        <a:pt x="846258" y="22112"/>
                        <a:pt x="851047" y="14562"/>
                      </a:cubicBezTo>
                      <a:cubicBezTo>
                        <a:pt x="855442" y="7631"/>
                        <a:pt x="861866" y="7490"/>
                        <a:pt x="869162" y="9772"/>
                      </a:cubicBezTo>
                      <a:cubicBezTo>
                        <a:pt x="878403" y="12674"/>
                        <a:pt x="885897" y="17351"/>
                        <a:pt x="889869" y="26564"/>
                      </a:cubicBezTo>
                      <a:cubicBezTo>
                        <a:pt x="892405" y="34818"/>
                        <a:pt x="891475" y="43101"/>
                        <a:pt x="889869" y="51356"/>
                      </a:cubicBezTo>
                      <a:cubicBezTo>
                        <a:pt x="890377" y="60146"/>
                        <a:pt x="888179" y="68400"/>
                        <a:pt x="884235" y="76148"/>
                      </a:cubicBezTo>
                      <a:cubicBezTo>
                        <a:pt x="862598" y="118745"/>
                        <a:pt x="831270" y="152750"/>
                        <a:pt x="791997" y="179683"/>
                      </a:cubicBezTo>
                      <a:cubicBezTo>
                        <a:pt x="769909" y="194840"/>
                        <a:pt x="748441" y="210927"/>
                        <a:pt x="724494" y="223154"/>
                      </a:cubicBezTo>
                      <a:cubicBezTo>
                        <a:pt x="723170" y="223830"/>
                        <a:pt x="722015" y="224816"/>
                        <a:pt x="721226" y="226732"/>
                      </a:cubicBezTo>
                      <a:cubicBezTo>
                        <a:pt x="723903" y="229718"/>
                        <a:pt x="727706" y="228760"/>
                        <a:pt x="731002" y="228817"/>
                      </a:cubicBezTo>
                      <a:cubicBezTo>
                        <a:pt x="773008" y="229549"/>
                        <a:pt x="814789" y="232648"/>
                        <a:pt x="856147" y="240480"/>
                      </a:cubicBezTo>
                      <a:cubicBezTo>
                        <a:pt x="864119" y="242002"/>
                        <a:pt x="872177" y="241297"/>
                        <a:pt x="880206" y="241382"/>
                      </a:cubicBezTo>
                      <a:cubicBezTo>
                        <a:pt x="884742" y="241410"/>
                        <a:pt x="889137" y="241635"/>
                        <a:pt x="892997" y="244396"/>
                      </a:cubicBezTo>
                      <a:cubicBezTo>
                        <a:pt x="914521" y="244087"/>
                        <a:pt x="935341" y="239804"/>
                        <a:pt x="955879" y="233663"/>
                      </a:cubicBezTo>
                      <a:cubicBezTo>
                        <a:pt x="968585" y="231014"/>
                        <a:pt x="981262" y="228141"/>
                        <a:pt x="994025" y="225859"/>
                      </a:cubicBezTo>
                      <a:cubicBezTo>
                        <a:pt x="999237" y="224929"/>
                        <a:pt x="1004674" y="224704"/>
                        <a:pt x="1009971" y="225042"/>
                      </a:cubicBezTo>
                      <a:cubicBezTo>
                        <a:pt x="1028734" y="226253"/>
                        <a:pt x="1038284" y="242171"/>
                        <a:pt x="1030396" y="259131"/>
                      </a:cubicBezTo>
                      <a:cubicBezTo>
                        <a:pt x="1023832" y="273217"/>
                        <a:pt x="1012647" y="283444"/>
                        <a:pt x="1000899" y="293079"/>
                      </a:cubicBezTo>
                      <a:cubicBezTo>
                        <a:pt x="997265" y="296066"/>
                        <a:pt x="993546" y="298939"/>
                        <a:pt x="989855" y="301869"/>
                      </a:cubicBezTo>
                      <a:cubicBezTo>
                        <a:pt x="977290" y="308405"/>
                        <a:pt x="963344" y="311138"/>
                        <a:pt x="950272" y="316237"/>
                      </a:cubicBezTo>
                      <a:cubicBezTo>
                        <a:pt x="931002" y="323703"/>
                        <a:pt x="910548" y="324605"/>
                        <a:pt x="890405" y="327225"/>
                      </a:cubicBezTo>
                      <a:cubicBezTo>
                        <a:pt x="873501" y="328380"/>
                        <a:pt x="856682" y="330718"/>
                        <a:pt x="839778" y="331845"/>
                      </a:cubicBezTo>
                      <a:cubicBezTo>
                        <a:pt x="788954" y="335254"/>
                        <a:pt x="738243" y="339086"/>
                        <a:pt x="688011" y="348326"/>
                      </a:cubicBezTo>
                      <a:cubicBezTo>
                        <a:pt x="641046" y="356975"/>
                        <a:pt x="601097" y="379147"/>
                        <a:pt x="565825" y="409969"/>
                      </a:cubicBezTo>
                      <a:cubicBezTo>
                        <a:pt x="543878" y="429154"/>
                        <a:pt x="524072" y="450763"/>
                        <a:pt x="503703" y="471724"/>
                      </a:cubicBezTo>
                      <a:cubicBezTo>
                        <a:pt x="500886" y="474597"/>
                        <a:pt x="496153" y="477922"/>
                        <a:pt x="497590" y="481894"/>
                      </a:cubicBezTo>
                      <a:cubicBezTo>
                        <a:pt x="499224" y="486345"/>
                        <a:pt x="504943" y="484345"/>
                        <a:pt x="508915" y="484514"/>
                      </a:cubicBezTo>
                      <a:cubicBezTo>
                        <a:pt x="585546" y="487557"/>
                        <a:pt x="660626" y="499643"/>
                        <a:pt x="733594" y="523505"/>
                      </a:cubicBezTo>
                      <a:cubicBezTo>
                        <a:pt x="748047" y="528239"/>
                        <a:pt x="761739" y="534944"/>
                        <a:pt x="775431" y="541564"/>
                      </a:cubicBezTo>
                      <a:cubicBezTo>
                        <a:pt x="782925" y="545170"/>
                        <a:pt x="789179" y="549791"/>
                        <a:pt x="792983" y="557313"/>
                      </a:cubicBezTo>
                      <a:cubicBezTo>
                        <a:pt x="810704" y="571287"/>
                        <a:pt x="825466" y="586979"/>
                        <a:pt x="825185" y="611630"/>
                      </a:cubicBezTo>
                      <a:cubicBezTo>
                        <a:pt x="825100" y="619209"/>
                        <a:pt x="822311" y="626055"/>
                        <a:pt x="819691" y="632929"/>
                      </a:cubicBezTo>
                      <a:cubicBezTo>
                        <a:pt x="812563" y="643550"/>
                        <a:pt x="801716" y="643268"/>
                        <a:pt x="790926" y="642367"/>
                      </a:cubicBezTo>
                      <a:cubicBezTo>
                        <a:pt x="767092" y="640423"/>
                        <a:pt x="744582" y="632337"/>
                        <a:pt x="721649" y="626365"/>
                      </a:cubicBezTo>
                      <a:cubicBezTo>
                        <a:pt x="678319" y="615096"/>
                        <a:pt x="634426" y="607771"/>
                        <a:pt x="589715" y="606446"/>
                      </a:cubicBezTo>
                      <a:cubicBezTo>
                        <a:pt x="542582" y="605038"/>
                        <a:pt x="496970" y="614391"/>
                        <a:pt x="452175" y="628365"/>
                      </a:cubicBezTo>
                      <a:cubicBezTo>
                        <a:pt x="420762" y="638141"/>
                        <a:pt x="389265" y="647692"/>
                        <a:pt x="356669" y="653129"/>
                      </a:cubicBezTo>
                      <a:cubicBezTo>
                        <a:pt x="335342" y="656679"/>
                        <a:pt x="313959" y="656791"/>
                        <a:pt x="292547" y="655495"/>
                      </a:cubicBezTo>
                      <a:cubicBezTo>
                        <a:pt x="275052" y="654425"/>
                        <a:pt x="257472" y="654059"/>
                        <a:pt x="240202" y="650650"/>
                      </a:cubicBezTo>
                      <a:cubicBezTo>
                        <a:pt x="217579" y="633633"/>
                        <a:pt x="197661" y="613490"/>
                        <a:pt x="176419" y="594896"/>
                      </a:cubicBezTo>
                      <a:cubicBezTo>
                        <a:pt x="131906" y="555876"/>
                        <a:pt x="87956" y="516209"/>
                        <a:pt x="43922" y="476654"/>
                      </a:cubicBezTo>
                      <a:cubicBezTo>
                        <a:pt x="29103" y="463356"/>
                        <a:pt x="13748" y="450622"/>
                        <a:pt x="0" y="436169"/>
                      </a:cubicBezTo>
                      <a:cubicBezTo>
                        <a:pt x="38935" y="396136"/>
                        <a:pt x="85139" y="368104"/>
                        <a:pt x="138639" y="351961"/>
                      </a:cubicBezTo>
                      <a:cubicBezTo>
                        <a:pt x="148837" y="348890"/>
                        <a:pt x="158698" y="344636"/>
                        <a:pt x="168728" y="340917"/>
                      </a:cubicBezTo>
                      <a:close/>
                    </a:path>
                  </a:pathLst>
                </a:custGeom>
                <a:solidFill>
                  <a:srgbClr val="FCC6AA"/>
                </a:solidFill>
                <a:ln w="2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554492"/>
                  <a:endParaRPr lang="en-US" sz="1092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CE56B7C-2864-4ACA-B1C6-68CA5F4A0243}"/>
                  </a:ext>
                </a:extLst>
              </p:cNvPr>
              <p:cNvSpPr/>
              <p:nvPr/>
            </p:nvSpPr>
            <p:spPr>
              <a:xfrm rot="1679083">
                <a:off x="6641219" y="4089524"/>
                <a:ext cx="889203" cy="3161959"/>
              </a:xfrm>
              <a:custGeom>
                <a:avLst/>
                <a:gdLst>
                  <a:gd name="connsiteX0" fmla="*/ 0 w 889203"/>
                  <a:gd name="connsiteY0" fmla="*/ 0 h 3161959"/>
                  <a:gd name="connsiteX1" fmla="*/ 889203 w 889203"/>
                  <a:gd name="connsiteY1" fmla="*/ 0 h 3161959"/>
                  <a:gd name="connsiteX2" fmla="*/ 889203 w 889203"/>
                  <a:gd name="connsiteY2" fmla="*/ 2689466 h 3161959"/>
                  <a:gd name="connsiteX3" fmla="*/ 0 w 889203"/>
                  <a:gd name="connsiteY3" fmla="*/ 3161959 h 31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9203" h="3161959">
                    <a:moveTo>
                      <a:pt x="0" y="0"/>
                    </a:moveTo>
                    <a:lnTo>
                      <a:pt x="889203" y="0"/>
                    </a:lnTo>
                    <a:lnTo>
                      <a:pt x="889203" y="2689466"/>
                    </a:lnTo>
                    <a:lnTo>
                      <a:pt x="0" y="316195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54492"/>
                <a:endParaRPr lang="en-US" sz="1092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A87E225-84FB-4F4F-AF6C-4013C352AB37}"/>
              </a:ext>
            </a:extLst>
          </p:cNvPr>
          <p:cNvSpPr txBox="1"/>
          <p:nvPr/>
        </p:nvSpPr>
        <p:spPr>
          <a:xfrm>
            <a:off x="-1415103" y="1369050"/>
            <a:ext cx="6094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54492"/>
            <a:r>
              <a:rPr lang="en-US" sz="2800" b="1" spc="24" dirty="0">
                <a:solidFill>
                  <a:srgbClr val="DB093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2800" b="1" dirty="0">
              <a:solidFill>
                <a:srgbClr val="DB093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852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286" y="2183424"/>
            <a:ext cx="3096304" cy="718135"/>
          </a:xfrm>
          <a:prstGeom prst="rect">
            <a:avLst/>
          </a:prstGeom>
        </p:spPr>
        <p:txBody>
          <a:bodyPr vert="horz" wrap="square" lIns="0" tIns="101272" rIns="0" bIns="0" rtlCol="0">
            <a:spAutoFit/>
          </a:bodyPr>
          <a:lstStyle/>
          <a:p>
            <a:pPr>
              <a:spcBef>
                <a:spcPts val="797"/>
              </a:spcBef>
            </a:pPr>
            <a:r>
              <a:rPr sz="4002" spc="-27" dirty="0">
                <a:latin typeface="Tahoma"/>
                <a:cs typeface="Tahoma"/>
              </a:rPr>
              <a:t>Thank</a:t>
            </a:r>
            <a:r>
              <a:rPr sz="4002" spc="-309" dirty="0">
                <a:latin typeface="Tahoma"/>
                <a:cs typeface="Tahoma"/>
              </a:rPr>
              <a:t> </a:t>
            </a:r>
            <a:r>
              <a:rPr sz="4002" spc="-88" dirty="0">
                <a:latin typeface="Tahoma"/>
                <a:cs typeface="Tahoma"/>
              </a:rPr>
              <a:t>y</a:t>
            </a:r>
            <a:r>
              <a:rPr sz="4002" spc="-69" dirty="0">
                <a:latin typeface="Tahoma"/>
                <a:cs typeface="Tahoma"/>
              </a:rPr>
              <a:t>ou</a:t>
            </a:r>
            <a:r>
              <a:rPr sz="4002" spc="-58" dirty="0">
                <a:latin typeface="Tahoma"/>
                <a:cs typeface="Tahoma"/>
              </a:rPr>
              <a:t>ﻂﺤﻧ</a:t>
            </a:r>
            <a:endParaRPr sz="4002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62439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32" y="3061607"/>
                  </a:lnTo>
                  <a:lnTo>
                    <a:pt x="304785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70770" y="2920537"/>
              <a:ext cx="242402" cy="2424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274729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33" y="3051505"/>
                  </a:moveTo>
                  <a:lnTo>
                    <a:pt x="851141" y="3009442"/>
                  </a:lnTo>
                  <a:lnTo>
                    <a:pt x="835761" y="2972079"/>
                  </a:lnTo>
                  <a:lnTo>
                    <a:pt x="834936" y="2970047"/>
                  </a:lnTo>
                  <a:lnTo>
                    <a:pt x="822286" y="2955277"/>
                  </a:lnTo>
                  <a:lnTo>
                    <a:pt x="822286" y="3033014"/>
                  </a:lnTo>
                  <a:lnTo>
                    <a:pt x="817880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61" y="3142386"/>
                  </a:lnTo>
                  <a:lnTo>
                    <a:pt x="649097" y="3122218"/>
                  </a:lnTo>
                  <a:lnTo>
                    <a:pt x="623150" y="3089376"/>
                  </a:lnTo>
                  <a:lnTo>
                    <a:pt x="612190" y="3050463"/>
                  </a:lnTo>
                  <a:lnTo>
                    <a:pt x="616585" y="3010268"/>
                  </a:lnTo>
                  <a:lnTo>
                    <a:pt x="636765" y="2973603"/>
                  </a:lnTo>
                  <a:lnTo>
                    <a:pt x="669594" y="2947670"/>
                  </a:lnTo>
                  <a:lnTo>
                    <a:pt x="708507" y="2936697"/>
                  </a:lnTo>
                  <a:lnTo>
                    <a:pt x="748715" y="2941091"/>
                  </a:lnTo>
                  <a:lnTo>
                    <a:pt x="785368" y="2961259"/>
                  </a:lnTo>
                  <a:lnTo>
                    <a:pt x="811314" y="2994088"/>
                  </a:lnTo>
                  <a:lnTo>
                    <a:pt x="822286" y="3033014"/>
                  </a:lnTo>
                  <a:lnTo>
                    <a:pt x="822286" y="2955277"/>
                  </a:lnTo>
                  <a:lnTo>
                    <a:pt x="768527" y="2913824"/>
                  </a:lnTo>
                  <a:lnTo>
                    <a:pt x="727011" y="2904337"/>
                  </a:lnTo>
                  <a:lnTo>
                    <a:pt x="684936" y="2907830"/>
                  </a:lnTo>
                  <a:lnTo>
                    <a:pt x="645553" y="2924048"/>
                  </a:lnTo>
                  <a:lnTo>
                    <a:pt x="612063" y="2952699"/>
                  </a:lnTo>
                  <a:lnTo>
                    <a:pt x="589330" y="2990443"/>
                  </a:lnTo>
                  <a:lnTo>
                    <a:pt x="579843" y="3031972"/>
                  </a:lnTo>
                  <a:lnTo>
                    <a:pt x="583336" y="3074035"/>
                  </a:lnTo>
                  <a:lnTo>
                    <a:pt x="599541" y="3113417"/>
                  </a:lnTo>
                  <a:lnTo>
                    <a:pt x="628205" y="3146920"/>
                  </a:lnTo>
                  <a:lnTo>
                    <a:pt x="665949" y="3169640"/>
                  </a:lnTo>
                  <a:lnTo>
                    <a:pt x="707466" y="3179127"/>
                  </a:lnTo>
                  <a:lnTo>
                    <a:pt x="749541" y="3175635"/>
                  </a:lnTo>
                  <a:lnTo>
                    <a:pt x="788924" y="3159429"/>
                  </a:lnTo>
                  <a:lnTo>
                    <a:pt x="803694" y="3146780"/>
                  </a:lnTo>
                  <a:lnTo>
                    <a:pt x="822401" y="3130766"/>
                  </a:lnTo>
                  <a:lnTo>
                    <a:pt x="845146" y="3093021"/>
                  </a:lnTo>
                  <a:lnTo>
                    <a:pt x="854633" y="3051505"/>
                  </a:lnTo>
                  <a:close/>
                </a:path>
                <a:path w="1829434" h="3179445">
                  <a:moveTo>
                    <a:pt x="1829358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85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27" y="277977"/>
                  </a:lnTo>
                  <a:lnTo>
                    <a:pt x="933208" y="273519"/>
                  </a:lnTo>
                  <a:lnTo>
                    <a:pt x="1829358" y="1032230"/>
                  </a:lnTo>
                  <a:lnTo>
                    <a:pt x="1829358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19316027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45" y="0"/>
                  </a:moveTo>
                  <a:lnTo>
                    <a:pt x="0" y="30857"/>
                  </a:lnTo>
                  <a:lnTo>
                    <a:pt x="788073" y="698065"/>
                  </a:lnTo>
                  <a:lnTo>
                    <a:pt x="788073" y="645080"/>
                  </a:lnTo>
                  <a:lnTo>
                    <a:pt x="2614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13151" y="537520"/>
              <a:ext cx="242404" cy="242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196956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3"/>
                  </a:lnTo>
                  <a:lnTo>
                    <a:pt x="32226" y="48356"/>
                  </a:lnTo>
                  <a:lnTo>
                    <a:pt x="9488" y="86109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5"/>
                  </a:lnTo>
                  <a:lnTo>
                    <a:pt x="48363" y="242571"/>
                  </a:lnTo>
                  <a:lnTo>
                    <a:pt x="86110" y="265309"/>
                  </a:lnTo>
                  <a:lnTo>
                    <a:pt x="127630" y="274797"/>
                  </a:lnTo>
                  <a:lnTo>
                    <a:pt x="169697" y="271302"/>
                  </a:lnTo>
                  <a:lnTo>
                    <a:pt x="209084" y="255093"/>
                  </a:lnTo>
                  <a:lnTo>
                    <a:pt x="223861" y="242445"/>
                  </a:lnTo>
                  <a:lnTo>
                    <a:pt x="146120" y="242445"/>
                  </a:lnTo>
                  <a:lnTo>
                    <a:pt x="105923" y="238047"/>
                  </a:lnTo>
                  <a:lnTo>
                    <a:pt x="69262" y="217880"/>
                  </a:lnTo>
                  <a:lnTo>
                    <a:pt x="43324" y="185047"/>
                  </a:lnTo>
                  <a:lnTo>
                    <a:pt x="32356" y="146124"/>
                  </a:lnTo>
                  <a:lnTo>
                    <a:pt x="36754" y="105924"/>
                  </a:lnTo>
                  <a:lnTo>
                    <a:pt x="56916" y="69256"/>
                  </a:lnTo>
                  <a:lnTo>
                    <a:pt x="89749" y="43323"/>
                  </a:lnTo>
                  <a:lnTo>
                    <a:pt x="128671" y="32356"/>
                  </a:lnTo>
                  <a:lnTo>
                    <a:pt x="226546" y="32356"/>
                  </a:lnTo>
                  <a:lnTo>
                    <a:pt x="188688" y="9489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30" y="56922"/>
                  </a:moveTo>
                  <a:lnTo>
                    <a:pt x="231470" y="89755"/>
                  </a:lnTo>
                  <a:lnTo>
                    <a:pt x="242443" y="128676"/>
                  </a:lnTo>
                  <a:lnTo>
                    <a:pt x="238046" y="168873"/>
                  </a:lnTo>
                  <a:lnTo>
                    <a:pt x="217875" y="205535"/>
                  </a:lnTo>
                  <a:lnTo>
                    <a:pt x="185042" y="231474"/>
                  </a:lnTo>
                  <a:lnTo>
                    <a:pt x="146120" y="242445"/>
                  </a:lnTo>
                  <a:lnTo>
                    <a:pt x="223861" y="242445"/>
                  </a:lnTo>
                  <a:lnTo>
                    <a:pt x="242565" y="226435"/>
                  </a:lnTo>
                  <a:lnTo>
                    <a:pt x="265308" y="188683"/>
                  </a:lnTo>
                  <a:lnTo>
                    <a:pt x="274797" y="147162"/>
                  </a:lnTo>
                  <a:lnTo>
                    <a:pt x="271302" y="105096"/>
                  </a:lnTo>
                  <a:lnTo>
                    <a:pt x="255931" y="67745"/>
                  </a:lnTo>
                  <a:lnTo>
                    <a:pt x="218313" y="67745"/>
                  </a:lnTo>
                  <a:lnTo>
                    <a:pt x="205530" y="56922"/>
                  </a:lnTo>
                  <a:close/>
                </a:path>
                <a:path w="274955" h="274955">
                  <a:moveTo>
                    <a:pt x="238308" y="46099"/>
                  </a:moveTo>
                  <a:lnTo>
                    <a:pt x="192746" y="46099"/>
                  </a:lnTo>
                  <a:lnTo>
                    <a:pt x="218313" y="67745"/>
                  </a:lnTo>
                  <a:lnTo>
                    <a:pt x="255931" y="67745"/>
                  </a:lnTo>
                  <a:lnTo>
                    <a:pt x="255094" y="65711"/>
                  </a:lnTo>
                  <a:lnTo>
                    <a:pt x="238308" y="46099"/>
                  </a:lnTo>
                  <a:close/>
                </a:path>
                <a:path w="274955" h="274955">
                  <a:moveTo>
                    <a:pt x="226546" y="32356"/>
                  </a:moveTo>
                  <a:lnTo>
                    <a:pt x="128671" y="32356"/>
                  </a:lnTo>
                  <a:lnTo>
                    <a:pt x="168868" y="36754"/>
                  </a:lnTo>
                  <a:lnTo>
                    <a:pt x="205530" y="56922"/>
                  </a:lnTo>
                  <a:lnTo>
                    <a:pt x="192746" y="46099"/>
                  </a:lnTo>
                  <a:lnTo>
                    <a:pt x="238308" y="46099"/>
                  </a:lnTo>
                  <a:lnTo>
                    <a:pt x="226546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7532244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82" y="1914894"/>
                  </a:moveTo>
                  <a:lnTo>
                    <a:pt x="2483505" y="1914894"/>
                  </a:lnTo>
                  <a:lnTo>
                    <a:pt x="2571855" y="1989701"/>
                  </a:lnTo>
                  <a:lnTo>
                    <a:pt x="2571855" y="1936716"/>
                  </a:lnTo>
                  <a:lnTo>
                    <a:pt x="2546082" y="1914894"/>
                  </a:lnTo>
                  <a:close/>
                </a:path>
                <a:path w="2572384" h="1990089">
                  <a:moveTo>
                    <a:pt x="26135" y="0"/>
                  </a:moveTo>
                  <a:lnTo>
                    <a:pt x="0" y="30857"/>
                  </a:lnTo>
                  <a:lnTo>
                    <a:pt x="2248423" y="1934412"/>
                  </a:lnTo>
                  <a:lnTo>
                    <a:pt x="2483505" y="1914894"/>
                  </a:lnTo>
                  <a:lnTo>
                    <a:pt x="2546082" y="1914894"/>
                  </a:lnTo>
                  <a:lnTo>
                    <a:pt x="2519889" y="1892717"/>
                  </a:lnTo>
                  <a:lnTo>
                    <a:pt x="2261742" y="1892717"/>
                  </a:lnTo>
                  <a:lnTo>
                    <a:pt x="26135" y="0"/>
                  </a:lnTo>
                  <a:close/>
                </a:path>
                <a:path w="2572384" h="1990089">
                  <a:moveTo>
                    <a:pt x="2496824" y="1873189"/>
                  </a:moveTo>
                  <a:lnTo>
                    <a:pt x="2261742" y="1892717"/>
                  </a:lnTo>
                  <a:lnTo>
                    <a:pt x="2519889" y="1892717"/>
                  </a:lnTo>
                  <a:lnTo>
                    <a:pt x="249682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9382" y="81409"/>
              <a:ext cx="242406" cy="242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413183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4" y="255093"/>
                  </a:lnTo>
                  <a:lnTo>
                    <a:pt x="223870" y="242440"/>
                  </a:lnTo>
                  <a:lnTo>
                    <a:pt x="146128" y="242440"/>
                  </a:lnTo>
                  <a:lnTo>
                    <a:pt x="105929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5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5" y="205530"/>
                  </a:lnTo>
                  <a:lnTo>
                    <a:pt x="185048" y="231469"/>
                  </a:lnTo>
                  <a:lnTo>
                    <a:pt x="146128" y="242440"/>
                  </a:lnTo>
                  <a:lnTo>
                    <a:pt x="223870" y="242440"/>
                  </a:lnTo>
                  <a:lnTo>
                    <a:pt x="242565" y="226440"/>
                  </a:lnTo>
                  <a:lnTo>
                    <a:pt x="265308" y="188688"/>
                  </a:lnTo>
                  <a:lnTo>
                    <a:pt x="274797" y="147166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6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6" y="46093"/>
                  </a:lnTo>
                  <a:close/>
                </a:path>
                <a:path w="274955" h="274955">
                  <a:moveTo>
                    <a:pt x="226548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6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05404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0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0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06147" y="1508322"/>
              <a:ext cx="197952" cy="242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889953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1" y="169693"/>
                  </a:lnTo>
                  <a:lnTo>
                    <a:pt x="19698" y="209080"/>
                  </a:lnTo>
                  <a:lnTo>
                    <a:pt x="48364" y="242571"/>
                  </a:lnTo>
                  <a:lnTo>
                    <a:pt x="86107" y="265304"/>
                  </a:lnTo>
                  <a:lnTo>
                    <a:pt x="127628" y="274792"/>
                  </a:lnTo>
                  <a:lnTo>
                    <a:pt x="169693" y="271297"/>
                  </a:lnTo>
                  <a:lnTo>
                    <a:pt x="209078" y="255087"/>
                  </a:lnTo>
                  <a:lnTo>
                    <a:pt x="214145" y="250751"/>
                  </a:lnTo>
                  <a:lnTo>
                    <a:pt x="214145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14145" y="32352"/>
                  </a:lnTo>
                  <a:lnTo>
                    <a:pt x="214145" y="24824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14630" h="274955">
                  <a:moveTo>
                    <a:pt x="214145" y="208479"/>
                  </a:moveTo>
                  <a:lnTo>
                    <a:pt x="185045" y="231469"/>
                  </a:lnTo>
                  <a:lnTo>
                    <a:pt x="146123" y="242440"/>
                  </a:lnTo>
                  <a:lnTo>
                    <a:pt x="214145" y="242440"/>
                  </a:lnTo>
                  <a:lnTo>
                    <a:pt x="214145" y="208479"/>
                  </a:lnTo>
                  <a:close/>
                </a:path>
                <a:path w="214630" h="274955">
                  <a:moveTo>
                    <a:pt x="205533" y="56916"/>
                  </a:moveTo>
                  <a:lnTo>
                    <a:pt x="214145" y="67817"/>
                  </a:lnTo>
                  <a:lnTo>
                    <a:pt x="214145" y="64207"/>
                  </a:lnTo>
                  <a:lnTo>
                    <a:pt x="205533" y="56916"/>
                  </a:lnTo>
                  <a:close/>
                </a:path>
                <a:path w="214630" h="274955">
                  <a:moveTo>
                    <a:pt x="214145" y="46093"/>
                  </a:moveTo>
                  <a:lnTo>
                    <a:pt x="192750" y="46093"/>
                  </a:lnTo>
                  <a:lnTo>
                    <a:pt x="214145" y="64207"/>
                  </a:lnTo>
                  <a:lnTo>
                    <a:pt x="214145" y="46093"/>
                  </a:lnTo>
                  <a:close/>
                </a:path>
                <a:path w="214630" h="274955">
                  <a:moveTo>
                    <a:pt x="214145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14145" y="46093"/>
                  </a:lnTo>
                  <a:lnTo>
                    <a:pt x="214145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334069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68" y="0"/>
                  </a:moveTo>
                  <a:lnTo>
                    <a:pt x="0" y="0"/>
                  </a:lnTo>
                  <a:lnTo>
                    <a:pt x="770029" y="651932"/>
                  </a:lnTo>
                  <a:lnTo>
                    <a:pt x="770029" y="598957"/>
                  </a:lnTo>
                  <a:lnTo>
                    <a:pt x="6256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55786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83" y="0"/>
                  </a:moveTo>
                  <a:lnTo>
                    <a:pt x="0" y="0"/>
                  </a:lnTo>
                  <a:lnTo>
                    <a:pt x="348314" y="294892"/>
                  </a:lnTo>
                  <a:lnTo>
                    <a:pt x="348314" y="241908"/>
                  </a:lnTo>
                  <a:lnTo>
                    <a:pt x="62583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55173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9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69" y="1037766"/>
                  </a:lnTo>
                  <a:lnTo>
                    <a:pt x="1918139" y="2008072"/>
                  </a:lnTo>
                  <a:lnTo>
                    <a:pt x="1944274" y="1977214"/>
                  </a:lnTo>
                  <a:lnTo>
                    <a:pt x="811000" y="1017746"/>
                  </a:lnTo>
                  <a:lnTo>
                    <a:pt x="776687" y="604586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59911" y="1866990"/>
              <a:ext cx="242406" cy="24240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43714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4" y="242440"/>
                  </a:lnTo>
                  <a:lnTo>
                    <a:pt x="105923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3" y="89749"/>
                  </a:lnTo>
                  <a:lnTo>
                    <a:pt x="242445" y="128671"/>
                  </a:lnTo>
                  <a:lnTo>
                    <a:pt x="238050" y="168868"/>
                  </a:lnTo>
                  <a:lnTo>
                    <a:pt x="217889" y="205530"/>
                  </a:lnTo>
                  <a:lnTo>
                    <a:pt x="185050" y="231469"/>
                  </a:lnTo>
                  <a:lnTo>
                    <a:pt x="146124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07" y="188683"/>
                  </a:lnTo>
                  <a:lnTo>
                    <a:pt x="274795" y="147164"/>
                  </a:lnTo>
                  <a:lnTo>
                    <a:pt x="271301" y="105099"/>
                  </a:lnTo>
                  <a:lnTo>
                    <a:pt x="255926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1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6" y="67739"/>
                  </a:lnTo>
                  <a:lnTo>
                    <a:pt x="255091" y="65711"/>
                  </a:lnTo>
                  <a:lnTo>
                    <a:pt x="238301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1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63339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27681" y="1110025"/>
              <a:ext cx="242406" cy="2423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211485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3" y="242440"/>
                  </a:lnTo>
                  <a:lnTo>
                    <a:pt x="146117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0" y="146120"/>
                  </a:lnTo>
                  <a:lnTo>
                    <a:pt x="36746" y="105923"/>
                  </a:lnTo>
                  <a:lnTo>
                    <a:pt x="56911" y="69262"/>
                  </a:lnTo>
                  <a:lnTo>
                    <a:pt x="89750" y="43323"/>
                  </a:lnTo>
                  <a:lnTo>
                    <a:pt x="128676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6" y="32352"/>
                  </a:lnTo>
                  <a:lnTo>
                    <a:pt x="168878" y="36749"/>
                  </a:lnTo>
                  <a:lnTo>
                    <a:pt x="205545" y="56916"/>
                  </a:lnTo>
                  <a:lnTo>
                    <a:pt x="231477" y="89749"/>
                  </a:lnTo>
                  <a:lnTo>
                    <a:pt x="242442" y="128671"/>
                  </a:lnTo>
                  <a:lnTo>
                    <a:pt x="238043" y="168868"/>
                  </a:lnTo>
                  <a:lnTo>
                    <a:pt x="217880" y="205530"/>
                  </a:lnTo>
                  <a:lnTo>
                    <a:pt x="185041" y="231469"/>
                  </a:lnTo>
                  <a:lnTo>
                    <a:pt x="146117" y="242440"/>
                  </a:lnTo>
                  <a:lnTo>
                    <a:pt x="223873" y="242440"/>
                  </a:lnTo>
                  <a:lnTo>
                    <a:pt x="242570" y="226440"/>
                  </a:lnTo>
                  <a:lnTo>
                    <a:pt x="265305" y="188688"/>
                  </a:lnTo>
                  <a:lnTo>
                    <a:pt x="274792" y="147166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5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3797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24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927" y="8145614"/>
              <a:ext cx="242399" cy="242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27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39"/>
                  </a:lnTo>
                  <a:lnTo>
                    <a:pt x="1217168" y="128676"/>
                  </a:lnTo>
                  <a:lnTo>
                    <a:pt x="1212761" y="168871"/>
                  </a:lnTo>
                  <a:lnTo>
                    <a:pt x="1192593" y="205524"/>
                  </a:lnTo>
                  <a:lnTo>
                    <a:pt x="1159764" y="231470"/>
                  </a:lnTo>
                  <a:lnTo>
                    <a:pt x="1120851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63" y="43319"/>
                  </a:lnTo>
                  <a:lnTo>
                    <a:pt x="1103388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39"/>
                  </a:lnTo>
                  <a:lnTo>
                    <a:pt x="1201267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11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43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600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27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75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15" y="2947301"/>
                  </a:lnTo>
                  <a:lnTo>
                    <a:pt x="1384858" y="2905607"/>
                  </a:lnTo>
                  <a:lnTo>
                    <a:pt x="1438452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971648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2"/>
                  </a:lnTo>
                  <a:lnTo>
                    <a:pt x="761932" y="698061"/>
                  </a:lnTo>
                  <a:lnTo>
                    <a:pt x="788068" y="66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543" y="10528635"/>
              <a:ext cx="242406" cy="2424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2348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9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1" y="86114"/>
                  </a:lnTo>
                  <a:lnTo>
                    <a:pt x="0" y="127635"/>
                  </a:lnTo>
                  <a:lnTo>
                    <a:pt x="3492" y="169700"/>
                  </a:lnTo>
                  <a:lnTo>
                    <a:pt x="19702" y="209085"/>
                  </a:lnTo>
                  <a:lnTo>
                    <a:pt x="48359" y="242565"/>
                  </a:lnTo>
                  <a:lnTo>
                    <a:pt x="86112" y="265304"/>
                  </a:lnTo>
                  <a:lnTo>
                    <a:pt x="127633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0" y="242445"/>
                  </a:lnTo>
                  <a:lnTo>
                    <a:pt x="146118" y="242445"/>
                  </a:lnTo>
                  <a:lnTo>
                    <a:pt x="105921" y="238043"/>
                  </a:lnTo>
                  <a:lnTo>
                    <a:pt x="88933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4"/>
                  </a:lnTo>
                  <a:lnTo>
                    <a:pt x="128670" y="32356"/>
                  </a:lnTo>
                  <a:lnTo>
                    <a:pt x="226549" y="32356"/>
                  </a:lnTo>
                  <a:lnTo>
                    <a:pt x="226429" y="32221"/>
                  </a:lnTo>
                  <a:lnTo>
                    <a:pt x="188690" y="9488"/>
                  </a:lnTo>
                  <a:lnTo>
                    <a:pt x="147169" y="0"/>
                  </a:lnTo>
                  <a:close/>
                </a:path>
                <a:path w="274955" h="274954">
                  <a:moveTo>
                    <a:pt x="226549" y="32356"/>
                  </a:moveTo>
                  <a:lnTo>
                    <a:pt x="128670" y="32356"/>
                  </a:lnTo>
                  <a:lnTo>
                    <a:pt x="168870" y="36754"/>
                  </a:lnTo>
                  <a:lnTo>
                    <a:pt x="205538" y="56916"/>
                  </a:lnTo>
                  <a:lnTo>
                    <a:pt x="231475" y="89750"/>
                  </a:lnTo>
                  <a:lnTo>
                    <a:pt x="242443" y="128672"/>
                  </a:lnTo>
                  <a:lnTo>
                    <a:pt x="238041" y="168873"/>
                  </a:lnTo>
                  <a:lnTo>
                    <a:pt x="217873" y="205540"/>
                  </a:lnTo>
                  <a:lnTo>
                    <a:pt x="185039" y="231477"/>
                  </a:lnTo>
                  <a:lnTo>
                    <a:pt x="146118" y="242445"/>
                  </a:lnTo>
                  <a:lnTo>
                    <a:pt x="223860" y="242445"/>
                  </a:lnTo>
                  <a:lnTo>
                    <a:pt x="242573" y="226430"/>
                  </a:lnTo>
                  <a:lnTo>
                    <a:pt x="265307" y="188683"/>
                  </a:lnTo>
                  <a:lnTo>
                    <a:pt x="274792" y="147164"/>
                  </a:lnTo>
                  <a:lnTo>
                    <a:pt x="271298" y="105099"/>
                  </a:lnTo>
                  <a:lnTo>
                    <a:pt x="255091" y="65711"/>
                  </a:lnTo>
                  <a:lnTo>
                    <a:pt x="226549" y="32356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3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13612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6" y="96978"/>
                  </a:moveTo>
                  <a:lnTo>
                    <a:pt x="310118" y="96978"/>
                  </a:lnTo>
                  <a:lnTo>
                    <a:pt x="2545725" y="1989695"/>
                  </a:lnTo>
                  <a:lnTo>
                    <a:pt x="2571850" y="1958837"/>
                  </a:lnTo>
                  <a:lnTo>
                    <a:pt x="372686" y="96978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4"/>
                  </a:lnTo>
                  <a:lnTo>
                    <a:pt x="75036" y="116506"/>
                  </a:lnTo>
                  <a:lnTo>
                    <a:pt x="310118" y="96978"/>
                  </a:lnTo>
                  <a:lnTo>
                    <a:pt x="372686" y="96978"/>
                  </a:lnTo>
                  <a:lnTo>
                    <a:pt x="346503" y="74811"/>
                  </a:lnTo>
                  <a:lnTo>
                    <a:pt x="88355" y="74811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7" y="55283"/>
                  </a:moveTo>
                  <a:lnTo>
                    <a:pt x="88355" y="74811"/>
                  </a:lnTo>
                  <a:lnTo>
                    <a:pt x="346503" y="74811"/>
                  </a:lnTo>
                  <a:lnTo>
                    <a:pt x="323437" y="55283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2315" y="10984745"/>
              <a:ext cx="242400" cy="2424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16121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2" y="0"/>
                  </a:moveTo>
                  <a:lnTo>
                    <a:pt x="105095" y="3494"/>
                  </a:lnTo>
                  <a:lnTo>
                    <a:pt x="65710" y="19704"/>
                  </a:lnTo>
                  <a:lnTo>
                    <a:pt x="32234" y="48362"/>
                  </a:lnTo>
                  <a:lnTo>
                    <a:pt x="9491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702" y="209080"/>
                  </a:lnTo>
                  <a:lnTo>
                    <a:pt x="48359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3" y="271297"/>
                  </a:lnTo>
                  <a:lnTo>
                    <a:pt x="209079" y="255087"/>
                  </a:lnTo>
                  <a:lnTo>
                    <a:pt x="223857" y="242440"/>
                  </a:lnTo>
                  <a:lnTo>
                    <a:pt x="146118" y="242440"/>
                  </a:lnTo>
                  <a:lnTo>
                    <a:pt x="105921" y="238042"/>
                  </a:lnTo>
                  <a:lnTo>
                    <a:pt x="88935" y="228698"/>
                  </a:lnTo>
                  <a:lnTo>
                    <a:pt x="82042" y="228698"/>
                  </a:lnTo>
                  <a:lnTo>
                    <a:pt x="56476" y="207052"/>
                  </a:lnTo>
                  <a:lnTo>
                    <a:pt x="60709" y="207052"/>
                  </a:lnTo>
                  <a:lnTo>
                    <a:pt x="43320" y="185042"/>
                  </a:lnTo>
                  <a:lnTo>
                    <a:pt x="32349" y="146120"/>
                  </a:lnTo>
                  <a:lnTo>
                    <a:pt x="36747" y="105923"/>
                  </a:lnTo>
                  <a:lnTo>
                    <a:pt x="56914" y="69262"/>
                  </a:lnTo>
                  <a:lnTo>
                    <a:pt x="89747" y="43323"/>
                  </a:lnTo>
                  <a:lnTo>
                    <a:pt x="128670" y="32352"/>
                  </a:lnTo>
                  <a:lnTo>
                    <a:pt x="226545" y="32352"/>
                  </a:lnTo>
                  <a:lnTo>
                    <a:pt x="226430" y="32221"/>
                  </a:lnTo>
                  <a:lnTo>
                    <a:pt x="188685" y="9488"/>
                  </a:lnTo>
                  <a:lnTo>
                    <a:pt x="147162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70" y="32352"/>
                  </a:lnTo>
                  <a:lnTo>
                    <a:pt x="168870" y="36749"/>
                  </a:lnTo>
                  <a:lnTo>
                    <a:pt x="205538" y="56916"/>
                  </a:lnTo>
                  <a:lnTo>
                    <a:pt x="231475" y="89749"/>
                  </a:lnTo>
                  <a:lnTo>
                    <a:pt x="242443" y="128671"/>
                  </a:lnTo>
                  <a:lnTo>
                    <a:pt x="238041" y="168868"/>
                  </a:lnTo>
                  <a:lnTo>
                    <a:pt x="217873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57" y="242440"/>
                  </a:lnTo>
                  <a:lnTo>
                    <a:pt x="242563" y="226430"/>
                  </a:lnTo>
                  <a:lnTo>
                    <a:pt x="265301" y="188682"/>
                  </a:lnTo>
                  <a:lnTo>
                    <a:pt x="274790" y="147161"/>
                  </a:lnTo>
                  <a:lnTo>
                    <a:pt x="271297" y="105094"/>
                  </a:lnTo>
                  <a:lnTo>
                    <a:pt x="255090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59" y="217875"/>
                  </a:moveTo>
                  <a:lnTo>
                    <a:pt x="82042" y="228698"/>
                  </a:lnTo>
                  <a:lnTo>
                    <a:pt x="88935" y="228698"/>
                  </a:lnTo>
                  <a:lnTo>
                    <a:pt x="69259" y="217875"/>
                  </a:lnTo>
                  <a:close/>
                </a:path>
                <a:path w="274955" h="274954">
                  <a:moveTo>
                    <a:pt x="60709" y="207052"/>
                  </a:moveTo>
                  <a:lnTo>
                    <a:pt x="56476" y="207052"/>
                  </a:lnTo>
                  <a:lnTo>
                    <a:pt x="69259" y="217875"/>
                  </a:lnTo>
                  <a:lnTo>
                    <a:pt x="60709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6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697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557832"/>
              <a:ext cx="197947" cy="24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1"/>
                  </a:moveTo>
                  <a:lnTo>
                    <a:pt x="0" y="249964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8" y="271297"/>
                  </a:lnTo>
                  <a:lnTo>
                    <a:pt x="148436" y="255087"/>
                  </a:lnTo>
                  <a:lnTo>
                    <a:pt x="163214" y="242440"/>
                  </a:lnTo>
                  <a:lnTo>
                    <a:pt x="85471" y="242440"/>
                  </a:lnTo>
                  <a:lnTo>
                    <a:pt x="45274" y="238042"/>
                  </a:lnTo>
                  <a:lnTo>
                    <a:pt x="28290" y="228698"/>
                  </a:lnTo>
                  <a:lnTo>
                    <a:pt x="21396" y="228698"/>
                  </a:lnTo>
                  <a:lnTo>
                    <a:pt x="0" y="210581"/>
                  </a:lnTo>
                  <a:close/>
                </a:path>
                <a:path w="214629" h="274954">
                  <a:moveTo>
                    <a:pt x="165893" y="32352"/>
                  </a:moveTo>
                  <a:lnTo>
                    <a:pt x="68024" y="32352"/>
                  </a:lnTo>
                  <a:lnTo>
                    <a:pt x="108227" y="36749"/>
                  </a:lnTo>
                  <a:lnTo>
                    <a:pt x="144896" y="56916"/>
                  </a:lnTo>
                  <a:lnTo>
                    <a:pt x="170827" y="89749"/>
                  </a:lnTo>
                  <a:lnTo>
                    <a:pt x="181791" y="128671"/>
                  </a:lnTo>
                  <a:lnTo>
                    <a:pt x="177389" y="168868"/>
                  </a:lnTo>
                  <a:lnTo>
                    <a:pt x="157220" y="205530"/>
                  </a:lnTo>
                  <a:lnTo>
                    <a:pt x="124391" y="231469"/>
                  </a:lnTo>
                  <a:lnTo>
                    <a:pt x="85471" y="242440"/>
                  </a:lnTo>
                  <a:lnTo>
                    <a:pt x="163214" y="242440"/>
                  </a:lnTo>
                  <a:lnTo>
                    <a:pt x="181921" y="226430"/>
                  </a:lnTo>
                  <a:lnTo>
                    <a:pt x="204659" y="188682"/>
                  </a:lnTo>
                  <a:lnTo>
                    <a:pt x="214147" y="147161"/>
                  </a:lnTo>
                  <a:lnTo>
                    <a:pt x="210653" y="105094"/>
                  </a:lnTo>
                  <a:lnTo>
                    <a:pt x="194443" y="65707"/>
                  </a:lnTo>
                  <a:lnTo>
                    <a:pt x="165893" y="32352"/>
                  </a:lnTo>
                  <a:close/>
                </a:path>
                <a:path w="214629" h="274954">
                  <a:moveTo>
                    <a:pt x="8617" y="217875"/>
                  </a:moveTo>
                  <a:lnTo>
                    <a:pt x="21396" y="228698"/>
                  </a:lnTo>
                  <a:lnTo>
                    <a:pt x="28290" y="228698"/>
                  </a:lnTo>
                  <a:lnTo>
                    <a:pt x="8617" y="217875"/>
                  </a:lnTo>
                  <a:close/>
                </a:path>
                <a:path w="214629" h="274954">
                  <a:moveTo>
                    <a:pt x="0" y="206967"/>
                  </a:moveTo>
                  <a:lnTo>
                    <a:pt x="1" y="210581"/>
                  </a:lnTo>
                  <a:lnTo>
                    <a:pt x="8617" y="217875"/>
                  </a:lnTo>
                  <a:lnTo>
                    <a:pt x="0" y="206967"/>
                  </a:lnTo>
                  <a:close/>
                </a:path>
                <a:path w="214629" h="274954">
                  <a:moveTo>
                    <a:pt x="86516" y="0"/>
                  </a:moveTo>
                  <a:lnTo>
                    <a:pt x="44449" y="3494"/>
                  </a:lnTo>
                  <a:lnTo>
                    <a:pt x="5062" y="19704"/>
                  </a:lnTo>
                  <a:lnTo>
                    <a:pt x="0" y="24037"/>
                  </a:lnTo>
                  <a:lnTo>
                    <a:pt x="0" y="66316"/>
                  </a:lnTo>
                  <a:lnTo>
                    <a:pt x="29101" y="43323"/>
                  </a:lnTo>
                  <a:lnTo>
                    <a:pt x="68024" y="32352"/>
                  </a:lnTo>
                  <a:lnTo>
                    <a:pt x="165893" y="32352"/>
                  </a:lnTo>
                  <a:lnTo>
                    <a:pt x="128037" y="9488"/>
                  </a:lnTo>
                  <a:lnTo>
                    <a:pt x="86516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10656619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4"/>
                  </a:lnTo>
                  <a:lnTo>
                    <a:pt x="707456" y="651937"/>
                  </a:lnTo>
                  <a:lnTo>
                    <a:pt x="770035" y="651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11013665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7"/>
                  </a:lnTo>
                  <a:lnTo>
                    <a:pt x="285722" y="294891"/>
                  </a:lnTo>
                  <a:lnTo>
                    <a:pt x="348311" y="294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704655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24" y="0"/>
                  </a:moveTo>
                  <a:lnTo>
                    <a:pt x="0" y="30857"/>
                  </a:lnTo>
                  <a:lnTo>
                    <a:pt x="1133263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5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1784" y="9199164"/>
              <a:ext cx="242404" cy="2424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85587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4" y="48362"/>
                  </a:lnTo>
                  <a:lnTo>
                    <a:pt x="9490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6" y="209080"/>
                  </a:lnTo>
                  <a:lnTo>
                    <a:pt x="48369" y="242565"/>
                  </a:lnTo>
                  <a:lnTo>
                    <a:pt x="86116" y="265304"/>
                  </a:lnTo>
                  <a:lnTo>
                    <a:pt x="127635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6" y="242440"/>
                  </a:lnTo>
                  <a:lnTo>
                    <a:pt x="146118" y="242440"/>
                  </a:lnTo>
                  <a:lnTo>
                    <a:pt x="105920" y="238042"/>
                  </a:lnTo>
                  <a:lnTo>
                    <a:pt x="88934" y="228698"/>
                  </a:lnTo>
                  <a:lnTo>
                    <a:pt x="82043" y="228698"/>
                  </a:lnTo>
                  <a:lnTo>
                    <a:pt x="56479" y="207052"/>
                  </a:lnTo>
                  <a:lnTo>
                    <a:pt x="60710" y="207052"/>
                  </a:lnTo>
                  <a:lnTo>
                    <a:pt x="43326" y="185042"/>
                  </a:lnTo>
                  <a:lnTo>
                    <a:pt x="32357" y="146120"/>
                  </a:lnTo>
                  <a:lnTo>
                    <a:pt x="36752" y="105923"/>
                  </a:lnTo>
                  <a:lnTo>
                    <a:pt x="56913" y="69262"/>
                  </a:lnTo>
                  <a:lnTo>
                    <a:pt x="89747" y="43323"/>
                  </a:lnTo>
                  <a:lnTo>
                    <a:pt x="128669" y="32352"/>
                  </a:lnTo>
                  <a:lnTo>
                    <a:pt x="226545" y="32352"/>
                  </a:lnTo>
                  <a:lnTo>
                    <a:pt x="188689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26545" y="32352"/>
                  </a:moveTo>
                  <a:lnTo>
                    <a:pt x="128669" y="32352"/>
                  </a:lnTo>
                  <a:lnTo>
                    <a:pt x="168870" y="36749"/>
                  </a:lnTo>
                  <a:lnTo>
                    <a:pt x="205537" y="56916"/>
                  </a:lnTo>
                  <a:lnTo>
                    <a:pt x="231475" y="89749"/>
                  </a:lnTo>
                  <a:lnTo>
                    <a:pt x="242442" y="128671"/>
                  </a:lnTo>
                  <a:lnTo>
                    <a:pt x="238040" y="168868"/>
                  </a:lnTo>
                  <a:lnTo>
                    <a:pt x="217872" y="205530"/>
                  </a:lnTo>
                  <a:lnTo>
                    <a:pt x="185039" y="231469"/>
                  </a:lnTo>
                  <a:lnTo>
                    <a:pt x="146118" y="242440"/>
                  </a:lnTo>
                  <a:lnTo>
                    <a:pt x="223866" y="242440"/>
                  </a:lnTo>
                  <a:lnTo>
                    <a:pt x="242573" y="226430"/>
                  </a:lnTo>
                  <a:lnTo>
                    <a:pt x="265311" y="188682"/>
                  </a:lnTo>
                  <a:lnTo>
                    <a:pt x="274799" y="147161"/>
                  </a:lnTo>
                  <a:lnTo>
                    <a:pt x="271305" y="105094"/>
                  </a:lnTo>
                  <a:lnTo>
                    <a:pt x="255095" y="65707"/>
                  </a:lnTo>
                  <a:lnTo>
                    <a:pt x="226545" y="32352"/>
                  </a:lnTo>
                  <a:close/>
                </a:path>
                <a:path w="274955" h="274954">
                  <a:moveTo>
                    <a:pt x="69266" y="217879"/>
                  </a:moveTo>
                  <a:lnTo>
                    <a:pt x="82043" y="228698"/>
                  </a:lnTo>
                  <a:lnTo>
                    <a:pt x="88934" y="228698"/>
                  </a:lnTo>
                  <a:lnTo>
                    <a:pt x="69266" y="217879"/>
                  </a:lnTo>
                  <a:close/>
                </a:path>
                <a:path w="274955" h="274954">
                  <a:moveTo>
                    <a:pt x="60710" y="207052"/>
                  </a:moveTo>
                  <a:lnTo>
                    <a:pt x="56479" y="207052"/>
                  </a:lnTo>
                  <a:lnTo>
                    <a:pt x="69254" y="217868"/>
                  </a:lnTo>
                  <a:lnTo>
                    <a:pt x="60710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736907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1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4016" y="9956136"/>
              <a:ext cx="242400" cy="2423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8" y="0"/>
                  </a:moveTo>
                  <a:lnTo>
                    <a:pt x="105102" y="3494"/>
                  </a:lnTo>
                  <a:lnTo>
                    <a:pt x="65715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2" y="274792"/>
                  </a:lnTo>
                  <a:lnTo>
                    <a:pt x="169700" y="271297"/>
                  </a:lnTo>
                  <a:lnTo>
                    <a:pt x="209088" y="255087"/>
                  </a:lnTo>
                  <a:lnTo>
                    <a:pt x="223864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22" y="185042"/>
                  </a:lnTo>
                  <a:lnTo>
                    <a:pt x="32354" y="146120"/>
                  </a:lnTo>
                  <a:lnTo>
                    <a:pt x="36753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6" y="9488"/>
                  </a:lnTo>
                  <a:lnTo>
                    <a:pt x="147168" y="0"/>
                  </a:lnTo>
                  <a:close/>
                </a:path>
                <a:path w="274955" h="274954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4" y="242440"/>
                  </a:lnTo>
                  <a:lnTo>
                    <a:pt x="242569" y="226430"/>
                  </a:lnTo>
                  <a:lnTo>
                    <a:pt x="265311" y="188683"/>
                  </a:lnTo>
                  <a:lnTo>
                    <a:pt x="274800" y="147164"/>
                  </a:lnTo>
                  <a:lnTo>
                    <a:pt x="271304" y="105099"/>
                  </a:lnTo>
                  <a:lnTo>
                    <a:pt x="255927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4">
                  <a:moveTo>
                    <a:pt x="238302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2" y="46093"/>
                  </a:lnTo>
                  <a:close/>
                </a:path>
                <a:path w="274955" h="274954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2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79647" y="498262"/>
              <a:ext cx="617855" cy="634365"/>
            </a:xfrm>
            <a:custGeom>
              <a:avLst/>
              <a:gdLst/>
              <a:ahLst/>
              <a:cxnLst/>
              <a:rect l="l" t="t" r="r" b="b"/>
              <a:pathLst>
                <a:path w="617855" h="634365">
                  <a:moveTo>
                    <a:pt x="308723" y="0"/>
                  </a:moveTo>
                  <a:lnTo>
                    <a:pt x="261498" y="3685"/>
                  </a:lnTo>
                  <a:lnTo>
                    <a:pt x="216521" y="14378"/>
                  </a:lnTo>
                  <a:lnTo>
                    <a:pt x="174325" y="31534"/>
                  </a:lnTo>
                  <a:lnTo>
                    <a:pt x="135439" y="54606"/>
                  </a:lnTo>
                  <a:lnTo>
                    <a:pt x="100396" y="83051"/>
                  </a:lnTo>
                  <a:lnTo>
                    <a:pt x="69726" y="116321"/>
                  </a:lnTo>
                  <a:lnTo>
                    <a:pt x="43961" y="153872"/>
                  </a:lnTo>
                  <a:lnTo>
                    <a:pt x="23630" y="195159"/>
                  </a:lnTo>
                  <a:lnTo>
                    <a:pt x="9266" y="239636"/>
                  </a:lnTo>
                  <a:lnTo>
                    <a:pt x="225647" y="239636"/>
                  </a:lnTo>
                  <a:lnTo>
                    <a:pt x="249886" y="244674"/>
                  </a:lnTo>
                  <a:lnTo>
                    <a:pt x="269706" y="258404"/>
                  </a:lnTo>
                  <a:lnTo>
                    <a:pt x="283082" y="278752"/>
                  </a:lnTo>
                  <a:lnTo>
                    <a:pt x="287991" y="303645"/>
                  </a:lnTo>
                  <a:lnTo>
                    <a:pt x="287991" y="633153"/>
                  </a:lnTo>
                  <a:lnTo>
                    <a:pt x="294441" y="633593"/>
                  </a:lnTo>
                  <a:lnTo>
                    <a:pt x="300933" y="633834"/>
                  </a:lnTo>
                  <a:lnTo>
                    <a:pt x="307488" y="633855"/>
                  </a:lnTo>
                  <a:lnTo>
                    <a:pt x="307444" y="217490"/>
                  </a:lnTo>
                  <a:lnTo>
                    <a:pt x="175848" y="217490"/>
                  </a:lnTo>
                  <a:lnTo>
                    <a:pt x="156989" y="213572"/>
                  </a:lnTo>
                  <a:lnTo>
                    <a:pt x="141574" y="202891"/>
                  </a:lnTo>
                  <a:lnTo>
                    <a:pt x="131173" y="187063"/>
                  </a:lnTo>
                  <a:lnTo>
                    <a:pt x="127357" y="167701"/>
                  </a:lnTo>
                  <a:lnTo>
                    <a:pt x="131191" y="148322"/>
                  </a:lnTo>
                  <a:lnTo>
                    <a:pt x="141574" y="132524"/>
                  </a:lnTo>
                  <a:lnTo>
                    <a:pt x="156989" y="121843"/>
                  </a:lnTo>
                  <a:lnTo>
                    <a:pt x="175848" y="117923"/>
                  </a:lnTo>
                  <a:lnTo>
                    <a:pt x="348868" y="117923"/>
                  </a:lnTo>
                  <a:lnTo>
                    <a:pt x="348868" y="2659"/>
                  </a:lnTo>
                  <a:lnTo>
                    <a:pt x="338971" y="1506"/>
                  </a:lnTo>
                  <a:lnTo>
                    <a:pt x="328976" y="674"/>
                  </a:lnTo>
                  <a:lnTo>
                    <a:pt x="318892" y="169"/>
                  </a:lnTo>
                  <a:lnTo>
                    <a:pt x="308723" y="0"/>
                  </a:lnTo>
                  <a:close/>
                </a:path>
                <a:path w="617855" h="634365">
                  <a:moveTo>
                    <a:pt x="348868" y="117923"/>
                  </a:moveTo>
                  <a:lnTo>
                    <a:pt x="175848" y="117923"/>
                  </a:lnTo>
                  <a:lnTo>
                    <a:pt x="191567" y="120611"/>
                  </a:lnTo>
                  <a:lnTo>
                    <a:pt x="205142" y="128073"/>
                  </a:lnTo>
                  <a:lnTo>
                    <a:pt x="215698" y="139404"/>
                  </a:lnTo>
                  <a:lnTo>
                    <a:pt x="222359" y="153702"/>
                  </a:lnTo>
                  <a:lnTo>
                    <a:pt x="266923" y="153702"/>
                  </a:lnTo>
                  <a:lnTo>
                    <a:pt x="310986" y="172469"/>
                  </a:lnTo>
                  <a:lnTo>
                    <a:pt x="329224" y="217490"/>
                  </a:lnTo>
                  <a:lnTo>
                    <a:pt x="329267" y="633163"/>
                  </a:lnTo>
                  <a:lnTo>
                    <a:pt x="335864" y="632724"/>
                  </a:lnTo>
                  <a:lnTo>
                    <a:pt x="342397" y="632074"/>
                  </a:lnTo>
                  <a:lnTo>
                    <a:pt x="348868" y="631205"/>
                  </a:lnTo>
                  <a:lnTo>
                    <a:pt x="348912" y="416489"/>
                  </a:lnTo>
                  <a:lnTo>
                    <a:pt x="353776" y="391823"/>
                  </a:lnTo>
                  <a:lnTo>
                    <a:pt x="367151" y="371478"/>
                  </a:lnTo>
                  <a:lnTo>
                    <a:pt x="386973" y="357749"/>
                  </a:lnTo>
                  <a:lnTo>
                    <a:pt x="411223" y="352711"/>
                  </a:lnTo>
                  <a:lnTo>
                    <a:pt x="455766" y="352711"/>
                  </a:lnTo>
                  <a:lnTo>
                    <a:pt x="462437" y="338410"/>
                  </a:lnTo>
                  <a:lnTo>
                    <a:pt x="472997" y="327079"/>
                  </a:lnTo>
                  <a:lnTo>
                    <a:pt x="486574" y="319619"/>
                  </a:lnTo>
                  <a:lnTo>
                    <a:pt x="502298" y="316932"/>
                  </a:lnTo>
                  <a:lnTo>
                    <a:pt x="617468" y="316932"/>
                  </a:lnTo>
                  <a:lnTo>
                    <a:pt x="613640" y="266886"/>
                  </a:lnTo>
                  <a:lnTo>
                    <a:pt x="610631" y="253981"/>
                  </a:lnTo>
                  <a:lnTo>
                    <a:pt x="502298" y="253981"/>
                  </a:lnTo>
                  <a:lnTo>
                    <a:pt x="486574" y="251296"/>
                  </a:lnTo>
                  <a:lnTo>
                    <a:pt x="472997" y="243839"/>
                  </a:lnTo>
                  <a:lnTo>
                    <a:pt x="462437" y="232508"/>
                  </a:lnTo>
                  <a:lnTo>
                    <a:pt x="455766" y="218202"/>
                  </a:lnTo>
                  <a:lnTo>
                    <a:pt x="411223" y="218202"/>
                  </a:lnTo>
                  <a:lnTo>
                    <a:pt x="386973" y="213165"/>
                  </a:lnTo>
                  <a:lnTo>
                    <a:pt x="367151" y="199436"/>
                  </a:lnTo>
                  <a:lnTo>
                    <a:pt x="353776" y="179091"/>
                  </a:lnTo>
                  <a:lnTo>
                    <a:pt x="348912" y="154424"/>
                  </a:lnTo>
                  <a:lnTo>
                    <a:pt x="348868" y="117923"/>
                  </a:lnTo>
                  <a:close/>
                </a:path>
                <a:path w="617855" h="634365">
                  <a:moveTo>
                    <a:pt x="262031" y="285949"/>
                  </a:moveTo>
                  <a:lnTo>
                    <a:pt x="92101" y="285949"/>
                  </a:lnTo>
                  <a:lnTo>
                    <a:pt x="107825" y="288634"/>
                  </a:lnTo>
                  <a:lnTo>
                    <a:pt x="121402" y="296091"/>
                  </a:lnTo>
                  <a:lnTo>
                    <a:pt x="131958" y="307422"/>
                  </a:lnTo>
                  <a:lnTo>
                    <a:pt x="138624" y="321728"/>
                  </a:lnTo>
                  <a:lnTo>
                    <a:pt x="183188" y="321728"/>
                  </a:lnTo>
                  <a:lnTo>
                    <a:pt x="227241" y="340494"/>
                  </a:lnTo>
                  <a:lnTo>
                    <a:pt x="245477" y="385506"/>
                  </a:lnTo>
                  <a:lnTo>
                    <a:pt x="245521" y="627206"/>
                  </a:lnTo>
                  <a:lnTo>
                    <a:pt x="252348" y="628661"/>
                  </a:lnTo>
                  <a:lnTo>
                    <a:pt x="259238" y="629897"/>
                  </a:lnTo>
                  <a:lnTo>
                    <a:pt x="266211" y="630870"/>
                  </a:lnTo>
                  <a:lnTo>
                    <a:pt x="266211" y="303645"/>
                  </a:lnTo>
                  <a:lnTo>
                    <a:pt x="263018" y="287451"/>
                  </a:lnTo>
                  <a:lnTo>
                    <a:pt x="262031" y="285949"/>
                  </a:lnTo>
                  <a:close/>
                </a:path>
                <a:path w="617855" h="634365">
                  <a:moveTo>
                    <a:pt x="454499" y="375067"/>
                  </a:moveTo>
                  <a:lnTo>
                    <a:pt x="411223" y="375067"/>
                  </a:lnTo>
                  <a:lnTo>
                    <a:pt x="395450" y="378346"/>
                  </a:lnTo>
                  <a:lnTo>
                    <a:pt x="382559" y="387281"/>
                  </a:lnTo>
                  <a:lnTo>
                    <a:pt x="373860" y="400520"/>
                  </a:lnTo>
                  <a:lnTo>
                    <a:pt x="370712" y="416489"/>
                  </a:lnTo>
                  <a:lnTo>
                    <a:pt x="370669" y="627478"/>
                  </a:lnTo>
                  <a:lnTo>
                    <a:pt x="416222" y="614122"/>
                  </a:lnTo>
                  <a:lnTo>
                    <a:pt x="458608" y="594076"/>
                  </a:lnTo>
                  <a:lnTo>
                    <a:pt x="497242" y="567943"/>
                  </a:lnTo>
                  <a:lnTo>
                    <a:pt x="531538" y="536321"/>
                  </a:lnTo>
                  <a:lnTo>
                    <a:pt x="560912" y="499814"/>
                  </a:lnTo>
                  <a:lnTo>
                    <a:pt x="584777" y="459020"/>
                  </a:lnTo>
                  <a:lnTo>
                    <a:pt x="601770" y="416489"/>
                  </a:lnTo>
                  <a:lnTo>
                    <a:pt x="502298" y="416489"/>
                  </a:lnTo>
                  <a:lnTo>
                    <a:pt x="485269" y="413320"/>
                  </a:lnTo>
                  <a:lnTo>
                    <a:pt x="470871" y="404585"/>
                  </a:lnTo>
                  <a:lnTo>
                    <a:pt x="460237" y="391447"/>
                  </a:lnTo>
                  <a:lnTo>
                    <a:pt x="454499" y="375067"/>
                  </a:lnTo>
                  <a:close/>
                </a:path>
                <a:path w="617855" h="634365">
                  <a:moveTo>
                    <a:pt x="225647" y="262002"/>
                  </a:moveTo>
                  <a:lnTo>
                    <a:pt x="4628" y="262002"/>
                  </a:lnTo>
                  <a:lnTo>
                    <a:pt x="2619" y="275478"/>
                  </a:lnTo>
                  <a:lnTo>
                    <a:pt x="1224" y="288634"/>
                  </a:lnTo>
                  <a:lnTo>
                    <a:pt x="1124" y="289866"/>
                  </a:lnTo>
                  <a:lnTo>
                    <a:pt x="294" y="302956"/>
                  </a:lnTo>
                  <a:lnTo>
                    <a:pt x="0" y="316932"/>
                  </a:lnTo>
                  <a:lnTo>
                    <a:pt x="3420" y="364265"/>
                  </a:lnTo>
                  <a:lnTo>
                    <a:pt x="13351" y="409413"/>
                  </a:lnTo>
                  <a:lnTo>
                    <a:pt x="29301" y="451869"/>
                  </a:lnTo>
                  <a:lnTo>
                    <a:pt x="50775" y="491127"/>
                  </a:lnTo>
                  <a:lnTo>
                    <a:pt x="77280" y="526679"/>
                  </a:lnTo>
                  <a:lnTo>
                    <a:pt x="108324" y="558019"/>
                  </a:lnTo>
                  <a:lnTo>
                    <a:pt x="143413" y="584640"/>
                  </a:lnTo>
                  <a:lnTo>
                    <a:pt x="182053" y="606035"/>
                  </a:lnTo>
                  <a:lnTo>
                    <a:pt x="223752" y="621698"/>
                  </a:lnTo>
                  <a:lnTo>
                    <a:pt x="223708" y="385506"/>
                  </a:lnTo>
                  <a:lnTo>
                    <a:pt x="92101" y="385506"/>
                  </a:lnTo>
                  <a:lnTo>
                    <a:pt x="73243" y="381588"/>
                  </a:lnTo>
                  <a:lnTo>
                    <a:pt x="57828" y="370908"/>
                  </a:lnTo>
                  <a:lnTo>
                    <a:pt x="47427" y="355083"/>
                  </a:lnTo>
                  <a:lnTo>
                    <a:pt x="43611" y="335727"/>
                  </a:lnTo>
                  <a:lnTo>
                    <a:pt x="47427" y="316367"/>
                  </a:lnTo>
                  <a:lnTo>
                    <a:pt x="57828" y="300543"/>
                  </a:lnTo>
                  <a:lnTo>
                    <a:pt x="73243" y="289866"/>
                  </a:lnTo>
                  <a:lnTo>
                    <a:pt x="92101" y="285949"/>
                  </a:lnTo>
                  <a:lnTo>
                    <a:pt x="262031" y="285949"/>
                  </a:lnTo>
                  <a:lnTo>
                    <a:pt x="254316" y="274212"/>
                  </a:lnTo>
                  <a:lnTo>
                    <a:pt x="241421" y="265280"/>
                  </a:lnTo>
                  <a:lnTo>
                    <a:pt x="225647" y="262002"/>
                  </a:lnTo>
                  <a:close/>
                </a:path>
                <a:path w="617855" h="634365">
                  <a:moveTo>
                    <a:pt x="617468" y="316932"/>
                  </a:moveTo>
                  <a:lnTo>
                    <a:pt x="502298" y="316932"/>
                  </a:lnTo>
                  <a:lnTo>
                    <a:pt x="521159" y="320851"/>
                  </a:lnTo>
                  <a:lnTo>
                    <a:pt x="536577" y="331530"/>
                  </a:lnTo>
                  <a:lnTo>
                    <a:pt x="546983" y="347361"/>
                  </a:lnTo>
                  <a:lnTo>
                    <a:pt x="550799" y="366711"/>
                  </a:lnTo>
                  <a:lnTo>
                    <a:pt x="547049" y="385726"/>
                  </a:lnTo>
                  <a:lnTo>
                    <a:pt x="546960" y="386100"/>
                  </a:lnTo>
                  <a:lnTo>
                    <a:pt x="536577" y="401892"/>
                  </a:lnTo>
                  <a:lnTo>
                    <a:pt x="521159" y="412571"/>
                  </a:lnTo>
                  <a:lnTo>
                    <a:pt x="502298" y="416489"/>
                  </a:lnTo>
                  <a:lnTo>
                    <a:pt x="601770" y="416489"/>
                  </a:lnTo>
                  <a:lnTo>
                    <a:pt x="602548" y="414541"/>
                  </a:lnTo>
                  <a:lnTo>
                    <a:pt x="613640" y="366978"/>
                  </a:lnTo>
                  <a:lnTo>
                    <a:pt x="617468" y="316932"/>
                  </a:lnTo>
                  <a:close/>
                </a:path>
                <a:path w="617855" h="634365">
                  <a:moveTo>
                    <a:pt x="502843" y="339288"/>
                  </a:moveTo>
                  <a:lnTo>
                    <a:pt x="492439" y="341443"/>
                  </a:lnTo>
                  <a:lnTo>
                    <a:pt x="483945" y="347321"/>
                  </a:lnTo>
                  <a:lnTo>
                    <a:pt x="478220" y="356038"/>
                  </a:lnTo>
                  <a:lnTo>
                    <a:pt x="476121" y="366711"/>
                  </a:lnTo>
                  <a:lnTo>
                    <a:pt x="478220" y="377383"/>
                  </a:lnTo>
                  <a:lnTo>
                    <a:pt x="483945" y="386100"/>
                  </a:lnTo>
                  <a:lnTo>
                    <a:pt x="492439" y="391978"/>
                  </a:lnTo>
                  <a:lnTo>
                    <a:pt x="502843" y="394134"/>
                  </a:lnTo>
                  <a:lnTo>
                    <a:pt x="513235" y="391978"/>
                  </a:lnTo>
                  <a:lnTo>
                    <a:pt x="521722" y="386100"/>
                  </a:lnTo>
                  <a:lnTo>
                    <a:pt x="527445" y="377383"/>
                  </a:lnTo>
                  <a:lnTo>
                    <a:pt x="529544" y="366711"/>
                  </a:lnTo>
                  <a:lnTo>
                    <a:pt x="527445" y="356038"/>
                  </a:lnTo>
                  <a:lnTo>
                    <a:pt x="521722" y="347321"/>
                  </a:lnTo>
                  <a:lnTo>
                    <a:pt x="513235" y="341443"/>
                  </a:lnTo>
                  <a:lnTo>
                    <a:pt x="502843" y="339288"/>
                  </a:lnTo>
                  <a:close/>
                </a:path>
                <a:path w="617855" h="634365">
                  <a:moveTo>
                    <a:pt x="183188" y="344083"/>
                  </a:moveTo>
                  <a:lnTo>
                    <a:pt x="139901" y="344083"/>
                  </a:lnTo>
                  <a:lnTo>
                    <a:pt x="134164" y="360464"/>
                  </a:lnTo>
                  <a:lnTo>
                    <a:pt x="123532" y="373602"/>
                  </a:lnTo>
                  <a:lnTo>
                    <a:pt x="109135" y="382337"/>
                  </a:lnTo>
                  <a:lnTo>
                    <a:pt x="92101" y="385506"/>
                  </a:lnTo>
                  <a:lnTo>
                    <a:pt x="223708" y="385506"/>
                  </a:lnTo>
                  <a:lnTo>
                    <a:pt x="220559" y="369532"/>
                  </a:lnTo>
                  <a:lnTo>
                    <a:pt x="211857" y="356294"/>
                  </a:lnTo>
                  <a:lnTo>
                    <a:pt x="198933" y="347355"/>
                  </a:lnTo>
                  <a:lnTo>
                    <a:pt x="183188" y="344083"/>
                  </a:lnTo>
                  <a:close/>
                </a:path>
                <a:path w="617855" h="634365">
                  <a:moveTo>
                    <a:pt x="91567" y="308304"/>
                  </a:moveTo>
                  <a:lnTo>
                    <a:pt x="81170" y="310460"/>
                  </a:lnTo>
                  <a:lnTo>
                    <a:pt x="72679" y="316338"/>
                  </a:lnTo>
                  <a:lnTo>
                    <a:pt x="66955" y="325055"/>
                  </a:lnTo>
                  <a:lnTo>
                    <a:pt x="64856" y="335727"/>
                  </a:lnTo>
                  <a:lnTo>
                    <a:pt x="66955" y="346400"/>
                  </a:lnTo>
                  <a:lnTo>
                    <a:pt x="72679" y="355117"/>
                  </a:lnTo>
                  <a:lnTo>
                    <a:pt x="81170" y="360995"/>
                  </a:lnTo>
                  <a:lnTo>
                    <a:pt x="91567" y="363151"/>
                  </a:lnTo>
                  <a:lnTo>
                    <a:pt x="101961" y="360995"/>
                  </a:lnTo>
                  <a:lnTo>
                    <a:pt x="110452" y="355117"/>
                  </a:lnTo>
                  <a:lnTo>
                    <a:pt x="116178" y="346400"/>
                  </a:lnTo>
                  <a:lnTo>
                    <a:pt x="118279" y="335727"/>
                  </a:lnTo>
                  <a:lnTo>
                    <a:pt x="116178" y="325055"/>
                  </a:lnTo>
                  <a:lnTo>
                    <a:pt x="110452" y="316338"/>
                  </a:lnTo>
                  <a:lnTo>
                    <a:pt x="101961" y="310460"/>
                  </a:lnTo>
                  <a:lnTo>
                    <a:pt x="91567" y="308304"/>
                  </a:lnTo>
                  <a:close/>
                </a:path>
                <a:path w="617855" h="634365">
                  <a:moveTo>
                    <a:pt x="572830" y="154424"/>
                  </a:moveTo>
                  <a:lnTo>
                    <a:pt x="502298" y="154424"/>
                  </a:lnTo>
                  <a:lnTo>
                    <a:pt x="521159" y="158343"/>
                  </a:lnTo>
                  <a:lnTo>
                    <a:pt x="536577" y="169022"/>
                  </a:lnTo>
                  <a:lnTo>
                    <a:pt x="546982" y="184847"/>
                  </a:lnTo>
                  <a:lnTo>
                    <a:pt x="550799" y="204203"/>
                  </a:lnTo>
                  <a:lnTo>
                    <a:pt x="546982" y="223563"/>
                  </a:lnTo>
                  <a:lnTo>
                    <a:pt x="536577" y="239387"/>
                  </a:lnTo>
                  <a:lnTo>
                    <a:pt x="521159" y="250064"/>
                  </a:lnTo>
                  <a:lnTo>
                    <a:pt x="502298" y="253981"/>
                  </a:lnTo>
                  <a:lnTo>
                    <a:pt x="610631" y="253981"/>
                  </a:lnTo>
                  <a:lnTo>
                    <a:pt x="602548" y="219323"/>
                  </a:lnTo>
                  <a:lnTo>
                    <a:pt x="584777" y="174845"/>
                  </a:lnTo>
                  <a:lnTo>
                    <a:pt x="572830" y="154424"/>
                  </a:lnTo>
                  <a:close/>
                </a:path>
                <a:path w="617855" h="634365">
                  <a:moveTo>
                    <a:pt x="502843" y="176790"/>
                  </a:moveTo>
                  <a:lnTo>
                    <a:pt x="492439" y="178944"/>
                  </a:lnTo>
                  <a:lnTo>
                    <a:pt x="483927" y="184847"/>
                  </a:lnTo>
                  <a:lnTo>
                    <a:pt x="478220" y="193532"/>
                  </a:lnTo>
                  <a:lnTo>
                    <a:pt x="476121" y="204203"/>
                  </a:lnTo>
                  <a:lnTo>
                    <a:pt x="478220" y="214880"/>
                  </a:lnTo>
                  <a:lnTo>
                    <a:pt x="483945" y="223596"/>
                  </a:lnTo>
                  <a:lnTo>
                    <a:pt x="492439" y="229472"/>
                  </a:lnTo>
                  <a:lnTo>
                    <a:pt x="502843" y="231626"/>
                  </a:lnTo>
                  <a:lnTo>
                    <a:pt x="513235" y="229472"/>
                  </a:lnTo>
                  <a:lnTo>
                    <a:pt x="521722" y="223596"/>
                  </a:lnTo>
                  <a:lnTo>
                    <a:pt x="527445" y="214880"/>
                  </a:lnTo>
                  <a:lnTo>
                    <a:pt x="529544" y="204203"/>
                  </a:lnTo>
                  <a:lnTo>
                    <a:pt x="527445" y="193532"/>
                  </a:lnTo>
                  <a:lnTo>
                    <a:pt x="521722" y="184818"/>
                  </a:lnTo>
                  <a:lnTo>
                    <a:pt x="513235" y="178944"/>
                  </a:lnTo>
                  <a:lnTo>
                    <a:pt x="502843" y="176790"/>
                  </a:lnTo>
                  <a:close/>
                </a:path>
                <a:path w="617855" h="634365">
                  <a:moveTo>
                    <a:pt x="266923" y="176067"/>
                  </a:moveTo>
                  <a:lnTo>
                    <a:pt x="223647" y="176067"/>
                  </a:lnTo>
                  <a:lnTo>
                    <a:pt x="217904" y="192448"/>
                  </a:lnTo>
                  <a:lnTo>
                    <a:pt x="207271" y="205586"/>
                  </a:lnTo>
                  <a:lnTo>
                    <a:pt x="192875" y="214321"/>
                  </a:lnTo>
                  <a:lnTo>
                    <a:pt x="175848" y="217490"/>
                  </a:lnTo>
                  <a:lnTo>
                    <a:pt x="307444" y="217490"/>
                  </a:lnTo>
                  <a:lnTo>
                    <a:pt x="304295" y="201516"/>
                  </a:lnTo>
                  <a:lnTo>
                    <a:pt x="295593" y="188278"/>
                  </a:lnTo>
                  <a:lnTo>
                    <a:pt x="282697" y="179345"/>
                  </a:lnTo>
                  <a:lnTo>
                    <a:pt x="266923" y="176067"/>
                  </a:lnTo>
                  <a:close/>
                </a:path>
                <a:path w="617855" h="634365">
                  <a:moveTo>
                    <a:pt x="370669" y="6387"/>
                  </a:moveTo>
                  <a:lnTo>
                    <a:pt x="370712" y="154424"/>
                  </a:lnTo>
                  <a:lnTo>
                    <a:pt x="395450" y="192569"/>
                  </a:lnTo>
                  <a:lnTo>
                    <a:pt x="411223" y="195847"/>
                  </a:lnTo>
                  <a:lnTo>
                    <a:pt x="454499" y="195847"/>
                  </a:lnTo>
                  <a:lnTo>
                    <a:pt x="460237" y="179466"/>
                  </a:lnTo>
                  <a:lnTo>
                    <a:pt x="470871" y="166328"/>
                  </a:lnTo>
                  <a:lnTo>
                    <a:pt x="485269" y="157594"/>
                  </a:lnTo>
                  <a:lnTo>
                    <a:pt x="502298" y="154424"/>
                  </a:lnTo>
                  <a:lnTo>
                    <a:pt x="572830" y="154424"/>
                  </a:lnTo>
                  <a:lnTo>
                    <a:pt x="560912" y="134051"/>
                  </a:lnTo>
                  <a:lnTo>
                    <a:pt x="531538" y="97543"/>
                  </a:lnTo>
                  <a:lnTo>
                    <a:pt x="497242" y="65922"/>
                  </a:lnTo>
                  <a:lnTo>
                    <a:pt x="458608" y="39788"/>
                  </a:lnTo>
                  <a:lnTo>
                    <a:pt x="416222" y="19743"/>
                  </a:lnTo>
                  <a:lnTo>
                    <a:pt x="370669" y="6387"/>
                  </a:lnTo>
                  <a:close/>
                </a:path>
                <a:path w="617855" h="634365">
                  <a:moveTo>
                    <a:pt x="175303" y="140288"/>
                  </a:moveTo>
                  <a:lnTo>
                    <a:pt x="164907" y="142444"/>
                  </a:lnTo>
                  <a:lnTo>
                    <a:pt x="156402" y="148350"/>
                  </a:lnTo>
                  <a:lnTo>
                    <a:pt x="150700" y="157039"/>
                  </a:lnTo>
                  <a:lnTo>
                    <a:pt x="148602" y="167712"/>
                  </a:lnTo>
                  <a:lnTo>
                    <a:pt x="150700" y="178384"/>
                  </a:lnTo>
                  <a:lnTo>
                    <a:pt x="156420" y="187101"/>
                  </a:lnTo>
                  <a:lnTo>
                    <a:pt x="164907" y="192979"/>
                  </a:lnTo>
                  <a:lnTo>
                    <a:pt x="175303" y="195135"/>
                  </a:lnTo>
                  <a:lnTo>
                    <a:pt x="185701" y="192979"/>
                  </a:lnTo>
                  <a:lnTo>
                    <a:pt x="194191" y="187101"/>
                  </a:lnTo>
                  <a:lnTo>
                    <a:pt x="199915" y="178384"/>
                  </a:lnTo>
                  <a:lnTo>
                    <a:pt x="202012" y="167701"/>
                  </a:lnTo>
                  <a:lnTo>
                    <a:pt x="199915" y="157039"/>
                  </a:lnTo>
                  <a:lnTo>
                    <a:pt x="194191" y="148322"/>
                  </a:lnTo>
                  <a:lnTo>
                    <a:pt x="185701" y="142444"/>
                  </a:lnTo>
                  <a:lnTo>
                    <a:pt x="175303" y="140288"/>
                  </a:lnTo>
                  <a:close/>
                </a:path>
              </a:pathLst>
            </a:custGeom>
            <a:solidFill>
              <a:srgbClr val="E5002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6550" y="595530"/>
              <a:ext cx="171774" cy="17178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99631" y="275953"/>
            <a:ext cx="1618246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012279" y="282797"/>
            <a:ext cx="2037377" cy="4447496"/>
            <a:chOff x="3317692" y="466354"/>
            <a:chExt cx="3359785" cy="7334250"/>
          </a:xfrm>
        </p:grpSpPr>
        <p:sp>
          <p:nvSpPr>
            <p:cNvPr id="49" name="object 49"/>
            <p:cNvSpPr/>
            <p:nvPr/>
          </p:nvSpPr>
          <p:spPr>
            <a:xfrm>
              <a:off x="3994374" y="466354"/>
              <a:ext cx="27305" cy="857250"/>
            </a:xfrm>
            <a:custGeom>
              <a:avLst/>
              <a:gdLst/>
              <a:ahLst/>
              <a:cxnLst/>
              <a:rect l="l" t="t" r="r" b="b"/>
              <a:pathLst>
                <a:path w="27304" h="857250">
                  <a:moveTo>
                    <a:pt x="20941" y="0"/>
                  </a:moveTo>
                  <a:lnTo>
                    <a:pt x="6031" y="0"/>
                  </a:lnTo>
                  <a:lnTo>
                    <a:pt x="0" y="6041"/>
                  </a:lnTo>
                  <a:lnTo>
                    <a:pt x="0" y="851031"/>
                  </a:lnTo>
                  <a:lnTo>
                    <a:pt x="6031" y="857073"/>
                  </a:lnTo>
                  <a:lnTo>
                    <a:pt x="13486" y="857073"/>
                  </a:lnTo>
                  <a:lnTo>
                    <a:pt x="20941" y="857073"/>
                  </a:lnTo>
                  <a:lnTo>
                    <a:pt x="26973" y="851031"/>
                  </a:lnTo>
                  <a:lnTo>
                    <a:pt x="26973" y="6041"/>
                  </a:lnTo>
                  <a:lnTo>
                    <a:pt x="20941" y="0"/>
                  </a:lnTo>
                  <a:close/>
                </a:path>
              </a:pathLst>
            </a:custGeom>
            <a:solidFill>
              <a:srgbClr val="C2C5CC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27304" y="574855"/>
              <a:ext cx="77296" cy="7936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465599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0" y="39246"/>
                  </a:lnTo>
                  <a:lnTo>
                    <a:pt x="180718" y="67902"/>
                  </a:lnTo>
                  <a:lnTo>
                    <a:pt x="201592" y="109714"/>
                  </a:lnTo>
                  <a:lnTo>
                    <a:pt x="202800" y="135141"/>
                  </a:lnTo>
                  <a:lnTo>
                    <a:pt x="201330" y="148224"/>
                  </a:lnTo>
                  <a:lnTo>
                    <a:pt x="198712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0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4" y="305733"/>
                  </a:lnTo>
                  <a:lnTo>
                    <a:pt x="270693" y="301708"/>
                  </a:lnTo>
                  <a:lnTo>
                    <a:pt x="282808" y="296330"/>
                  </a:lnTo>
                  <a:lnTo>
                    <a:pt x="283457" y="294393"/>
                  </a:lnTo>
                  <a:lnTo>
                    <a:pt x="265379" y="283403"/>
                  </a:lnTo>
                  <a:lnTo>
                    <a:pt x="250570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296" y="146219"/>
                  </a:lnTo>
                  <a:lnTo>
                    <a:pt x="240643" y="108610"/>
                  </a:lnTo>
                  <a:lnTo>
                    <a:pt x="216741" y="48179"/>
                  </a:lnTo>
                  <a:lnTo>
                    <a:pt x="183327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24082" y="860898"/>
              <a:ext cx="79212" cy="7769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576396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409" y="0"/>
                  </a:moveTo>
                  <a:lnTo>
                    <a:pt x="147157" y="37496"/>
                  </a:lnTo>
                  <a:lnTo>
                    <a:pt x="173059" y="47167"/>
                  </a:lnTo>
                  <a:lnTo>
                    <a:pt x="193310" y="60978"/>
                  </a:lnTo>
                  <a:lnTo>
                    <a:pt x="207911" y="78930"/>
                  </a:lnTo>
                  <a:lnTo>
                    <a:pt x="216862" y="101023"/>
                  </a:lnTo>
                  <a:lnTo>
                    <a:pt x="219178" y="112932"/>
                  </a:lnTo>
                  <a:lnTo>
                    <a:pt x="220079" y="124439"/>
                  </a:lnTo>
                  <a:lnTo>
                    <a:pt x="219563" y="135545"/>
                  </a:lnTo>
                  <a:lnTo>
                    <a:pt x="194405" y="189149"/>
                  </a:lnTo>
                  <a:lnTo>
                    <a:pt x="151785" y="212726"/>
                  </a:lnTo>
                  <a:lnTo>
                    <a:pt x="114316" y="217174"/>
                  </a:lnTo>
                  <a:lnTo>
                    <a:pt x="102436" y="216077"/>
                  </a:lnTo>
                  <a:lnTo>
                    <a:pt x="72820" y="227295"/>
                  </a:lnTo>
                  <a:lnTo>
                    <a:pt x="27985" y="256352"/>
                  </a:lnTo>
                  <a:lnTo>
                    <a:pt x="3548" y="291197"/>
                  </a:lnTo>
                  <a:lnTo>
                    <a:pt x="0" y="308336"/>
                  </a:lnTo>
                  <a:lnTo>
                    <a:pt x="3555" y="314640"/>
                  </a:lnTo>
                  <a:lnTo>
                    <a:pt x="8929" y="322088"/>
                  </a:lnTo>
                  <a:lnTo>
                    <a:pt x="16120" y="330680"/>
                  </a:lnTo>
                  <a:lnTo>
                    <a:pt x="25130" y="340418"/>
                  </a:lnTo>
                  <a:lnTo>
                    <a:pt x="27067" y="340418"/>
                  </a:lnTo>
                  <a:lnTo>
                    <a:pt x="31676" y="319762"/>
                  </a:lnTo>
                  <a:lnTo>
                    <a:pt x="39849" y="301346"/>
                  </a:lnTo>
                  <a:lnTo>
                    <a:pt x="66877" y="271227"/>
                  </a:lnTo>
                  <a:lnTo>
                    <a:pt x="153461" y="251772"/>
                  </a:lnTo>
                  <a:lnTo>
                    <a:pt x="189179" y="239980"/>
                  </a:lnTo>
                  <a:lnTo>
                    <a:pt x="238721" y="197847"/>
                  </a:lnTo>
                  <a:lnTo>
                    <a:pt x="255298" y="156865"/>
                  </a:lnTo>
                  <a:lnTo>
                    <a:pt x="258599" y="123305"/>
                  </a:lnTo>
                  <a:lnTo>
                    <a:pt x="257060" y="104112"/>
                  </a:lnTo>
                  <a:lnTo>
                    <a:pt x="234381" y="51090"/>
                  </a:lnTo>
                  <a:lnTo>
                    <a:pt x="193931" y="15203"/>
                  </a:lnTo>
                  <a:lnTo>
                    <a:pt x="161450" y="2450"/>
                  </a:lnTo>
                  <a:lnTo>
                    <a:pt x="147409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96413" y="670975"/>
              <a:ext cx="79082" cy="7769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10171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4" y="0"/>
                  </a:moveTo>
                  <a:lnTo>
                    <a:pt x="5581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5" y="194943"/>
                  </a:lnTo>
                  <a:lnTo>
                    <a:pt x="38556" y="219556"/>
                  </a:lnTo>
                  <a:lnTo>
                    <a:pt x="61362" y="189787"/>
                  </a:lnTo>
                  <a:lnTo>
                    <a:pt x="46503" y="166449"/>
                  </a:lnTo>
                  <a:lnTo>
                    <a:pt x="38651" y="143208"/>
                  </a:lnTo>
                  <a:lnTo>
                    <a:pt x="43969" y="97015"/>
                  </a:lnTo>
                  <a:lnTo>
                    <a:pt x="70639" y="60555"/>
                  </a:lnTo>
                  <a:lnTo>
                    <a:pt x="115119" y="40229"/>
                  </a:lnTo>
                  <a:lnTo>
                    <a:pt x="138737" y="40238"/>
                  </a:lnTo>
                  <a:lnTo>
                    <a:pt x="175188" y="52591"/>
                  </a:lnTo>
                  <a:lnTo>
                    <a:pt x="204635" y="74209"/>
                  </a:lnTo>
                  <a:lnTo>
                    <a:pt x="235067" y="83150"/>
                  </a:lnTo>
                  <a:lnTo>
                    <a:pt x="262973" y="87420"/>
                  </a:lnTo>
                  <a:lnTo>
                    <a:pt x="288350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5" y="2801"/>
                  </a:lnTo>
                  <a:lnTo>
                    <a:pt x="116374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85959" y="1017755"/>
              <a:ext cx="78233" cy="7869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45645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68" y="1162"/>
                  </a:lnTo>
                  <a:lnTo>
                    <a:pt x="100382" y="20720"/>
                  </a:lnTo>
                  <a:lnTo>
                    <a:pt x="104193" y="40489"/>
                  </a:lnTo>
                  <a:lnTo>
                    <a:pt x="99195" y="80657"/>
                  </a:lnTo>
                  <a:lnTo>
                    <a:pt x="39155" y="145985"/>
                  </a:lnTo>
                  <a:lnTo>
                    <a:pt x="16554" y="176064"/>
                  </a:lnTo>
                  <a:lnTo>
                    <a:pt x="3502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1" y="362166"/>
                  </a:lnTo>
                  <a:lnTo>
                    <a:pt x="158407" y="360419"/>
                  </a:lnTo>
                  <a:lnTo>
                    <a:pt x="166894" y="358109"/>
                  </a:lnTo>
                  <a:lnTo>
                    <a:pt x="175225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8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7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1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13562" y="1136111"/>
              <a:ext cx="78097" cy="788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410444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89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4" y="164378"/>
                  </a:lnTo>
                  <a:lnTo>
                    <a:pt x="167086" y="186717"/>
                  </a:lnTo>
                  <a:lnTo>
                    <a:pt x="196133" y="200326"/>
                  </a:lnTo>
                  <a:lnTo>
                    <a:pt x="229092" y="205203"/>
                  </a:lnTo>
                  <a:lnTo>
                    <a:pt x="240061" y="204900"/>
                  </a:lnTo>
                  <a:lnTo>
                    <a:pt x="291195" y="191936"/>
                  </a:lnTo>
                  <a:lnTo>
                    <a:pt x="335974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27" y="67982"/>
                  </a:lnTo>
                  <a:lnTo>
                    <a:pt x="322754" y="95540"/>
                  </a:lnTo>
                  <a:lnTo>
                    <a:pt x="315106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86" y="109308"/>
                  </a:lnTo>
                  <a:lnTo>
                    <a:pt x="140833" y="74421"/>
                  </a:lnTo>
                  <a:lnTo>
                    <a:pt x="121875" y="49064"/>
                  </a:lnTo>
                  <a:lnTo>
                    <a:pt x="81544" y="13953"/>
                  </a:lnTo>
                  <a:lnTo>
                    <a:pt x="41263" y="142"/>
                  </a:lnTo>
                  <a:lnTo>
                    <a:pt x="33089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17692" y="4530100"/>
              <a:ext cx="3359672" cy="327043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3045036" y="435108"/>
            <a:ext cx="1479901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13200" y="3201049"/>
            <a:ext cx="1524531" cy="764790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algn="ctr">
              <a:spcBef>
                <a:spcPts val="69"/>
              </a:spcBef>
            </a:pPr>
            <a:r>
              <a:rPr lang="en-US" sz="2456" spc="-36" dirty="0">
                <a:solidFill>
                  <a:srgbClr val="F9F9F9"/>
                </a:solidFill>
                <a:latin typeface="Trebuchet MS"/>
                <a:cs typeface="Trebuchet MS"/>
              </a:rPr>
              <a:t>Any Question?</a:t>
            </a:r>
            <a:endParaRPr sz="2456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1063" y="302367"/>
            <a:ext cx="374642" cy="384653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pPr defTabSz="914358">
              <a:defRPr/>
            </a:pPr>
            <a:endParaRPr sz="1092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97" y="361346"/>
            <a:ext cx="104157" cy="1041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0013" y="276182"/>
            <a:ext cx="1604734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 defTabSz="914358">
              <a:lnSpc>
                <a:spcPct val="120100"/>
              </a:lnSpc>
              <a:spcBef>
                <a:spcPts val="58"/>
              </a:spcBef>
              <a:tabLst>
                <a:tab pos="628010" algn="l"/>
              </a:tabLst>
              <a:defRPr/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876" y="283019"/>
            <a:ext cx="16557" cy="519801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pPr defTabSz="914358">
              <a:defRPr/>
            </a:pPr>
            <a:endParaRPr sz="1092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682" y="348810"/>
            <a:ext cx="374642" cy="388118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254" y="435325"/>
            <a:ext cx="1419070" cy="173359"/>
          </a:xfrm>
          <a:prstGeom prst="rect">
            <a:avLst/>
          </a:prstGeom>
        </p:spPr>
        <p:txBody>
          <a:bodyPr vert="horz" wrap="square" lIns="0" tIns="10011" rIns="0" bIns="0" rtlCol="0">
            <a:spAutoFit/>
          </a:bodyPr>
          <a:lstStyle/>
          <a:p>
            <a:pPr marL="7701" defTabSz="914358">
              <a:spcBef>
                <a:spcPts val="79"/>
              </a:spcBef>
              <a:defRPr/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prstClr val="black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79812" y="241"/>
            <a:ext cx="2511600" cy="1927882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856" y="4929584"/>
            <a:ext cx="2511600" cy="1927882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pPr defTabSz="914358">
                <a:defRPr/>
              </a:pPr>
              <a:endParaRPr sz="1092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879" y="1850158"/>
            <a:ext cx="1021712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358">
              <a:defRPr/>
            </a:pPr>
            <a:r>
              <a:rPr lang="en-US" sz="2400" b="1" dirty="0">
                <a:solidFill>
                  <a:srgbClr val="DB0934"/>
                </a:solidFill>
                <a:latin typeface="Calibri" panose="020F0502020204030204"/>
              </a:rPr>
              <a:t>The Objective of this lecture  </a:t>
            </a:r>
          </a:p>
          <a:p>
            <a:pPr algn="just" defTabSz="914358">
              <a:lnSpc>
                <a:spcPct val="200000"/>
              </a:lnSpc>
              <a:defRPr/>
            </a:pPr>
            <a:endParaRPr lang="ar-JO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Install the toaster service and understand how to show the toaster in your project.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Get to know about the HTTP client protocol and how it is important with the liking with API.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r>
              <a:rPr lang="en-GB" sz="2000" dirty="0">
                <a:solidFill>
                  <a:srgbClr val="000000"/>
                </a:solidFill>
                <a:latin typeface="Calibri" panose="020F0502020204030204"/>
              </a:rPr>
              <a:t>Link the angular project with the API project and solved the CROS police error. </a:t>
            </a: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  <a:p>
            <a:pPr marL="342884" indent="-342884" algn="just" defTabSz="914358">
              <a:buFont typeface="Courier New" panose="02070309020205020404" pitchFamily="49" charset="0"/>
              <a:buChar char="o"/>
              <a:defRPr/>
            </a:pPr>
            <a:endParaRPr lang="en-GB" sz="20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94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DB0934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DB0934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DB0934"/>
                </a:solidFill>
                <a:latin typeface="Bahnschrift"/>
                <a:cs typeface="Bahnschrift"/>
              </a:rPr>
              <a:t>Reserved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DB0934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DB0934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DB0934"/>
                </a:solidFill>
                <a:latin typeface="Bahnschrift"/>
                <a:cs typeface="Bahnschrift"/>
              </a:rPr>
              <a:t>Solution</a:t>
            </a:r>
            <a:endParaRPr sz="1061" dirty="0">
              <a:solidFill>
                <a:srgbClr val="DB0934"/>
              </a:solidFill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73" name="Picture 72" descr="dfvbdfv">
            <a:extLst>
              <a:ext uri="{FF2B5EF4-FFF2-40B4-BE49-F238E27FC236}">
                <a16:creationId xmlns:a16="http://schemas.microsoft.com/office/drawing/2014/main" id="{79B1DE4A-8448-4694-AE38-ACF616B518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895" y="1744271"/>
            <a:ext cx="6639816" cy="33694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18825B7-F09C-465A-BC73-7392816327A0}"/>
              </a:ext>
            </a:extLst>
          </p:cNvPr>
          <p:cNvSpPr txBox="1"/>
          <p:nvPr/>
        </p:nvSpPr>
        <p:spPr>
          <a:xfrm>
            <a:off x="3104223" y="2970850"/>
            <a:ext cx="6094558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01" algn="ctr">
              <a:spcBef>
                <a:spcPts val="82"/>
              </a:spcBef>
            </a:pPr>
            <a:r>
              <a:rPr lang="en-US" sz="3638" spc="-36" dirty="0">
                <a:solidFill>
                  <a:schemeClr val="bg1"/>
                </a:solidFill>
                <a:latin typeface="Trebuchet MS"/>
              </a:rPr>
              <a:t>Toastr Library  </a:t>
            </a:r>
          </a:p>
        </p:txBody>
      </p:sp>
    </p:spTree>
    <p:extLst>
      <p:ext uri="{BB962C8B-B14F-4D97-AF65-F5344CB8AC3E}">
        <p14:creationId xmlns:p14="http://schemas.microsoft.com/office/powerpoint/2010/main" val="9491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Overview of Toastr Library </a:t>
            </a:r>
          </a:p>
          <a:p>
            <a:pPr algn="just">
              <a:lnSpc>
                <a:spcPct val="200000"/>
              </a:lnSpc>
            </a:pPr>
            <a:endParaRPr lang="ar-JO" sz="2000" dirty="0"/>
          </a:p>
          <a:p>
            <a:r>
              <a:rPr lang="en-GB" sz="2000" b="1" spc="-5" dirty="0" err="1">
                <a:solidFill>
                  <a:srgbClr val="C0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Toastr</a:t>
            </a:r>
            <a:r>
              <a:rPr lang="en-GB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 is a JavaScript library that creates pop-up notifications.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spc="-5" dirty="0">
                <a:ea typeface="open sans" panose="020B0606030504020204" pitchFamily="34" charset="0"/>
                <a:cs typeface="open sans" panose="020B0606030504020204" pitchFamily="34" charset="0"/>
              </a:rPr>
              <a:t>It is simple, easy to use, and can be extended. </a:t>
            </a:r>
          </a:p>
          <a:p>
            <a:endParaRPr lang="en-GB" sz="2000" spc="-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i="0" spc="-5" dirty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It allows you to create simple toasts using HTML5 and JavaScript. </a:t>
            </a:r>
          </a:p>
          <a:p>
            <a:pPr algn="l"/>
            <a:r>
              <a:rPr lang="ar-JO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حفظ الترجمة</a:t>
            </a:r>
          </a:p>
          <a:p>
            <a:endParaRPr lang="en-GB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461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Steps to download the Toastr Library in the project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ar-JO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حة</a:t>
            </a:r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1" i="0" dirty="0">
                <a:solidFill>
                  <a:srgbClr val="000000"/>
                </a:solidFill>
                <a:effectLst/>
              </a:rPr>
              <a:t>Step One:  </a:t>
            </a:r>
            <a:r>
              <a:rPr lang="en-GB" sz="2000" i="0" dirty="0">
                <a:solidFill>
                  <a:srgbClr val="000000"/>
                </a:solidFill>
                <a:effectLst/>
              </a:rPr>
              <a:t>Install the </a:t>
            </a:r>
            <a:r>
              <a:rPr lang="en-GB" sz="2000" dirty="0" err="1">
                <a:solidFill>
                  <a:srgbClr val="000000"/>
                </a:solidFill>
              </a:rPr>
              <a:t>toastr</a:t>
            </a:r>
            <a:r>
              <a:rPr lang="en-GB" sz="2000" dirty="0">
                <a:solidFill>
                  <a:srgbClr val="000000"/>
                </a:solidFill>
              </a:rPr>
              <a:t> package using this command: </a:t>
            </a:r>
          </a:p>
          <a:p>
            <a:pPr algn="l" rtl="0"/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i="0" dirty="0">
                <a:solidFill>
                  <a:srgbClr val="000000"/>
                </a:solidFill>
                <a:effectLst/>
              </a:rPr>
              <a:t>	</a:t>
            </a:r>
            <a:r>
              <a:rPr lang="en-GB" sz="20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20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install </a:t>
            </a:r>
            <a:r>
              <a:rPr lang="en-GB" sz="200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ngx-toastr</a:t>
            </a:r>
            <a:r>
              <a:rPr lang="en-GB" sz="20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--save</a:t>
            </a:r>
          </a:p>
          <a:p>
            <a:endParaRPr lang="en-GB" sz="2000" i="0" dirty="0">
              <a:effectLst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9EEE18D-8608-4D04-94E2-8BE0ED0D639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65275" y="4258329"/>
            <a:ext cx="6015449" cy="20267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40524" y="1850047"/>
            <a:ext cx="102178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Steps to download the Toastr Library in the project </a:t>
            </a:r>
          </a:p>
          <a:p>
            <a:endParaRPr lang="en-GB" sz="2000" i="0" spc="-5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ar-JO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حة</a:t>
            </a:r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1" dirty="0">
                <a:solidFill>
                  <a:srgbClr val="000000"/>
                </a:solidFill>
              </a:rPr>
              <a:t>Step Two: </a:t>
            </a:r>
            <a:r>
              <a:rPr lang="en-GB" sz="2000" dirty="0">
                <a:solidFill>
                  <a:srgbClr val="000000"/>
                </a:solidFill>
              </a:rPr>
              <a:t>Add the style of the </a:t>
            </a:r>
            <a:r>
              <a:rPr lang="en-GB" sz="2000" dirty="0" err="1">
                <a:solidFill>
                  <a:srgbClr val="000000"/>
                </a:solidFill>
              </a:rPr>
              <a:t>toastr</a:t>
            </a:r>
            <a:r>
              <a:rPr lang="en-GB" sz="2000" dirty="0">
                <a:solidFill>
                  <a:srgbClr val="000000"/>
                </a:solidFill>
              </a:rPr>
              <a:t> in the </a:t>
            </a:r>
            <a:r>
              <a:rPr lang="en-GB" sz="2000" dirty="0" err="1">
                <a:solidFill>
                  <a:srgbClr val="000000"/>
                </a:solidFill>
              </a:rPr>
              <a:t>angular.json</a:t>
            </a:r>
            <a:r>
              <a:rPr lang="en-GB" sz="2000" dirty="0">
                <a:solidFill>
                  <a:srgbClr val="000000"/>
                </a:solidFill>
              </a:rPr>
              <a:t> file.</a:t>
            </a:r>
          </a:p>
          <a:p>
            <a:endParaRPr lang="en-GB" sz="2000" i="0" dirty="0">
              <a:effectLst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0ED68F7-601B-4264-AA86-C7297115165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89299" y="4185600"/>
            <a:ext cx="6229166" cy="215198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761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651" y="302147"/>
            <a:ext cx="374668" cy="384680"/>
          </a:xfrm>
          <a:custGeom>
            <a:avLst/>
            <a:gdLst/>
            <a:ahLst/>
            <a:cxnLst/>
            <a:rect l="l" t="t" r="r" b="b"/>
            <a:pathLst>
              <a:path w="617855" h="634365">
                <a:moveTo>
                  <a:pt x="308723" y="0"/>
                </a:moveTo>
                <a:lnTo>
                  <a:pt x="261494" y="3685"/>
                </a:lnTo>
                <a:lnTo>
                  <a:pt x="216515" y="14378"/>
                </a:lnTo>
                <a:lnTo>
                  <a:pt x="174317" y="31534"/>
                </a:lnTo>
                <a:lnTo>
                  <a:pt x="135431" y="54606"/>
                </a:lnTo>
                <a:lnTo>
                  <a:pt x="100387" y="83051"/>
                </a:lnTo>
                <a:lnTo>
                  <a:pt x="69716" y="116321"/>
                </a:lnTo>
                <a:lnTo>
                  <a:pt x="43950" y="153872"/>
                </a:lnTo>
                <a:lnTo>
                  <a:pt x="23620" y="195159"/>
                </a:lnTo>
                <a:lnTo>
                  <a:pt x="9256" y="239636"/>
                </a:lnTo>
                <a:lnTo>
                  <a:pt x="225637" y="239636"/>
                </a:lnTo>
                <a:lnTo>
                  <a:pt x="249880" y="244674"/>
                </a:lnTo>
                <a:lnTo>
                  <a:pt x="269699" y="258404"/>
                </a:lnTo>
                <a:lnTo>
                  <a:pt x="283073" y="278752"/>
                </a:lnTo>
                <a:lnTo>
                  <a:pt x="287980" y="303645"/>
                </a:lnTo>
                <a:lnTo>
                  <a:pt x="287980" y="633153"/>
                </a:lnTo>
                <a:lnTo>
                  <a:pt x="294430" y="633593"/>
                </a:lnTo>
                <a:lnTo>
                  <a:pt x="300922" y="633834"/>
                </a:lnTo>
                <a:lnTo>
                  <a:pt x="307477" y="633855"/>
                </a:lnTo>
                <a:lnTo>
                  <a:pt x="307434" y="217490"/>
                </a:lnTo>
                <a:lnTo>
                  <a:pt x="175837" y="217490"/>
                </a:lnTo>
                <a:lnTo>
                  <a:pt x="156978" y="213572"/>
                </a:lnTo>
                <a:lnTo>
                  <a:pt x="141563" y="202891"/>
                </a:lnTo>
                <a:lnTo>
                  <a:pt x="131162" y="187063"/>
                </a:lnTo>
                <a:lnTo>
                  <a:pt x="127346" y="167701"/>
                </a:lnTo>
                <a:lnTo>
                  <a:pt x="131180" y="148322"/>
                </a:lnTo>
                <a:lnTo>
                  <a:pt x="141563" y="132524"/>
                </a:lnTo>
                <a:lnTo>
                  <a:pt x="156978" y="121843"/>
                </a:lnTo>
                <a:lnTo>
                  <a:pt x="175837" y="117923"/>
                </a:lnTo>
                <a:lnTo>
                  <a:pt x="348868" y="117923"/>
                </a:lnTo>
                <a:lnTo>
                  <a:pt x="348868" y="2659"/>
                </a:lnTo>
                <a:lnTo>
                  <a:pt x="338965" y="1506"/>
                </a:lnTo>
                <a:lnTo>
                  <a:pt x="328969" y="674"/>
                </a:lnTo>
                <a:lnTo>
                  <a:pt x="318886" y="169"/>
                </a:lnTo>
                <a:lnTo>
                  <a:pt x="308723" y="0"/>
                </a:lnTo>
                <a:close/>
              </a:path>
              <a:path w="617855" h="634365">
                <a:moveTo>
                  <a:pt x="348868" y="117923"/>
                </a:moveTo>
                <a:lnTo>
                  <a:pt x="175837" y="117923"/>
                </a:lnTo>
                <a:lnTo>
                  <a:pt x="191563" y="120611"/>
                </a:lnTo>
                <a:lnTo>
                  <a:pt x="205141" y="128073"/>
                </a:lnTo>
                <a:lnTo>
                  <a:pt x="215698" y="139404"/>
                </a:lnTo>
                <a:lnTo>
                  <a:pt x="222359" y="153702"/>
                </a:lnTo>
                <a:lnTo>
                  <a:pt x="266913" y="153702"/>
                </a:lnTo>
                <a:lnTo>
                  <a:pt x="310976" y="172469"/>
                </a:lnTo>
                <a:lnTo>
                  <a:pt x="329213" y="217490"/>
                </a:lnTo>
                <a:lnTo>
                  <a:pt x="329256" y="633163"/>
                </a:lnTo>
                <a:lnTo>
                  <a:pt x="335864" y="632724"/>
                </a:lnTo>
                <a:lnTo>
                  <a:pt x="342387" y="632074"/>
                </a:lnTo>
                <a:lnTo>
                  <a:pt x="348868" y="631205"/>
                </a:lnTo>
                <a:lnTo>
                  <a:pt x="348912" y="416489"/>
                </a:lnTo>
                <a:lnTo>
                  <a:pt x="353776" y="391823"/>
                </a:lnTo>
                <a:lnTo>
                  <a:pt x="367151" y="371478"/>
                </a:lnTo>
                <a:lnTo>
                  <a:pt x="386973" y="357749"/>
                </a:lnTo>
                <a:lnTo>
                  <a:pt x="411223" y="352711"/>
                </a:lnTo>
                <a:lnTo>
                  <a:pt x="455766" y="352711"/>
                </a:lnTo>
                <a:lnTo>
                  <a:pt x="462433" y="338410"/>
                </a:lnTo>
                <a:lnTo>
                  <a:pt x="472992" y="327079"/>
                </a:lnTo>
                <a:lnTo>
                  <a:pt x="486568" y="319619"/>
                </a:lnTo>
                <a:lnTo>
                  <a:pt x="502288" y="316932"/>
                </a:lnTo>
                <a:lnTo>
                  <a:pt x="617457" y="316932"/>
                </a:lnTo>
                <a:lnTo>
                  <a:pt x="613630" y="266886"/>
                </a:lnTo>
                <a:lnTo>
                  <a:pt x="610620" y="253981"/>
                </a:lnTo>
                <a:lnTo>
                  <a:pt x="502288" y="253981"/>
                </a:lnTo>
                <a:lnTo>
                  <a:pt x="486568" y="251296"/>
                </a:lnTo>
                <a:lnTo>
                  <a:pt x="472992" y="243839"/>
                </a:lnTo>
                <a:lnTo>
                  <a:pt x="462433" y="232508"/>
                </a:lnTo>
                <a:lnTo>
                  <a:pt x="455766" y="218202"/>
                </a:lnTo>
                <a:lnTo>
                  <a:pt x="411223" y="218202"/>
                </a:lnTo>
                <a:lnTo>
                  <a:pt x="386973" y="213165"/>
                </a:lnTo>
                <a:lnTo>
                  <a:pt x="367151" y="199436"/>
                </a:lnTo>
                <a:lnTo>
                  <a:pt x="353776" y="179091"/>
                </a:lnTo>
                <a:lnTo>
                  <a:pt x="348912" y="154424"/>
                </a:lnTo>
                <a:lnTo>
                  <a:pt x="348868" y="117923"/>
                </a:lnTo>
                <a:close/>
              </a:path>
              <a:path w="617855" h="634365">
                <a:moveTo>
                  <a:pt x="262021" y="285949"/>
                </a:moveTo>
                <a:lnTo>
                  <a:pt x="92091" y="285949"/>
                </a:lnTo>
                <a:lnTo>
                  <a:pt x="107821" y="288634"/>
                </a:lnTo>
                <a:lnTo>
                  <a:pt x="121399" y="296091"/>
                </a:lnTo>
                <a:lnTo>
                  <a:pt x="131954" y="307422"/>
                </a:lnTo>
                <a:lnTo>
                  <a:pt x="138613" y="321728"/>
                </a:lnTo>
                <a:lnTo>
                  <a:pt x="183177" y="321728"/>
                </a:lnTo>
                <a:lnTo>
                  <a:pt x="227236" y="340494"/>
                </a:lnTo>
                <a:lnTo>
                  <a:pt x="245477" y="385506"/>
                </a:lnTo>
                <a:lnTo>
                  <a:pt x="245521" y="627206"/>
                </a:lnTo>
                <a:lnTo>
                  <a:pt x="252337" y="628661"/>
                </a:lnTo>
                <a:lnTo>
                  <a:pt x="259227" y="629897"/>
                </a:lnTo>
                <a:lnTo>
                  <a:pt x="266201" y="630870"/>
                </a:lnTo>
                <a:lnTo>
                  <a:pt x="266201" y="303645"/>
                </a:lnTo>
                <a:lnTo>
                  <a:pt x="263008" y="287451"/>
                </a:lnTo>
                <a:lnTo>
                  <a:pt x="262021" y="285949"/>
                </a:lnTo>
                <a:close/>
              </a:path>
              <a:path w="617855" h="634365">
                <a:moveTo>
                  <a:pt x="454488" y="375067"/>
                </a:moveTo>
                <a:lnTo>
                  <a:pt x="411223" y="375067"/>
                </a:lnTo>
                <a:lnTo>
                  <a:pt x="395444" y="378346"/>
                </a:lnTo>
                <a:lnTo>
                  <a:pt x="382549" y="387281"/>
                </a:lnTo>
                <a:lnTo>
                  <a:pt x="373850" y="400520"/>
                </a:lnTo>
                <a:lnTo>
                  <a:pt x="370702" y="416489"/>
                </a:lnTo>
                <a:lnTo>
                  <a:pt x="370658" y="627478"/>
                </a:lnTo>
                <a:lnTo>
                  <a:pt x="416211" y="614122"/>
                </a:lnTo>
                <a:lnTo>
                  <a:pt x="458597" y="594076"/>
                </a:lnTo>
                <a:lnTo>
                  <a:pt x="497231" y="567943"/>
                </a:lnTo>
                <a:lnTo>
                  <a:pt x="531528" y="536321"/>
                </a:lnTo>
                <a:lnTo>
                  <a:pt x="560901" y="499814"/>
                </a:lnTo>
                <a:lnTo>
                  <a:pt x="584766" y="459020"/>
                </a:lnTo>
                <a:lnTo>
                  <a:pt x="601759" y="416489"/>
                </a:lnTo>
                <a:lnTo>
                  <a:pt x="502288" y="416489"/>
                </a:lnTo>
                <a:lnTo>
                  <a:pt x="485263" y="413320"/>
                </a:lnTo>
                <a:lnTo>
                  <a:pt x="470865" y="404585"/>
                </a:lnTo>
                <a:lnTo>
                  <a:pt x="460228" y="391447"/>
                </a:lnTo>
                <a:lnTo>
                  <a:pt x="454488" y="375067"/>
                </a:lnTo>
                <a:close/>
              </a:path>
              <a:path w="617855" h="634365">
                <a:moveTo>
                  <a:pt x="225637" y="262002"/>
                </a:moveTo>
                <a:lnTo>
                  <a:pt x="4617" y="262002"/>
                </a:lnTo>
                <a:lnTo>
                  <a:pt x="2615" y="275478"/>
                </a:lnTo>
                <a:lnTo>
                  <a:pt x="1222" y="288634"/>
                </a:lnTo>
                <a:lnTo>
                  <a:pt x="1123" y="289866"/>
                </a:lnTo>
                <a:lnTo>
                  <a:pt x="294" y="302956"/>
                </a:lnTo>
                <a:lnTo>
                  <a:pt x="0" y="316932"/>
                </a:lnTo>
                <a:lnTo>
                  <a:pt x="3419" y="364265"/>
                </a:lnTo>
                <a:lnTo>
                  <a:pt x="13350" y="409413"/>
                </a:lnTo>
                <a:lnTo>
                  <a:pt x="29298" y="451869"/>
                </a:lnTo>
                <a:lnTo>
                  <a:pt x="50770" y="491127"/>
                </a:lnTo>
                <a:lnTo>
                  <a:pt x="77274" y="526679"/>
                </a:lnTo>
                <a:lnTo>
                  <a:pt x="108317" y="558019"/>
                </a:lnTo>
                <a:lnTo>
                  <a:pt x="143404" y="584640"/>
                </a:lnTo>
                <a:lnTo>
                  <a:pt x="182043" y="606035"/>
                </a:lnTo>
                <a:lnTo>
                  <a:pt x="223741" y="621698"/>
                </a:lnTo>
                <a:lnTo>
                  <a:pt x="223698" y="385506"/>
                </a:lnTo>
                <a:lnTo>
                  <a:pt x="92091" y="385506"/>
                </a:lnTo>
                <a:lnTo>
                  <a:pt x="73238" y="381588"/>
                </a:lnTo>
                <a:lnTo>
                  <a:pt x="57826" y="370908"/>
                </a:lnTo>
                <a:lnTo>
                  <a:pt x="47427" y="355083"/>
                </a:lnTo>
                <a:lnTo>
                  <a:pt x="43611" y="335727"/>
                </a:lnTo>
                <a:lnTo>
                  <a:pt x="47427" y="316367"/>
                </a:lnTo>
                <a:lnTo>
                  <a:pt x="57826" y="300543"/>
                </a:lnTo>
                <a:lnTo>
                  <a:pt x="73238" y="289866"/>
                </a:lnTo>
                <a:lnTo>
                  <a:pt x="92091" y="285949"/>
                </a:lnTo>
                <a:lnTo>
                  <a:pt x="262021" y="285949"/>
                </a:lnTo>
                <a:lnTo>
                  <a:pt x="254306" y="274212"/>
                </a:lnTo>
                <a:lnTo>
                  <a:pt x="241410" y="265280"/>
                </a:lnTo>
                <a:lnTo>
                  <a:pt x="225637" y="262002"/>
                </a:lnTo>
                <a:close/>
              </a:path>
              <a:path w="617855" h="634365">
                <a:moveTo>
                  <a:pt x="617457" y="316932"/>
                </a:moveTo>
                <a:lnTo>
                  <a:pt x="502288" y="316932"/>
                </a:lnTo>
                <a:lnTo>
                  <a:pt x="521148" y="320851"/>
                </a:lnTo>
                <a:lnTo>
                  <a:pt x="536567" y="331530"/>
                </a:lnTo>
                <a:lnTo>
                  <a:pt x="546973" y="347361"/>
                </a:lnTo>
                <a:lnTo>
                  <a:pt x="550789" y="366711"/>
                </a:lnTo>
                <a:lnTo>
                  <a:pt x="547039" y="385726"/>
                </a:lnTo>
                <a:lnTo>
                  <a:pt x="546949" y="386100"/>
                </a:lnTo>
                <a:lnTo>
                  <a:pt x="536567" y="401892"/>
                </a:lnTo>
                <a:lnTo>
                  <a:pt x="521148" y="412571"/>
                </a:lnTo>
                <a:lnTo>
                  <a:pt x="502288" y="416489"/>
                </a:lnTo>
                <a:lnTo>
                  <a:pt x="601759" y="416489"/>
                </a:lnTo>
                <a:lnTo>
                  <a:pt x="602538" y="414541"/>
                </a:lnTo>
                <a:lnTo>
                  <a:pt x="613630" y="366978"/>
                </a:lnTo>
                <a:lnTo>
                  <a:pt x="617457" y="316932"/>
                </a:lnTo>
                <a:close/>
              </a:path>
              <a:path w="617855" h="634365">
                <a:moveTo>
                  <a:pt x="502832" y="339288"/>
                </a:moveTo>
                <a:lnTo>
                  <a:pt x="492430" y="341443"/>
                </a:lnTo>
                <a:lnTo>
                  <a:pt x="483940" y="347321"/>
                </a:lnTo>
                <a:lnTo>
                  <a:pt x="478219" y="356038"/>
                </a:lnTo>
                <a:lnTo>
                  <a:pt x="476121" y="366711"/>
                </a:lnTo>
                <a:lnTo>
                  <a:pt x="478219" y="377383"/>
                </a:lnTo>
                <a:lnTo>
                  <a:pt x="483940" y="386100"/>
                </a:lnTo>
                <a:lnTo>
                  <a:pt x="492430" y="391978"/>
                </a:lnTo>
                <a:lnTo>
                  <a:pt x="502832" y="394134"/>
                </a:lnTo>
                <a:lnTo>
                  <a:pt x="513228" y="391978"/>
                </a:lnTo>
                <a:lnTo>
                  <a:pt x="521715" y="386100"/>
                </a:lnTo>
                <a:lnTo>
                  <a:pt x="527436" y="377383"/>
                </a:lnTo>
                <a:lnTo>
                  <a:pt x="529533" y="366711"/>
                </a:lnTo>
                <a:lnTo>
                  <a:pt x="527436" y="356038"/>
                </a:lnTo>
                <a:lnTo>
                  <a:pt x="521715" y="347321"/>
                </a:lnTo>
                <a:lnTo>
                  <a:pt x="513228" y="341443"/>
                </a:lnTo>
                <a:lnTo>
                  <a:pt x="502832" y="339288"/>
                </a:lnTo>
                <a:close/>
              </a:path>
              <a:path w="617855" h="634365">
                <a:moveTo>
                  <a:pt x="183177" y="344083"/>
                </a:moveTo>
                <a:lnTo>
                  <a:pt x="139891" y="344083"/>
                </a:lnTo>
                <a:lnTo>
                  <a:pt x="134153" y="360464"/>
                </a:lnTo>
                <a:lnTo>
                  <a:pt x="123522" y="373602"/>
                </a:lnTo>
                <a:lnTo>
                  <a:pt x="109125" y="382337"/>
                </a:lnTo>
                <a:lnTo>
                  <a:pt x="92091" y="385506"/>
                </a:lnTo>
                <a:lnTo>
                  <a:pt x="223698" y="385506"/>
                </a:lnTo>
                <a:lnTo>
                  <a:pt x="220550" y="369532"/>
                </a:lnTo>
                <a:lnTo>
                  <a:pt x="211850" y="356294"/>
                </a:lnTo>
                <a:lnTo>
                  <a:pt x="198927" y="347355"/>
                </a:lnTo>
                <a:lnTo>
                  <a:pt x="183177" y="344083"/>
                </a:lnTo>
                <a:close/>
              </a:path>
              <a:path w="617855" h="634365">
                <a:moveTo>
                  <a:pt x="91557" y="308304"/>
                </a:moveTo>
                <a:lnTo>
                  <a:pt x="81159" y="310460"/>
                </a:lnTo>
                <a:lnTo>
                  <a:pt x="72669" y="316338"/>
                </a:lnTo>
                <a:lnTo>
                  <a:pt x="66945" y="325055"/>
                </a:lnTo>
                <a:lnTo>
                  <a:pt x="64846" y="335727"/>
                </a:lnTo>
                <a:lnTo>
                  <a:pt x="66945" y="346400"/>
                </a:lnTo>
                <a:lnTo>
                  <a:pt x="72669" y="355117"/>
                </a:lnTo>
                <a:lnTo>
                  <a:pt x="81159" y="360995"/>
                </a:lnTo>
                <a:lnTo>
                  <a:pt x="91557" y="363151"/>
                </a:lnTo>
                <a:lnTo>
                  <a:pt x="101955" y="360995"/>
                </a:lnTo>
                <a:lnTo>
                  <a:pt x="110445" y="355117"/>
                </a:lnTo>
                <a:lnTo>
                  <a:pt x="116169" y="346400"/>
                </a:lnTo>
                <a:lnTo>
                  <a:pt x="118268" y="335727"/>
                </a:lnTo>
                <a:lnTo>
                  <a:pt x="116169" y="325055"/>
                </a:lnTo>
                <a:lnTo>
                  <a:pt x="110445" y="316338"/>
                </a:lnTo>
                <a:lnTo>
                  <a:pt x="101955" y="310460"/>
                </a:lnTo>
                <a:lnTo>
                  <a:pt x="91557" y="308304"/>
                </a:lnTo>
                <a:close/>
              </a:path>
              <a:path w="617855" h="634365">
                <a:moveTo>
                  <a:pt x="572820" y="154424"/>
                </a:moveTo>
                <a:lnTo>
                  <a:pt x="502288" y="154424"/>
                </a:lnTo>
                <a:lnTo>
                  <a:pt x="521148" y="158343"/>
                </a:lnTo>
                <a:lnTo>
                  <a:pt x="536567" y="169022"/>
                </a:lnTo>
                <a:lnTo>
                  <a:pt x="546971" y="184847"/>
                </a:lnTo>
                <a:lnTo>
                  <a:pt x="550789" y="204203"/>
                </a:lnTo>
                <a:lnTo>
                  <a:pt x="546971" y="223563"/>
                </a:lnTo>
                <a:lnTo>
                  <a:pt x="536567" y="239387"/>
                </a:lnTo>
                <a:lnTo>
                  <a:pt x="521148" y="250064"/>
                </a:lnTo>
                <a:lnTo>
                  <a:pt x="502288" y="253981"/>
                </a:lnTo>
                <a:lnTo>
                  <a:pt x="610620" y="253981"/>
                </a:lnTo>
                <a:lnTo>
                  <a:pt x="602538" y="219323"/>
                </a:lnTo>
                <a:lnTo>
                  <a:pt x="584766" y="174845"/>
                </a:lnTo>
                <a:lnTo>
                  <a:pt x="572820" y="154424"/>
                </a:lnTo>
                <a:close/>
              </a:path>
              <a:path w="617855" h="634365">
                <a:moveTo>
                  <a:pt x="502832" y="176790"/>
                </a:moveTo>
                <a:lnTo>
                  <a:pt x="492430" y="178944"/>
                </a:lnTo>
                <a:lnTo>
                  <a:pt x="483922" y="184847"/>
                </a:lnTo>
                <a:lnTo>
                  <a:pt x="478219" y="193532"/>
                </a:lnTo>
                <a:lnTo>
                  <a:pt x="476121" y="204203"/>
                </a:lnTo>
                <a:lnTo>
                  <a:pt x="478219" y="214880"/>
                </a:lnTo>
                <a:lnTo>
                  <a:pt x="483940" y="223596"/>
                </a:lnTo>
                <a:lnTo>
                  <a:pt x="492430" y="229472"/>
                </a:lnTo>
                <a:lnTo>
                  <a:pt x="502832" y="231626"/>
                </a:lnTo>
                <a:lnTo>
                  <a:pt x="513228" y="229472"/>
                </a:lnTo>
                <a:lnTo>
                  <a:pt x="521715" y="223596"/>
                </a:lnTo>
                <a:lnTo>
                  <a:pt x="527436" y="214880"/>
                </a:lnTo>
                <a:lnTo>
                  <a:pt x="529533" y="204203"/>
                </a:lnTo>
                <a:lnTo>
                  <a:pt x="527436" y="193532"/>
                </a:lnTo>
                <a:lnTo>
                  <a:pt x="521715" y="184818"/>
                </a:lnTo>
                <a:lnTo>
                  <a:pt x="513228" y="178944"/>
                </a:lnTo>
                <a:lnTo>
                  <a:pt x="502832" y="176790"/>
                </a:lnTo>
                <a:close/>
              </a:path>
              <a:path w="617855" h="634365">
                <a:moveTo>
                  <a:pt x="266913" y="176067"/>
                </a:moveTo>
                <a:lnTo>
                  <a:pt x="223637" y="176067"/>
                </a:lnTo>
                <a:lnTo>
                  <a:pt x="217895" y="192448"/>
                </a:lnTo>
                <a:lnTo>
                  <a:pt x="207264" y="205586"/>
                </a:lnTo>
                <a:lnTo>
                  <a:pt x="192869" y="214321"/>
                </a:lnTo>
                <a:lnTo>
                  <a:pt x="175837" y="217490"/>
                </a:lnTo>
                <a:lnTo>
                  <a:pt x="307434" y="217490"/>
                </a:lnTo>
                <a:lnTo>
                  <a:pt x="304286" y="201516"/>
                </a:lnTo>
                <a:lnTo>
                  <a:pt x="295586" y="188278"/>
                </a:lnTo>
                <a:lnTo>
                  <a:pt x="282691" y="179345"/>
                </a:lnTo>
                <a:lnTo>
                  <a:pt x="266913" y="176067"/>
                </a:lnTo>
                <a:close/>
              </a:path>
              <a:path w="617855" h="634365">
                <a:moveTo>
                  <a:pt x="370658" y="6387"/>
                </a:moveTo>
                <a:lnTo>
                  <a:pt x="370702" y="154424"/>
                </a:lnTo>
                <a:lnTo>
                  <a:pt x="395444" y="192569"/>
                </a:lnTo>
                <a:lnTo>
                  <a:pt x="411223" y="195847"/>
                </a:lnTo>
                <a:lnTo>
                  <a:pt x="454488" y="195847"/>
                </a:lnTo>
                <a:lnTo>
                  <a:pt x="460228" y="179466"/>
                </a:lnTo>
                <a:lnTo>
                  <a:pt x="470865" y="166328"/>
                </a:lnTo>
                <a:lnTo>
                  <a:pt x="485263" y="157594"/>
                </a:lnTo>
                <a:lnTo>
                  <a:pt x="502288" y="154424"/>
                </a:lnTo>
                <a:lnTo>
                  <a:pt x="572820" y="154424"/>
                </a:lnTo>
                <a:lnTo>
                  <a:pt x="560901" y="134051"/>
                </a:lnTo>
                <a:lnTo>
                  <a:pt x="531528" y="97543"/>
                </a:lnTo>
                <a:lnTo>
                  <a:pt x="497231" y="65922"/>
                </a:lnTo>
                <a:lnTo>
                  <a:pt x="458597" y="39788"/>
                </a:lnTo>
                <a:lnTo>
                  <a:pt x="416211" y="19743"/>
                </a:lnTo>
                <a:lnTo>
                  <a:pt x="370658" y="6387"/>
                </a:lnTo>
                <a:close/>
              </a:path>
              <a:path w="617855" h="634365">
                <a:moveTo>
                  <a:pt x="175293" y="140288"/>
                </a:moveTo>
                <a:lnTo>
                  <a:pt x="164901" y="142444"/>
                </a:lnTo>
                <a:lnTo>
                  <a:pt x="156396" y="148350"/>
                </a:lnTo>
                <a:lnTo>
                  <a:pt x="150691" y="157039"/>
                </a:lnTo>
                <a:lnTo>
                  <a:pt x="148592" y="167712"/>
                </a:lnTo>
                <a:lnTo>
                  <a:pt x="150691" y="178384"/>
                </a:lnTo>
                <a:lnTo>
                  <a:pt x="156414" y="187101"/>
                </a:lnTo>
                <a:lnTo>
                  <a:pt x="164901" y="192979"/>
                </a:lnTo>
                <a:lnTo>
                  <a:pt x="175293" y="195135"/>
                </a:lnTo>
                <a:lnTo>
                  <a:pt x="185692" y="192979"/>
                </a:lnTo>
                <a:lnTo>
                  <a:pt x="194186" y="187101"/>
                </a:lnTo>
                <a:lnTo>
                  <a:pt x="199914" y="178384"/>
                </a:lnTo>
                <a:lnTo>
                  <a:pt x="202012" y="167701"/>
                </a:lnTo>
                <a:lnTo>
                  <a:pt x="199914" y="157039"/>
                </a:lnTo>
                <a:lnTo>
                  <a:pt x="194186" y="148322"/>
                </a:lnTo>
                <a:lnTo>
                  <a:pt x="185692" y="142444"/>
                </a:lnTo>
                <a:lnTo>
                  <a:pt x="175293" y="140288"/>
                </a:lnTo>
                <a:close/>
              </a:path>
            </a:pathLst>
          </a:custGeom>
          <a:solidFill>
            <a:srgbClr val="E50022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752" y="361130"/>
            <a:ext cx="104164" cy="1041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634" y="275960"/>
            <a:ext cx="1604847" cy="3782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indent="1155">
              <a:lnSpc>
                <a:spcPct val="120100"/>
              </a:lnSpc>
              <a:spcBef>
                <a:spcPts val="58"/>
              </a:spcBef>
              <a:tabLst>
                <a:tab pos="628039" algn="l"/>
              </a:tabLst>
            </a:pPr>
            <a:r>
              <a:rPr sz="1061" dirty="0">
                <a:solidFill>
                  <a:srgbClr val="E50022"/>
                </a:solidFill>
                <a:latin typeface="Bahnschrift"/>
                <a:cs typeface="Bahnschrift"/>
              </a:rPr>
              <a:t>Tahaluf	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Copyright </a:t>
            </a:r>
            <a:r>
              <a:rPr sz="1061" spc="9" dirty="0">
                <a:solidFill>
                  <a:srgbClr val="E50022"/>
                </a:solidFill>
                <a:latin typeface="Bahnschrift"/>
                <a:cs typeface="Bahnschrift"/>
              </a:rPr>
              <a:t> 2022-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All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Right</a:t>
            </a:r>
            <a:r>
              <a:rPr sz="1061" spc="94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3" dirty="0">
                <a:solidFill>
                  <a:srgbClr val="E50022"/>
                </a:solidFill>
                <a:latin typeface="Bahnschrift"/>
                <a:cs typeface="Bahnschrift"/>
              </a:rPr>
              <a:t>Reserved</a:t>
            </a:r>
            <a:endParaRPr sz="1061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2618" y="282798"/>
            <a:ext cx="16558" cy="519837"/>
          </a:xfrm>
          <a:custGeom>
            <a:avLst/>
            <a:gdLst/>
            <a:ahLst/>
            <a:cxnLst/>
            <a:rect l="l" t="t" r="r" b="b"/>
            <a:pathLst>
              <a:path w="27304" h="857250">
                <a:moveTo>
                  <a:pt x="20941" y="0"/>
                </a:moveTo>
                <a:lnTo>
                  <a:pt x="6041" y="0"/>
                </a:lnTo>
                <a:lnTo>
                  <a:pt x="0" y="6041"/>
                </a:lnTo>
                <a:lnTo>
                  <a:pt x="0" y="851031"/>
                </a:lnTo>
                <a:lnTo>
                  <a:pt x="6041" y="857073"/>
                </a:lnTo>
                <a:lnTo>
                  <a:pt x="13486" y="857073"/>
                </a:lnTo>
                <a:lnTo>
                  <a:pt x="20941" y="857073"/>
                </a:lnTo>
                <a:lnTo>
                  <a:pt x="26983" y="851031"/>
                </a:lnTo>
                <a:lnTo>
                  <a:pt x="26983" y="6041"/>
                </a:lnTo>
                <a:lnTo>
                  <a:pt x="20941" y="0"/>
                </a:lnTo>
                <a:close/>
              </a:path>
            </a:pathLst>
          </a:custGeom>
          <a:solidFill>
            <a:srgbClr val="C2C5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7" name="object 7"/>
          <p:cNvGrpSpPr/>
          <p:nvPr/>
        </p:nvGrpSpPr>
        <p:grpSpPr>
          <a:xfrm>
            <a:off x="2599437" y="348593"/>
            <a:ext cx="374668" cy="388145"/>
            <a:chOff x="4285959" y="574855"/>
            <a:chExt cx="617855" cy="6400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7301" y="574855"/>
              <a:ext cx="77306" cy="793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65595" y="623325"/>
              <a:ext cx="283845" cy="309880"/>
            </a:xfrm>
            <a:custGeom>
              <a:avLst/>
              <a:gdLst/>
              <a:ahLst/>
              <a:cxnLst/>
              <a:rect l="l" t="t" r="r" b="b"/>
              <a:pathLst>
                <a:path w="283845" h="309880">
                  <a:moveTo>
                    <a:pt x="103926" y="0"/>
                  </a:moveTo>
                  <a:lnTo>
                    <a:pt x="51612" y="15522"/>
                  </a:lnTo>
                  <a:lnTo>
                    <a:pt x="17164" y="44266"/>
                  </a:lnTo>
                  <a:lnTo>
                    <a:pt x="0" y="70839"/>
                  </a:lnTo>
                  <a:lnTo>
                    <a:pt x="35423" y="83080"/>
                  </a:lnTo>
                  <a:lnTo>
                    <a:pt x="52959" y="61684"/>
                  </a:lnTo>
                  <a:lnTo>
                    <a:pt x="72569" y="46972"/>
                  </a:lnTo>
                  <a:lnTo>
                    <a:pt x="94255" y="38946"/>
                  </a:lnTo>
                  <a:lnTo>
                    <a:pt x="118017" y="37605"/>
                  </a:lnTo>
                  <a:lnTo>
                    <a:pt x="130036" y="39246"/>
                  </a:lnTo>
                  <a:lnTo>
                    <a:pt x="180719" y="67902"/>
                  </a:lnTo>
                  <a:lnTo>
                    <a:pt x="201597" y="109714"/>
                  </a:lnTo>
                  <a:lnTo>
                    <a:pt x="202810" y="135141"/>
                  </a:lnTo>
                  <a:lnTo>
                    <a:pt x="201334" y="148224"/>
                  </a:lnTo>
                  <a:lnTo>
                    <a:pt x="198713" y="160553"/>
                  </a:lnTo>
                  <a:lnTo>
                    <a:pt x="194950" y="172125"/>
                  </a:lnTo>
                  <a:lnTo>
                    <a:pt x="190046" y="182941"/>
                  </a:lnTo>
                  <a:lnTo>
                    <a:pt x="191098" y="214644"/>
                  </a:lnTo>
                  <a:lnTo>
                    <a:pt x="204177" y="266506"/>
                  </a:lnTo>
                  <a:lnTo>
                    <a:pt x="229301" y="300847"/>
                  </a:lnTo>
                  <a:lnTo>
                    <a:pt x="244296" y="309733"/>
                  </a:lnTo>
                  <a:lnTo>
                    <a:pt x="251434" y="308407"/>
                  </a:lnTo>
                  <a:lnTo>
                    <a:pt x="260235" y="305733"/>
                  </a:lnTo>
                  <a:lnTo>
                    <a:pt x="270697" y="301708"/>
                  </a:lnTo>
                  <a:lnTo>
                    <a:pt x="282818" y="296330"/>
                  </a:lnTo>
                  <a:lnTo>
                    <a:pt x="283467" y="294393"/>
                  </a:lnTo>
                  <a:lnTo>
                    <a:pt x="265384" y="283403"/>
                  </a:lnTo>
                  <a:lnTo>
                    <a:pt x="250572" y="269752"/>
                  </a:lnTo>
                  <a:lnTo>
                    <a:pt x="230767" y="234478"/>
                  </a:lnTo>
                  <a:lnTo>
                    <a:pt x="225480" y="197757"/>
                  </a:lnTo>
                  <a:lnTo>
                    <a:pt x="240306" y="146219"/>
                  </a:lnTo>
                  <a:lnTo>
                    <a:pt x="240647" y="108610"/>
                  </a:lnTo>
                  <a:lnTo>
                    <a:pt x="216745" y="48179"/>
                  </a:lnTo>
                  <a:lnTo>
                    <a:pt x="183332" y="19323"/>
                  </a:lnTo>
                  <a:lnTo>
                    <a:pt x="133995" y="622"/>
                  </a:lnTo>
                  <a:lnTo>
                    <a:pt x="103926" y="0"/>
                  </a:lnTo>
                  <a:close/>
                </a:path>
              </a:pathLst>
            </a:custGeom>
            <a:solidFill>
              <a:srgbClr val="ED4039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4079" y="860898"/>
              <a:ext cx="79213" cy="776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76404" y="735783"/>
              <a:ext cx="259079" cy="340995"/>
            </a:xfrm>
            <a:custGeom>
              <a:avLst/>
              <a:gdLst/>
              <a:ahLst/>
              <a:cxnLst/>
              <a:rect l="l" t="t" r="r" b="b"/>
              <a:pathLst>
                <a:path w="259079" h="340994">
                  <a:moveTo>
                    <a:pt x="147398" y="0"/>
                  </a:moveTo>
                  <a:lnTo>
                    <a:pt x="147147" y="37496"/>
                  </a:lnTo>
                  <a:lnTo>
                    <a:pt x="173050" y="47167"/>
                  </a:lnTo>
                  <a:lnTo>
                    <a:pt x="193304" y="60978"/>
                  </a:lnTo>
                  <a:lnTo>
                    <a:pt x="207905" y="78930"/>
                  </a:lnTo>
                  <a:lnTo>
                    <a:pt x="216852" y="101023"/>
                  </a:lnTo>
                  <a:lnTo>
                    <a:pt x="219172" y="112932"/>
                  </a:lnTo>
                  <a:lnTo>
                    <a:pt x="220073" y="124439"/>
                  </a:lnTo>
                  <a:lnTo>
                    <a:pt x="219554" y="135545"/>
                  </a:lnTo>
                  <a:lnTo>
                    <a:pt x="194394" y="189149"/>
                  </a:lnTo>
                  <a:lnTo>
                    <a:pt x="151775" y="212726"/>
                  </a:lnTo>
                  <a:lnTo>
                    <a:pt x="114305" y="217174"/>
                  </a:lnTo>
                  <a:lnTo>
                    <a:pt x="102426" y="216077"/>
                  </a:lnTo>
                  <a:lnTo>
                    <a:pt x="72809" y="227295"/>
                  </a:lnTo>
                  <a:lnTo>
                    <a:pt x="27975" y="256352"/>
                  </a:lnTo>
                  <a:lnTo>
                    <a:pt x="3541" y="291197"/>
                  </a:lnTo>
                  <a:lnTo>
                    <a:pt x="0" y="308336"/>
                  </a:lnTo>
                  <a:lnTo>
                    <a:pt x="3549" y="314640"/>
                  </a:lnTo>
                  <a:lnTo>
                    <a:pt x="8919" y="322088"/>
                  </a:lnTo>
                  <a:lnTo>
                    <a:pt x="16110" y="330680"/>
                  </a:lnTo>
                  <a:lnTo>
                    <a:pt x="25119" y="340418"/>
                  </a:lnTo>
                  <a:lnTo>
                    <a:pt x="27056" y="340418"/>
                  </a:lnTo>
                  <a:lnTo>
                    <a:pt x="31670" y="319762"/>
                  </a:lnTo>
                  <a:lnTo>
                    <a:pt x="39844" y="301346"/>
                  </a:lnTo>
                  <a:lnTo>
                    <a:pt x="66877" y="271227"/>
                  </a:lnTo>
                  <a:lnTo>
                    <a:pt x="153450" y="251772"/>
                  </a:lnTo>
                  <a:lnTo>
                    <a:pt x="189169" y="239980"/>
                  </a:lnTo>
                  <a:lnTo>
                    <a:pt x="238711" y="197847"/>
                  </a:lnTo>
                  <a:lnTo>
                    <a:pt x="255287" y="156865"/>
                  </a:lnTo>
                  <a:lnTo>
                    <a:pt x="258599" y="123305"/>
                  </a:lnTo>
                  <a:lnTo>
                    <a:pt x="257049" y="104112"/>
                  </a:lnTo>
                  <a:lnTo>
                    <a:pt x="234371" y="51090"/>
                  </a:lnTo>
                  <a:lnTo>
                    <a:pt x="193920" y="15203"/>
                  </a:lnTo>
                  <a:lnTo>
                    <a:pt x="161450" y="2450"/>
                  </a:lnTo>
                  <a:lnTo>
                    <a:pt x="147398" y="0"/>
                  </a:lnTo>
                  <a:close/>
                </a:path>
              </a:pathLst>
            </a:custGeom>
            <a:solidFill>
              <a:srgbClr val="FC9B0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414" y="670975"/>
              <a:ext cx="79078" cy="776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0168" y="705509"/>
              <a:ext cx="343535" cy="219710"/>
            </a:xfrm>
            <a:custGeom>
              <a:avLst/>
              <a:gdLst/>
              <a:ahLst/>
              <a:cxnLst/>
              <a:rect l="l" t="t" r="r" b="b"/>
              <a:pathLst>
                <a:path w="343535" h="219709">
                  <a:moveTo>
                    <a:pt x="116379" y="0"/>
                  </a:moveTo>
                  <a:lnTo>
                    <a:pt x="55822" y="22420"/>
                  </a:lnTo>
                  <a:lnTo>
                    <a:pt x="24127" y="54241"/>
                  </a:lnTo>
                  <a:lnTo>
                    <a:pt x="3858" y="98639"/>
                  </a:lnTo>
                  <a:lnTo>
                    <a:pt x="0" y="126299"/>
                  </a:lnTo>
                  <a:lnTo>
                    <a:pt x="2247" y="153202"/>
                  </a:lnTo>
                  <a:lnTo>
                    <a:pt x="18779" y="194943"/>
                  </a:lnTo>
                  <a:lnTo>
                    <a:pt x="38556" y="219556"/>
                  </a:lnTo>
                  <a:lnTo>
                    <a:pt x="61372" y="189787"/>
                  </a:lnTo>
                  <a:lnTo>
                    <a:pt x="46512" y="166449"/>
                  </a:lnTo>
                  <a:lnTo>
                    <a:pt x="38658" y="143208"/>
                  </a:lnTo>
                  <a:lnTo>
                    <a:pt x="43980" y="97015"/>
                  </a:lnTo>
                  <a:lnTo>
                    <a:pt x="70639" y="60555"/>
                  </a:lnTo>
                  <a:lnTo>
                    <a:pt x="115120" y="40229"/>
                  </a:lnTo>
                  <a:lnTo>
                    <a:pt x="138742" y="40238"/>
                  </a:lnTo>
                  <a:lnTo>
                    <a:pt x="175193" y="52591"/>
                  </a:lnTo>
                  <a:lnTo>
                    <a:pt x="204645" y="74209"/>
                  </a:lnTo>
                  <a:lnTo>
                    <a:pt x="235076" y="83150"/>
                  </a:lnTo>
                  <a:lnTo>
                    <a:pt x="262978" y="87420"/>
                  </a:lnTo>
                  <a:lnTo>
                    <a:pt x="288352" y="87018"/>
                  </a:lnTo>
                  <a:lnTo>
                    <a:pt x="311197" y="81947"/>
                  </a:lnTo>
                  <a:lnTo>
                    <a:pt x="342965" y="55302"/>
                  </a:lnTo>
                  <a:lnTo>
                    <a:pt x="343184" y="46124"/>
                  </a:lnTo>
                  <a:lnTo>
                    <a:pt x="342647" y="34947"/>
                  </a:lnTo>
                  <a:lnTo>
                    <a:pt x="341353" y="21771"/>
                  </a:lnTo>
                  <a:lnTo>
                    <a:pt x="339678" y="20483"/>
                  </a:lnTo>
                  <a:lnTo>
                    <a:pt x="323598" y="34171"/>
                  </a:lnTo>
                  <a:lnTo>
                    <a:pt x="306019" y="43931"/>
                  </a:lnTo>
                  <a:lnTo>
                    <a:pt x="286940" y="49763"/>
                  </a:lnTo>
                  <a:lnTo>
                    <a:pt x="266360" y="51665"/>
                  </a:lnTo>
                  <a:lnTo>
                    <a:pt x="259732" y="51463"/>
                  </a:lnTo>
                  <a:lnTo>
                    <a:pt x="185441" y="14944"/>
                  </a:lnTo>
                  <a:lnTo>
                    <a:pt x="149847" y="2801"/>
                  </a:lnTo>
                  <a:lnTo>
                    <a:pt x="116379" y="0"/>
                  </a:lnTo>
                  <a:close/>
                </a:path>
              </a:pathLst>
            </a:custGeom>
            <a:solidFill>
              <a:srgbClr val="5B7BA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5959" y="1017755"/>
              <a:ext cx="78237" cy="786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45642" y="762586"/>
              <a:ext cx="188595" cy="363855"/>
            </a:xfrm>
            <a:custGeom>
              <a:avLst/>
              <a:gdLst/>
              <a:ahLst/>
              <a:cxnLst/>
              <a:rect l="l" t="t" r="r" b="b"/>
              <a:pathLst>
                <a:path w="188595" h="363855">
                  <a:moveTo>
                    <a:pt x="94180" y="0"/>
                  </a:moveTo>
                  <a:lnTo>
                    <a:pt x="92379" y="1162"/>
                  </a:lnTo>
                  <a:lnTo>
                    <a:pt x="100391" y="20720"/>
                  </a:lnTo>
                  <a:lnTo>
                    <a:pt x="104198" y="40489"/>
                  </a:lnTo>
                  <a:lnTo>
                    <a:pt x="99195" y="80657"/>
                  </a:lnTo>
                  <a:lnTo>
                    <a:pt x="39166" y="145985"/>
                  </a:lnTo>
                  <a:lnTo>
                    <a:pt x="16558" y="176064"/>
                  </a:lnTo>
                  <a:lnTo>
                    <a:pt x="3503" y="207029"/>
                  </a:lnTo>
                  <a:lnTo>
                    <a:pt x="0" y="238878"/>
                  </a:lnTo>
                  <a:lnTo>
                    <a:pt x="6046" y="271614"/>
                  </a:lnTo>
                  <a:lnTo>
                    <a:pt x="26276" y="311561"/>
                  </a:lnTo>
                  <a:lnTo>
                    <a:pt x="62166" y="344557"/>
                  </a:lnTo>
                  <a:lnTo>
                    <a:pt x="113514" y="363110"/>
                  </a:lnTo>
                  <a:lnTo>
                    <a:pt x="140953" y="363350"/>
                  </a:lnTo>
                  <a:lnTo>
                    <a:pt x="149762" y="362166"/>
                  </a:lnTo>
                  <a:lnTo>
                    <a:pt x="158411" y="360419"/>
                  </a:lnTo>
                  <a:lnTo>
                    <a:pt x="166898" y="358109"/>
                  </a:lnTo>
                  <a:lnTo>
                    <a:pt x="175224" y="355235"/>
                  </a:lnTo>
                  <a:lnTo>
                    <a:pt x="187978" y="349308"/>
                  </a:lnTo>
                  <a:lnTo>
                    <a:pt x="166722" y="318388"/>
                  </a:lnTo>
                  <a:lnTo>
                    <a:pt x="139903" y="325247"/>
                  </a:lnTo>
                  <a:lnTo>
                    <a:pt x="115374" y="325471"/>
                  </a:lnTo>
                  <a:lnTo>
                    <a:pt x="73175" y="306011"/>
                  </a:lnTo>
                  <a:lnTo>
                    <a:pt x="46768" y="269290"/>
                  </a:lnTo>
                  <a:lnTo>
                    <a:pt x="40662" y="244393"/>
                  </a:lnTo>
                  <a:lnTo>
                    <a:pt x="41287" y="220719"/>
                  </a:lnTo>
                  <a:lnTo>
                    <a:pt x="62736" y="177041"/>
                  </a:lnTo>
                  <a:lnTo>
                    <a:pt x="101520" y="146246"/>
                  </a:lnTo>
                  <a:lnTo>
                    <a:pt x="119462" y="120113"/>
                  </a:lnTo>
                  <a:lnTo>
                    <a:pt x="132186" y="94929"/>
                  </a:lnTo>
                  <a:lnTo>
                    <a:pt x="139692" y="70694"/>
                  </a:lnTo>
                  <a:lnTo>
                    <a:pt x="141979" y="47412"/>
                  </a:lnTo>
                  <a:lnTo>
                    <a:pt x="141345" y="37169"/>
                  </a:lnTo>
                  <a:lnTo>
                    <a:pt x="117856" y="5865"/>
                  </a:lnTo>
                  <a:lnTo>
                    <a:pt x="107088" y="2883"/>
                  </a:lnTo>
                  <a:lnTo>
                    <a:pt x="94180" y="0"/>
                  </a:lnTo>
                  <a:close/>
                </a:path>
              </a:pathLst>
            </a:custGeom>
            <a:solidFill>
              <a:srgbClr val="6EC00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558" y="1136111"/>
              <a:ext cx="78097" cy="7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10440" y="937870"/>
              <a:ext cx="362585" cy="205740"/>
            </a:xfrm>
            <a:custGeom>
              <a:avLst/>
              <a:gdLst/>
              <a:ahLst/>
              <a:cxnLst/>
              <a:rect l="l" t="t" r="r" b="b"/>
              <a:pathLst>
                <a:path w="362585" h="205740">
                  <a:moveTo>
                    <a:pt x="33091" y="0"/>
                  </a:moveTo>
                  <a:lnTo>
                    <a:pt x="0" y="34611"/>
                  </a:lnTo>
                  <a:lnTo>
                    <a:pt x="513" y="36412"/>
                  </a:lnTo>
                  <a:lnTo>
                    <a:pt x="21647" y="35094"/>
                  </a:lnTo>
                  <a:lnTo>
                    <a:pt x="41621" y="37833"/>
                  </a:lnTo>
                  <a:lnTo>
                    <a:pt x="78081" y="55479"/>
                  </a:lnTo>
                  <a:lnTo>
                    <a:pt x="120739" y="133309"/>
                  </a:lnTo>
                  <a:lnTo>
                    <a:pt x="141959" y="164378"/>
                  </a:lnTo>
                  <a:lnTo>
                    <a:pt x="167090" y="186717"/>
                  </a:lnTo>
                  <a:lnTo>
                    <a:pt x="196134" y="200326"/>
                  </a:lnTo>
                  <a:lnTo>
                    <a:pt x="229092" y="205203"/>
                  </a:lnTo>
                  <a:lnTo>
                    <a:pt x="240063" y="204900"/>
                  </a:lnTo>
                  <a:lnTo>
                    <a:pt x="291205" y="191936"/>
                  </a:lnTo>
                  <a:lnTo>
                    <a:pt x="335975" y="155567"/>
                  </a:lnTo>
                  <a:lnTo>
                    <a:pt x="359235" y="106766"/>
                  </a:lnTo>
                  <a:lnTo>
                    <a:pt x="362542" y="80671"/>
                  </a:lnTo>
                  <a:lnTo>
                    <a:pt x="362460" y="71971"/>
                  </a:lnTo>
                  <a:lnTo>
                    <a:pt x="361036" y="57930"/>
                  </a:lnTo>
                  <a:lnTo>
                    <a:pt x="324838" y="67982"/>
                  </a:lnTo>
                  <a:lnTo>
                    <a:pt x="322759" y="95540"/>
                  </a:lnTo>
                  <a:lnTo>
                    <a:pt x="315108" y="118814"/>
                  </a:lnTo>
                  <a:lnTo>
                    <a:pt x="283090" y="152503"/>
                  </a:lnTo>
                  <a:lnTo>
                    <a:pt x="239793" y="165780"/>
                  </a:lnTo>
                  <a:lnTo>
                    <a:pt x="214320" y="163547"/>
                  </a:lnTo>
                  <a:lnTo>
                    <a:pt x="173279" y="141063"/>
                  </a:lnTo>
                  <a:lnTo>
                    <a:pt x="151491" y="109308"/>
                  </a:lnTo>
                  <a:lnTo>
                    <a:pt x="140843" y="74421"/>
                  </a:lnTo>
                  <a:lnTo>
                    <a:pt x="121879" y="49064"/>
                  </a:lnTo>
                  <a:lnTo>
                    <a:pt x="81549" y="13953"/>
                  </a:lnTo>
                  <a:lnTo>
                    <a:pt x="41268" y="142"/>
                  </a:lnTo>
                  <a:lnTo>
                    <a:pt x="33091" y="0"/>
                  </a:lnTo>
                  <a:close/>
                </a:path>
              </a:pathLst>
            </a:custGeom>
            <a:solidFill>
              <a:srgbClr val="5DC4C1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5039" y="435115"/>
            <a:ext cx="1419169" cy="17336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Harmony</a:t>
            </a:r>
            <a:r>
              <a:rPr sz="1061" spc="91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24" dirty="0">
                <a:solidFill>
                  <a:srgbClr val="E50022"/>
                </a:solidFill>
                <a:latin typeface="Bahnschrift"/>
                <a:cs typeface="Bahnschrift"/>
              </a:rPr>
              <a:t>IT</a:t>
            </a:r>
            <a:r>
              <a:rPr sz="1061" spc="88" dirty="0">
                <a:solidFill>
                  <a:srgbClr val="E50022"/>
                </a:solidFill>
                <a:latin typeface="Bahnschrift"/>
                <a:cs typeface="Bahnschrift"/>
              </a:rPr>
              <a:t> </a:t>
            </a:r>
            <a:r>
              <a:rPr sz="1061" spc="6" dirty="0">
                <a:solidFill>
                  <a:srgbClr val="E50022"/>
                </a:solidFill>
                <a:latin typeface="Bahnschrift"/>
                <a:cs typeface="Bahnschrift"/>
              </a:rPr>
              <a:t>Solution</a:t>
            </a:r>
            <a:endParaRPr sz="1061" dirty="0">
              <a:latin typeface="Bahnschrift"/>
              <a:cs typeface="Bahnschrif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80063" y="0"/>
            <a:ext cx="2511776" cy="1928018"/>
            <a:chOff x="15962436" y="0"/>
            <a:chExt cx="4142104" cy="3179445"/>
          </a:xfrm>
        </p:grpSpPr>
        <p:sp>
          <p:nvSpPr>
            <p:cNvPr id="20" name="object 20"/>
            <p:cNvSpPr/>
            <p:nvPr/>
          </p:nvSpPr>
          <p:spPr>
            <a:xfrm>
              <a:off x="15962436" y="0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62582" y="0"/>
                  </a:moveTo>
                  <a:lnTo>
                    <a:pt x="0" y="0"/>
                  </a:lnTo>
                  <a:lnTo>
                    <a:pt x="832867" y="705145"/>
                  </a:lnTo>
                  <a:lnTo>
                    <a:pt x="877829" y="1246521"/>
                  </a:lnTo>
                  <a:lnTo>
                    <a:pt x="3021743" y="3061607"/>
                  </a:lnTo>
                  <a:lnTo>
                    <a:pt x="3047867" y="3030750"/>
                  </a:lnTo>
                  <a:lnTo>
                    <a:pt x="916760" y="1226501"/>
                  </a:lnTo>
                  <a:lnTo>
                    <a:pt x="871798" y="685114"/>
                  </a:lnTo>
                  <a:lnTo>
                    <a:pt x="62582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70773" y="2920537"/>
              <a:ext cx="242399" cy="24240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274742" y="5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4" h="3179445">
                  <a:moveTo>
                    <a:pt x="854621" y="3051505"/>
                  </a:moveTo>
                  <a:lnTo>
                    <a:pt x="851128" y="3009442"/>
                  </a:lnTo>
                  <a:lnTo>
                    <a:pt x="835748" y="2972079"/>
                  </a:lnTo>
                  <a:lnTo>
                    <a:pt x="834910" y="2970047"/>
                  </a:lnTo>
                  <a:lnTo>
                    <a:pt x="822261" y="2955277"/>
                  </a:lnTo>
                  <a:lnTo>
                    <a:pt x="822261" y="3033014"/>
                  </a:lnTo>
                  <a:lnTo>
                    <a:pt x="817867" y="3073209"/>
                  </a:lnTo>
                  <a:lnTo>
                    <a:pt x="797712" y="3109874"/>
                  </a:lnTo>
                  <a:lnTo>
                    <a:pt x="764882" y="3135807"/>
                  </a:lnTo>
                  <a:lnTo>
                    <a:pt x="725957" y="3146780"/>
                  </a:lnTo>
                  <a:lnTo>
                    <a:pt x="685749" y="3142386"/>
                  </a:lnTo>
                  <a:lnTo>
                    <a:pt x="649084" y="3122218"/>
                  </a:lnTo>
                  <a:lnTo>
                    <a:pt x="623150" y="3089376"/>
                  </a:lnTo>
                  <a:lnTo>
                    <a:pt x="612178" y="3050463"/>
                  </a:lnTo>
                  <a:lnTo>
                    <a:pt x="616585" y="3010268"/>
                  </a:lnTo>
                  <a:lnTo>
                    <a:pt x="636752" y="2973603"/>
                  </a:lnTo>
                  <a:lnTo>
                    <a:pt x="669582" y="2947670"/>
                  </a:lnTo>
                  <a:lnTo>
                    <a:pt x="708507" y="2936697"/>
                  </a:lnTo>
                  <a:lnTo>
                    <a:pt x="748703" y="2941091"/>
                  </a:lnTo>
                  <a:lnTo>
                    <a:pt x="785355" y="2961259"/>
                  </a:lnTo>
                  <a:lnTo>
                    <a:pt x="811301" y="2994088"/>
                  </a:lnTo>
                  <a:lnTo>
                    <a:pt x="822261" y="3033014"/>
                  </a:lnTo>
                  <a:lnTo>
                    <a:pt x="822261" y="2955277"/>
                  </a:lnTo>
                  <a:lnTo>
                    <a:pt x="818121" y="2950438"/>
                  </a:lnTo>
                  <a:lnTo>
                    <a:pt x="806361" y="2936697"/>
                  </a:lnTo>
                  <a:lnTo>
                    <a:pt x="806259" y="2936570"/>
                  </a:lnTo>
                  <a:lnTo>
                    <a:pt x="768515" y="2913824"/>
                  </a:lnTo>
                  <a:lnTo>
                    <a:pt x="726986" y="2904337"/>
                  </a:lnTo>
                  <a:lnTo>
                    <a:pt x="684923" y="2907830"/>
                  </a:lnTo>
                  <a:lnTo>
                    <a:pt x="645541" y="2924048"/>
                  </a:lnTo>
                  <a:lnTo>
                    <a:pt x="612051" y="2952699"/>
                  </a:lnTo>
                  <a:lnTo>
                    <a:pt x="589318" y="2990443"/>
                  </a:lnTo>
                  <a:lnTo>
                    <a:pt x="579831" y="3031972"/>
                  </a:lnTo>
                  <a:lnTo>
                    <a:pt x="583323" y="3074035"/>
                  </a:lnTo>
                  <a:lnTo>
                    <a:pt x="599528" y="3113417"/>
                  </a:lnTo>
                  <a:lnTo>
                    <a:pt x="628192" y="3146907"/>
                  </a:lnTo>
                  <a:lnTo>
                    <a:pt x="665937" y="3169640"/>
                  </a:lnTo>
                  <a:lnTo>
                    <a:pt x="707453" y="3179127"/>
                  </a:lnTo>
                  <a:lnTo>
                    <a:pt x="749528" y="3175635"/>
                  </a:lnTo>
                  <a:lnTo>
                    <a:pt x="788911" y="3159429"/>
                  </a:lnTo>
                  <a:lnTo>
                    <a:pt x="803681" y="3146780"/>
                  </a:lnTo>
                  <a:lnTo>
                    <a:pt x="822388" y="3130766"/>
                  </a:lnTo>
                  <a:lnTo>
                    <a:pt x="845134" y="3093021"/>
                  </a:lnTo>
                  <a:lnTo>
                    <a:pt x="854621" y="3051505"/>
                  </a:lnTo>
                  <a:close/>
                </a:path>
                <a:path w="1829434" h="3179445">
                  <a:moveTo>
                    <a:pt x="1829346" y="979258"/>
                  </a:moveTo>
                  <a:lnTo>
                    <a:pt x="995781" y="273519"/>
                  </a:lnTo>
                  <a:lnTo>
                    <a:pt x="946531" y="231825"/>
                  </a:lnTo>
                  <a:lnTo>
                    <a:pt x="390906" y="277977"/>
                  </a:lnTo>
                  <a:lnTo>
                    <a:pt x="62572" y="0"/>
                  </a:lnTo>
                  <a:lnTo>
                    <a:pt x="0" y="0"/>
                  </a:lnTo>
                  <a:lnTo>
                    <a:pt x="377571" y="319671"/>
                  </a:lnTo>
                  <a:lnTo>
                    <a:pt x="879614" y="277977"/>
                  </a:lnTo>
                  <a:lnTo>
                    <a:pt x="933196" y="273519"/>
                  </a:lnTo>
                  <a:lnTo>
                    <a:pt x="1829346" y="1032243"/>
                  </a:lnTo>
                  <a:lnTo>
                    <a:pt x="1829346" y="979258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16033" y="638846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69" h="698500">
                  <a:moveTo>
                    <a:pt x="26135" y="0"/>
                  </a:moveTo>
                  <a:lnTo>
                    <a:pt x="0" y="30857"/>
                  </a:lnTo>
                  <a:lnTo>
                    <a:pt x="788066" y="698059"/>
                  </a:lnTo>
                  <a:lnTo>
                    <a:pt x="788066" y="645083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3147" y="537520"/>
              <a:ext cx="242410" cy="2423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96957" y="521317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2" y="0"/>
                  </a:moveTo>
                  <a:lnTo>
                    <a:pt x="105095" y="3494"/>
                  </a:lnTo>
                  <a:lnTo>
                    <a:pt x="65707" y="19703"/>
                  </a:lnTo>
                  <a:lnTo>
                    <a:pt x="32222" y="48356"/>
                  </a:lnTo>
                  <a:lnTo>
                    <a:pt x="9487" y="86109"/>
                  </a:lnTo>
                  <a:lnTo>
                    <a:pt x="0" y="127630"/>
                  </a:lnTo>
                  <a:lnTo>
                    <a:pt x="3493" y="169697"/>
                  </a:lnTo>
                  <a:lnTo>
                    <a:pt x="19700" y="209085"/>
                  </a:lnTo>
                  <a:lnTo>
                    <a:pt x="48359" y="242571"/>
                  </a:lnTo>
                  <a:lnTo>
                    <a:pt x="86105" y="265309"/>
                  </a:lnTo>
                  <a:lnTo>
                    <a:pt x="127626" y="274797"/>
                  </a:lnTo>
                  <a:lnTo>
                    <a:pt x="169693" y="271302"/>
                  </a:lnTo>
                  <a:lnTo>
                    <a:pt x="209080" y="255093"/>
                  </a:lnTo>
                  <a:lnTo>
                    <a:pt x="223856" y="242445"/>
                  </a:lnTo>
                  <a:lnTo>
                    <a:pt x="146121" y="242445"/>
                  </a:lnTo>
                  <a:lnTo>
                    <a:pt x="105923" y="238047"/>
                  </a:lnTo>
                  <a:lnTo>
                    <a:pt x="69257" y="217880"/>
                  </a:lnTo>
                  <a:lnTo>
                    <a:pt x="43320" y="185047"/>
                  </a:lnTo>
                  <a:lnTo>
                    <a:pt x="32352" y="146124"/>
                  </a:lnTo>
                  <a:lnTo>
                    <a:pt x="36754" y="105924"/>
                  </a:lnTo>
                  <a:lnTo>
                    <a:pt x="56922" y="69256"/>
                  </a:lnTo>
                  <a:lnTo>
                    <a:pt x="89755" y="43323"/>
                  </a:lnTo>
                  <a:lnTo>
                    <a:pt x="128677" y="32356"/>
                  </a:lnTo>
                  <a:lnTo>
                    <a:pt x="226542" y="32356"/>
                  </a:lnTo>
                  <a:lnTo>
                    <a:pt x="188683" y="9489"/>
                  </a:lnTo>
                  <a:lnTo>
                    <a:pt x="147162" y="0"/>
                  </a:lnTo>
                  <a:close/>
                </a:path>
                <a:path w="274955" h="274955">
                  <a:moveTo>
                    <a:pt x="205536" y="56922"/>
                  </a:moveTo>
                  <a:lnTo>
                    <a:pt x="231475" y="89755"/>
                  </a:lnTo>
                  <a:lnTo>
                    <a:pt x="242445" y="128676"/>
                  </a:lnTo>
                  <a:lnTo>
                    <a:pt x="238048" y="168873"/>
                  </a:lnTo>
                  <a:lnTo>
                    <a:pt x="217881" y="205535"/>
                  </a:lnTo>
                  <a:lnTo>
                    <a:pt x="185043" y="231474"/>
                  </a:lnTo>
                  <a:lnTo>
                    <a:pt x="146121" y="242445"/>
                  </a:lnTo>
                  <a:lnTo>
                    <a:pt x="223856" y="242445"/>
                  </a:lnTo>
                  <a:lnTo>
                    <a:pt x="242561" y="226435"/>
                  </a:lnTo>
                  <a:lnTo>
                    <a:pt x="265304" y="188683"/>
                  </a:lnTo>
                  <a:lnTo>
                    <a:pt x="274795" y="147162"/>
                  </a:lnTo>
                  <a:lnTo>
                    <a:pt x="271302" y="105096"/>
                  </a:lnTo>
                  <a:lnTo>
                    <a:pt x="255930" y="67745"/>
                  </a:lnTo>
                  <a:lnTo>
                    <a:pt x="218319" y="67745"/>
                  </a:lnTo>
                  <a:lnTo>
                    <a:pt x="205536" y="56922"/>
                  </a:lnTo>
                  <a:close/>
                </a:path>
                <a:path w="274955" h="274955">
                  <a:moveTo>
                    <a:pt x="238305" y="46099"/>
                  </a:moveTo>
                  <a:lnTo>
                    <a:pt x="192752" y="46099"/>
                  </a:lnTo>
                  <a:lnTo>
                    <a:pt x="218319" y="67745"/>
                  </a:lnTo>
                  <a:lnTo>
                    <a:pt x="255930" y="67745"/>
                  </a:lnTo>
                  <a:lnTo>
                    <a:pt x="255093" y="65711"/>
                  </a:lnTo>
                  <a:lnTo>
                    <a:pt x="238305" y="46099"/>
                  </a:lnTo>
                  <a:close/>
                </a:path>
                <a:path w="274955" h="274955">
                  <a:moveTo>
                    <a:pt x="226542" y="32356"/>
                  </a:moveTo>
                  <a:lnTo>
                    <a:pt x="128677" y="32356"/>
                  </a:lnTo>
                  <a:lnTo>
                    <a:pt x="168874" y="36754"/>
                  </a:lnTo>
                  <a:lnTo>
                    <a:pt x="205536" y="56922"/>
                  </a:lnTo>
                  <a:lnTo>
                    <a:pt x="192752" y="46099"/>
                  </a:lnTo>
                  <a:lnTo>
                    <a:pt x="238305" y="46099"/>
                  </a:lnTo>
                  <a:lnTo>
                    <a:pt x="226542" y="32356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532253" y="182734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4" h="1990089">
                  <a:moveTo>
                    <a:pt x="2546072" y="1914894"/>
                  </a:moveTo>
                  <a:lnTo>
                    <a:pt x="2483495" y="1914894"/>
                  </a:lnTo>
                  <a:lnTo>
                    <a:pt x="2571847" y="1989702"/>
                  </a:lnTo>
                  <a:lnTo>
                    <a:pt x="2571847" y="1936717"/>
                  </a:lnTo>
                  <a:lnTo>
                    <a:pt x="2546072" y="1914894"/>
                  </a:lnTo>
                  <a:close/>
                </a:path>
                <a:path w="2572384" h="1990089">
                  <a:moveTo>
                    <a:pt x="26124" y="0"/>
                  </a:moveTo>
                  <a:lnTo>
                    <a:pt x="0" y="30857"/>
                  </a:lnTo>
                  <a:lnTo>
                    <a:pt x="2248413" y="1934412"/>
                  </a:lnTo>
                  <a:lnTo>
                    <a:pt x="2483495" y="1914894"/>
                  </a:lnTo>
                  <a:lnTo>
                    <a:pt x="2546072" y="1914894"/>
                  </a:lnTo>
                  <a:lnTo>
                    <a:pt x="2519878" y="1892717"/>
                  </a:lnTo>
                  <a:lnTo>
                    <a:pt x="2261732" y="1892717"/>
                  </a:lnTo>
                  <a:lnTo>
                    <a:pt x="26124" y="0"/>
                  </a:lnTo>
                  <a:close/>
                </a:path>
                <a:path w="2572384" h="1990089">
                  <a:moveTo>
                    <a:pt x="2496814" y="1873189"/>
                  </a:moveTo>
                  <a:lnTo>
                    <a:pt x="2261732" y="1892717"/>
                  </a:lnTo>
                  <a:lnTo>
                    <a:pt x="2519878" y="1892717"/>
                  </a:lnTo>
                  <a:lnTo>
                    <a:pt x="2496814" y="1873189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29380" y="81409"/>
              <a:ext cx="242404" cy="242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413186" y="6521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3" y="0"/>
                  </a:moveTo>
                  <a:lnTo>
                    <a:pt x="105099" y="3494"/>
                  </a:lnTo>
                  <a:lnTo>
                    <a:pt x="65714" y="19704"/>
                  </a:lnTo>
                  <a:lnTo>
                    <a:pt x="32230" y="48362"/>
                  </a:lnTo>
                  <a:lnTo>
                    <a:pt x="9490" y="86110"/>
                  </a:lnTo>
                  <a:lnTo>
                    <a:pt x="0" y="127630"/>
                  </a:lnTo>
                  <a:lnTo>
                    <a:pt x="3491" y="169697"/>
                  </a:lnTo>
                  <a:lnTo>
                    <a:pt x="19698" y="209084"/>
                  </a:lnTo>
                  <a:lnTo>
                    <a:pt x="48355" y="242565"/>
                  </a:lnTo>
                  <a:lnTo>
                    <a:pt x="86108" y="265304"/>
                  </a:lnTo>
                  <a:lnTo>
                    <a:pt x="127631" y="274792"/>
                  </a:lnTo>
                  <a:lnTo>
                    <a:pt x="169698" y="271299"/>
                  </a:lnTo>
                  <a:lnTo>
                    <a:pt x="209082" y="255093"/>
                  </a:lnTo>
                  <a:lnTo>
                    <a:pt x="223866" y="242440"/>
                  </a:lnTo>
                  <a:lnTo>
                    <a:pt x="146123" y="242440"/>
                  </a:lnTo>
                  <a:lnTo>
                    <a:pt x="105922" y="238042"/>
                  </a:lnTo>
                  <a:lnTo>
                    <a:pt x="69255" y="217875"/>
                  </a:lnTo>
                  <a:lnTo>
                    <a:pt x="43317" y="185042"/>
                  </a:lnTo>
                  <a:lnTo>
                    <a:pt x="32350" y="146120"/>
                  </a:lnTo>
                  <a:lnTo>
                    <a:pt x="36752" y="105923"/>
                  </a:lnTo>
                  <a:lnTo>
                    <a:pt x="56920" y="69262"/>
                  </a:lnTo>
                  <a:lnTo>
                    <a:pt x="89753" y="43323"/>
                  </a:lnTo>
                  <a:lnTo>
                    <a:pt x="128674" y="32352"/>
                  </a:lnTo>
                  <a:lnTo>
                    <a:pt x="226541" y="32352"/>
                  </a:lnTo>
                  <a:lnTo>
                    <a:pt x="188682" y="9488"/>
                  </a:lnTo>
                  <a:lnTo>
                    <a:pt x="147163" y="0"/>
                  </a:lnTo>
                  <a:close/>
                </a:path>
                <a:path w="274955" h="274955">
                  <a:moveTo>
                    <a:pt x="205533" y="56916"/>
                  </a:moveTo>
                  <a:lnTo>
                    <a:pt x="231472" y="89749"/>
                  </a:lnTo>
                  <a:lnTo>
                    <a:pt x="242443" y="128671"/>
                  </a:lnTo>
                  <a:lnTo>
                    <a:pt x="238045" y="168868"/>
                  </a:lnTo>
                  <a:lnTo>
                    <a:pt x="217879" y="205530"/>
                  </a:lnTo>
                  <a:lnTo>
                    <a:pt x="185045" y="231469"/>
                  </a:lnTo>
                  <a:lnTo>
                    <a:pt x="146123" y="242440"/>
                  </a:lnTo>
                  <a:lnTo>
                    <a:pt x="223866" y="242440"/>
                  </a:lnTo>
                  <a:lnTo>
                    <a:pt x="242558" y="226440"/>
                  </a:lnTo>
                  <a:lnTo>
                    <a:pt x="265301" y="188688"/>
                  </a:lnTo>
                  <a:lnTo>
                    <a:pt x="274790" y="147166"/>
                  </a:lnTo>
                  <a:lnTo>
                    <a:pt x="271296" y="105099"/>
                  </a:lnTo>
                  <a:lnTo>
                    <a:pt x="255922" y="67739"/>
                  </a:lnTo>
                  <a:lnTo>
                    <a:pt x="218317" y="67739"/>
                  </a:lnTo>
                  <a:lnTo>
                    <a:pt x="205533" y="56916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0" y="46093"/>
                  </a:lnTo>
                  <a:lnTo>
                    <a:pt x="218317" y="67739"/>
                  </a:lnTo>
                  <a:lnTo>
                    <a:pt x="255922" y="67739"/>
                  </a:lnTo>
                  <a:lnTo>
                    <a:pt x="255087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41" y="32352"/>
                  </a:moveTo>
                  <a:lnTo>
                    <a:pt x="128674" y="32352"/>
                  </a:lnTo>
                  <a:lnTo>
                    <a:pt x="168872" y="36749"/>
                  </a:lnTo>
                  <a:lnTo>
                    <a:pt x="205533" y="56916"/>
                  </a:lnTo>
                  <a:lnTo>
                    <a:pt x="192750" y="46093"/>
                  </a:lnTo>
                  <a:lnTo>
                    <a:pt x="238300" y="46093"/>
                  </a:lnTo>
                  <a:lnTo>
                    <a:pt x="226541" y="323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805401" y="0"/>
              <a:ext cx="2240280" cy="1649730"/>
            </a:xfrm>
            <a:custGeom>
              <a:avLst/>
              <a:gdLst/>
              <a:ahLst/>
              <a:cxnLst/>
              <a:rect l="l" t="t" r="r" b="b"/>
              <a:pathLst>
                <a:path w="2240280" h="1649730">
                  <a:moveTo>
                    <a:pt x="2012706" y="1425860"/>
                  </a:moveTo>
                  <a:lnTo>
                    <a:pt x="1950134" y="1425860"/>
                  </a:lnTo>
                  <a:lnTo>
                    <a:pt x="2214158" y="1649414"/>
                  </a:lnTo>
                  <a:lnTo>
                    <a:pt x="2240283" y="1618556"/>
                  </a:lnTo>
                  <a:lnTo>
                    <a:pt x="2012706" y="1425860"/>
                  </a:lnTo>
                  <a:close/>
                </a:path>
                <a:path w="2240280" h="1649730">
                  <a:moveTo>
                    <a:pt x="62585" y="0"/>
                  </a:moveTo>
                  <a:lnTo>
                    <a:pt x="0" y="0"/>
                  </a:lnTo>
                  <a:lnTo>
                    <a:pt x="1707922" y="1445975"/>
                  </a:lnTo>
                  <a:lnTo>
                    <a:pt x="1950134" y="1425860"/>
                  </a:lnTo>
                  <a:lnTo>
                    <a:pt x="2012706" y="1425860"/>
                  </a:lnTo>
                  <a:lnTo>
                    <a:pt x="1987219" y="1404280"/>
                  </a:lnTo>
                  <a:lnTo>
                    <a:pt x="1721262" y="1404280"/>
                  </a:lnTo>
                  <a:lnTo>
                    <a:pt x="62585" y="0"/>
                  </a:lnTo>
                  <a:close/>
                </a:path>
                <a:path w="2240280" h="1649730">
                  <a:moveTo>
                    <a:pt x="1963464" y="1384165"/>
                  </a:moveTo>
                  <a:lnTo>
                    <a:pt x="1721262" y="1404280"/>
                  </a:lnTo>
                  <a:lnTo>
                    <a:pt x="1987219" y="1404280"/>
                  </a:lnTo>
                  <a:lnTo>
                    <a:pt x="1963464" y="1384165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06152" y="1508322"/>
              <a:ext cx="197948" cy="2424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889952" y="1492124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30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27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2" y="169693"/>
                  </a:lnTo>
                  <a:lnTo>
                    <a:pt x="19699" y="209080"/>
                  </a:lnTo>
                  <a:lnTo>
                    <a:pt x="48368" y="242575"/>
                  </a:lnTo>
                  <a:lnTo>
                    <a:pt x="86105" y="265304"/>
                  </a:lnTo>
                  <a:lnTo>
                    <a:pt x="127629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14146" y="250756"/>
                  </a:lnTo>
                  <a:lnTo>
                    <a:pt x="214146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2" y="217875"/>
                  </a:lnTo>
                  <a:lnTo>
                    <a:pt x="43320" y="185042"/>
                  </a:lnTo>
                  <a:lnTo>
                    <a:pt x="32356" y="146120"/>
                  </a:lnTo>
                  <a:lnTo>
                    <a:pt x="36759" y="105923"/>
                  </a:lnTo>
                  <a:lnTo>
                    <a:pt x="56928" y="69262"/>
                  </a:lnTo>
                  <a:lnTo>
                    <a:pt x="89756" y="43323"/>
                  </a:lnTo>
                  <a:lnTo>
                    <a:pt x="128677" y="32352"/>
                  </a:lnTo>
                  <a:lnTo>
                    <a:pt x="214146" y="32352"/>
                  </a:lnTo>
                  <a:lnTo>
                    <a:pt x="214146" y="24826"/>
                  </a:lnTo>
                  <a:lnTo>
                    <a:pt x="188683" y="9488"/>
                  </a:lnTo>
                  <a:lnTo>
                    <a:pt x="147165" y="0"/>
                  </a:lnTo>
                  <a:close/>
                </a:path>
                <a:path w="214630" h="274955">
                  <a:moveTo>
                    <a:pt x="214146" y="208476"/>
                  </a:moveTo>
                  <a:lnTo>
                    <a:pt x="185042" y="231469"/>
                  </a:lnTo>
                  <a:lnTo>
                    <a:pt x="146120" y="242440"/>
                  </a:lnTo>
                  <a:lnTo>
                    <a:pt x="214146" y="242440"/>
                  </a:lnTo>
                  <a:lnTo>
                    <a:pt x="214146" y="208476"/>
                  </a:lnTo>
                  <a:close/>
                </a:path>
                <a:path w="214630" h="274955">
                  <a:moveTo>
                    <a:pt x="205530" y="56916"/>
                  </a:moveTo>
                  <a:lnTo>
                    <a:pt x="214146" y="67821"/>
                  </a:lnTo>
                  <a:lnTo>
                    <a:pt x="214144" y="64209"/>
                  </a:lnTo>
                  <a:lnTo>
                    <a:pt x="205530" y="56916"/>
                  </a:lnTo>
                  <a:close/>
                </a:path>
                <a:path w="214630" h="274955">
                  <a:moveTo>
                    <a:pt x="214146" y="46093"/>
                  </a:moveTo>
                  <a:lnTo>
                    <a:pt x="192751" y="46093"/>
                  </a:lnTo>
                  <a:lnTo>
                    <a:pt x="214146" y="64209"/>
                  </a:lnTo>
                  <a:lnTo>
                    <a:pt x="214146" y="46093"/>
                  </a:lnTo>
                  <a:close/>
                </a:path>
                <a:path w="214630" h="274955">
                  <a:moveTo>
                    <a:pt x="214146" y="32352"/>
                  </a:moveTo>
                  <a:lnTo>
                    <a:pt x="128677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1" y="46093"/>
                  </a:lnTo>
                  <a:lnTo>
                    <a:pt x="214146" y="46093"/>
                  </a:lnTo>
                  <a:lnTo>
                    <a:pt x="214146" y="32352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34065" y="0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62576" y="0"/>
                  </a:moveTo>
                  <a:lnTo>
                    <a:pt x="0" y="0"/>
                  </a:lnTo>
                  <a:lnTo>
                    <a:pt x="770035" y="651937"/>
                  </a:lnTo>
                  <a:lnTo>
                    <a:pt x="770035" y="598960"/>
                  </a:lnTo>
                  <a:lnTo>
                    <a:pt x="62576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755784" y="0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62591" y="0"/>
                  </a:moveTo>
                  <a:lnTo>
                    <a:pt x="0" y="0"/>
                  </a:lnTo>
                  <a:lnTo>
                    <a:pt x="348315" y="294894"/>
                  </a:lnTo>
                  <a:lnTo>
                    <a:pt x="348315" y="241904"/>
                  </a:lnTo>
                  <a:lnTo>
                    <a:pt x="62591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55180" y="0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69" h="2008505">
                  <a:moveTo>
                    <a:pt x="62581" y="0"/>
                  </a:moveTo>
                  <a:lnTo>
                    <a:pt x="0" y="0"/>
                  </a:lnTo>
                  <a:lnTo>
                    <a:pt x="737756" y="624616"/>
                  </a:lnTo>
                  <a:lnTo>
                    <a:pt x="772058" y="1037766"/>
                  </a:lnTo>
                  <a:lnTo>
                    <a:pt x="1918139" y="2008072"/>
                  </a:lnTo>
                  <a:lnTo>
                    <a:pt x="1944264" y="1977214"/>
                  </a:lnTo>
                  <a:lnTo>
                    <a:pt x="811000" y="1017746"/>
                  </a:lnTo>
                  <a:lnTo>
                    <a:pt x="776676" y="604586"/>
                  </a:lnTo>
                  <a:lnTo>
                    <a:pt x="62581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259912" y="1866990"/>
              <a:ext cx="242400" cy="2424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43713" y="185079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4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6" y="242440"/>
                  </a:lnTo>
                  <a:lnTo>
                    <a:pt x="105928" y="238042"/>
                  </a:lnTo>
                  <a:lnTo>
                    <a:pt x="69262" y="217875"/>
                  </a:lnTo>
                  <a:lnTo>
                    <a:pt x="43324" y="185042"/>
                  </a:lnTo>
                  <a:lnTo>
                    <a:pt x="32357" y="146120"/>
                  </a:lnTo>
                  <a:lnTo>
                    <a:pt x="36758" y="105923"/>
                  </a:lnTo>
                  <a:lnTo>
                    <a:pt x="56927" y="69262"/>
                  </a:lnTo>
                  <a:lnTo>
                    <a:pt x="89760" y="43323"/>
                  </a:lnTo>
                  <a:lnTo>
                    <a:pt x="128681" y="32352"/>
                  </a:lnTo>
                  <a:lnTo>
                    <a:pt x="226537" y="32352"/>
                  </a:lnTo>
                  <a:lnTo>
                    <a:pt x="188683" y="9488"/>
                  </a:lnTo>
                  <a:lnTo>
                    <a:pt x="147164" y="0"/>
                  </a:lnTo>
                  <a:close/>
                </a:path>
                <a:path w="274955" h="274955">
                  <a:moveTo>
                    <a:pt x="205545" y="56923"/>
                  </a:moveTo>
                  <a:lnTo>
                    <a:pt x="231473" y="89749"/>
                  </a:lnTo>
                  <a:lnTo>
                    <a:pt x="242442" y="128671"/>
                  </a:lnTo>
                  <a:lnTo>
                    <a:pt x="238046" y="168868"/>
                  </a:lnTo>
                  <a:lnTo>
                    <a:pt x="217885" y="205530"/>
                  </a:lnTo>
                  <a:lnTo>
                    <a:pt x="185048" y="231469"/>
                  </a:lnTo>
                  <a:lnTo>
                    <a:pt x="146126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9" y="188683"/>
                  </a:lnTo>
                  <a:lnTo>
                    <a:pt x="274799" y="147164"/>
                  </a:lnTo>
                  <a:lnTo>
                    <a:pt x="271305" y="105099"/>
                  </a:lnTo>
                  <a:lnTo>
                    <a:pt x="255927" y="67739"/>
                  </a:lnTo>
                  <a:lnTo>
                    <a:pt x="218319" y="67739"/>
                  </a:lnTo>
                  <a:lnTo>
                    <a:pt x="205545" y="56923"/>
                  </a:lnTo>
                  <a:close/>
                </a:path>
                <a:path w="274955" h="274955">
                  <a:moveTo>
                    <a:pt x="238300" y="46093"/>
                  </a:moveTo>
                  <a:lnTo>
                    <a:pt x="192756" y="46093"/>
                  </a:lnTo>
                  <a:lnTo>
                    <a:pt x="218319" y="67739"/>
                  </a:lnTo>
                  <a:lnTo>
                    <a:pt x="255927" y="67739"/>
                  </a:lnTo>
                  <a:lnTo>
                    <a:pt x="255092" y="65711"/>
                  </a:lnTo>
                  <a:lnTo>
                    <a:pt x="238300" y="46093"/>
                  </a:lnTo>
                  <a:close/>
                </a:path>
                <a:path w="274955" h="274955">
                  <a:moveTo>
                    <a:pt x="226537" y="32352"/>
                  </a:moveTo>
                  <a:lnTo>
                    <a:pt x="128681" y="32352"/>
                  </a:lnTo>
                  <a:lnTo>
                    <a:pt x="168879" y="36749"/>
                  </a:lnTo>
                  <a:lnTo>
                    <a:pt x="205533" y="56912"/>
                  </a:lnTo>
                  <a:lnTo>
                    <a:pt x="192756" y="46093"/>
                  </a:lnTo>
                  <a:lnTo>
                    <a:pt x="238300" y="46093"/>
                  </a:lnTo>
                  <a:lnTo>
                    <a:pt x="226537" y="323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63336" y="0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5" h="1251585">
                  <a:moveTo>
                    <a:pt x="62578" y="0"/>
                  </a:moveTo>
                  <a:lnTo>
                    <a:pt x="0" y="0"/>
                  </a:lnTo>
                  <a:lnTo>
                    <a:pt x="1477733" y="1251106"/>
                  </a:lnTo>
                  <a:lnTo>
                    <a:pt x="1503858" y="1220249"/>
                  </a:lnTo>
                  <a:lnTo>
                    <a:pt x="62578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27682" y="1110025"/>
              <a:ext cx="242400" cy="2423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11481" y="109382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147165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6" y="169693"/>
                  </a:lnTo>
                  <a:lnTo>
                    <a:pt x="19707" y="209080"/>
                  </a:lnTo>
                  <a:lnTo>
                    <a:pt x="48366" y="242565"/>
                  </a:lnTo>
                  <a:lnTo>
                    <a:pt x="86113" y="265304"/>
                  </a:lnTo>
                  <a:lnTo>
                    <a:pt x="127632" y="274792"/>
                  </a:lnTo>
                  <a:lnTo>
                    <a:pt x="169697" y="271299"/>
                  </a:lnTo>
                  <a:lnTo>
                    <a:pt x="209085" y="255093"/>
                  </a:lnTo>
                  <a:lnTo>
                    <a:pt x="223872" y="242440"/>
                  </a:lnTo>
                  <a:lnTo>
                    <a:pt x="146125" y="242440"/>
                  </a:lnTo>
                  <a:lnTo>
                    <a:pt x="105928" y="238042"/>
                  </a:lnTo>
                  <a:lnTo>
                    <a:pt x="88941" y="228698"/>
                  </a:lnTo>
                  <a:lnTo>
                    <a:pt x="82049" y="228698"/>
                  </a:lnTo>
                  <a:lnTo>
                    <a:pt x="56483" y="207052"/>
                  </a:lnTo>
                  <a:lnTo>
                    <a:pt x="60716" y="207052"/>
                  </a:lnTo>
                  <a:lnTo>
                    <a:pt x="43327" y="185042"/>
                  </a:lnTo>
                  <a:lnTo>
                    <a:pt x="32356" y="146120"/>
                  </a:lnTo>
                  <a:lnTo>
                    <a:pt x="36754" y="105923"/>
                  </a:lnTo>
                  <a:lnTo>
                    <a:pt x="56921" y="69262"/>
                  </a:lnTo>
                  <a:lnTo>
                    <a:pt x="89754" y="43323"/>
                  </a:lnTo>
                  <a:lnTo>
                    <a:pt x="128677" y="32352"/>
                  </a:lnTo>
                  <a:lnTo>
                    <a:pt x="226542" y="32352"/>
                  </a:lnTo>
                  <a:lnTo>
                    <a:pt x="188686" y="9488"/>
                  </a:lnTo>
                  <a:lnTo>
                    <a:pt x="147165" y="0"/>
                  </a:lnTo>
                  <a:close/>
                </a:path>
                <a:path w="274955" h="274955">
                  <a:moveTo>
                    <a:pt x="226542" y="32352"/>
                  </a:moveTo>
                  <a:lnTo>
                    <a:pt x="128677" y="32352"/>
                  </a:lnTo>
                  <a:lnTo>
                    <a:pt x="168877" y="36749"/>
                  </a:lnTo>
                  <a:lnTo>
                    <a:pt x="205545" y="56916"/>
                  </a:lnTo>
                  <a:lnTo>
                    <a:pt x="231478" y="89749"/>
                  </a:lnTo>
                  <a:lnTo>
                    <a:pt x="242445" y="128671"/>
                  </a:lnTo>
                  <a:lnTo>
                    <a:pt x="238046" y="168868"/>
                  </a:lnTo>
                  <a:lnTo>
                    <a:pt x="217879" y="205530"/>
                  </a:lnTo>
                  <a:lnTo>
                    <a:pt x="185046" y="231469"/>
                  </a:lnTo>
                  <a:lnTo>
                    <a:pt x="146125" y="242440"/>
                  </a:lnTo>
                  <a:lnTo>
                    <a:pt x="223872" y="242440"/>
                  </a:lnTo>
                  <a:lnTo>
                    <a:pt x="242570" y="226440"/>
                  </a:lnTo>
                  <a:lnTo>
                    <a:pt x="265309" y="188688"/>
                  </a:lnTo>
                  <a:lnTo>
                    <a:pt x="274799" y="147166"/>
                  </a:lnTo>
                  <a:lnTo>
                    <a:pt x="271306" y="105099"/>
                  </a:lnTo>
                  <a:lnTo>
                    <a:pt x="255096" y="65711"/>
                  </a:lnTo>
                  <a:lnTo>
                    <a:pt x="226542" y="32352"/>
                  </a:lnTo>
                  <a:close/>
                </a:path>
                <a:path w="274955" h="274955">
                  <a:moveTo>
                    <a:pt x="69266" y="217875"/>
                  </a:moveTo>
                  <a:lnTo>
                    <a:pt x="82049" y="228698"/>
                  </a:lnTo>
                  <a:lnTo>
                    <a:pt x="88941" y="228698"/>
                  </a:lnTo>
                  <a:lnTo>
                    <a:pt x="69266" y="217875"/>
                  </a:lnTo>
                  <a:close/>
                </a:path>
                <a:path w="274955" h="274955">
                  <a:moveTo>
                    <a:pt x="60716" y="207052"/>
                  </a:moveTo>
                  <a:lnTo>
                    <a:pt x="56483" y="207052"/>
                  </a:lnTo>
                  <a:lnTo>
                    <a:pt x="69266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28" y="4929689"/>
            <a:ext cx="2511776" cy="1928018"/>
            <a:chOff x="0" y="8129422"/>
            <a:chExt cx="4142104" cy="3179445"/>
          </a:xfrm>
        </p:grpSpPr>
        <p:sp>
          <p:nvSpPr>
            <p:cNvPr id="41" name="object 41"/>
            <p:cNvSpPr/>
            <p:nvPr/>
          </p:nvSpPr>
          <p:spPr>
            <a:xfrm>
              <a:off x="1093792" y="8246947"/>
              <a:ext cx="3048000" cy="3061970"/>
            </a:xfrm>
            <a:custGeom>
              <a:avLst/>
              <a:gdLst/>
              <a:ahLst/>
              <a:cxnLst/>
              <a:rect l="l" t="t" r="r" b="b"/>
              <a:pathLst>
                <a:path w="3048000" h="3061970">
                  <a:moveTo>
                    <a:pt x="26135" y="0"/>
                  </a:moveTo>
                  <a:lnTo>
                    <a:pt x="0" y="30857"/>
                  </a:lnTo>
                  <a:lnTo>
                    <a:pt x="2131107" y="1835106"/>
                  </a:lnTo>
                  <a:lnTo>
                    <a:pt x="2176069" y="2376493"/>
                  </a:lnTo>
                  <a:lnTo>
                    <a:pt x="2985286" y="3061608"/>
                  </a:lnTo>
                  <a:lnTo>
                    <a:pt x="3047868" y="3061608"/>
                  </a:lnTo>
                  <a:lnTo>
                    <a:pt x="2215000" y="2356462"/>
                  </a:lnTo>
                  <a:lnTo>
                    <a:pt x="2170038" y="1815086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924" y="8145614"/>
              <a:ext cx="242406" cy="24240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8129428"/>
              <a:ext cx="1829435" cy="3179445"/>
            </a:xfrm>
            <a:custGeom>
              <a:avLst/>
              <a:gdLst/>
              <a:ahLst/>
              <a:cxnLst/>
              <a:rect l="l" t="t" r="r" b="b"/>
              <a:pathLst>
                <a:path w="1829435" h="3179445">
                  <a:moveTo>
                    <a:pt x="1249514" y="147167"/>
                  </a:moveTo>
                  <a:lnTo>
                    <a:pt x="1246022" y="105105"/>
                  </a:lnTo>
                  <a:lnTo>
                    <a:pt x="1229817" y="65709"/>
                  </a:lnTo>
                  <a:lnTo>
                    <a:pt x="1217168" y="50927"/>
                  </a:lnTo>
                  <a:lnTo>
                    <a:pt x="1217168" y="128676"/>
                  </a:lnTo>
                  <a:lnTo>
                    <a:pt x="1212773" y="168871"/>
                  </a:lnTo>
                  <a:lnTo>
                    <a:pt x="1192606" y="205524"/>
                  </a:lnTo>
                  <a:lnTo>
                    <a:pt x="1159764" y="231470"/>
                  </a:lnTo>
                  <a:lnTo>
                    <a:pt x="1120838" y="242443"/>
                  </a:lnTo>
                  <a:lnTo>
                    <a:pt x="1080643" y="238036"/>
                  </a:lnTo>
                  <a:lnTo>
                    <a:pt x="1063663" y="228701"/>
                  </a:lnTo>
                  <a:lnTo>
                    <a:pt x="1043990" y="217893"/>
                  </a:lnTo>
                  <a:lnTo>
                    <a:pt x="1035443" y="207048"/>
                  </a:lnTo>
                  <a:lnTo>
                    <a:pt x="1018044" y="185039"/>
                  </a:lnTo>
                  <a:lnTo>
                    <a:pt x="1007071" y="146126"/>
                  </a:lnTo>
                  <a:lnTo>
                    <a:pt x="1011466" y="105918"/>
                  </a:lnTo>
                  <a:lnTo>
                    <a:pt x="1031633" y="69265"/>
                  </a:lnTo>
                  <a:lnTo>
                    <a:pt x="1064475" y="43319"/>
                  </a:lnTo>
                  <a:lnTo>
                    <a:pt x="1103401" y="32346"/>
                  </a:lnTo>
                  <a:lnTo>
                    <a:pt x="1143596" y="36753"/>
                  </a:lnTo>
                  <a:lnTo>
                    <a:pt x="1180261" y="56921"/>
                  </a:lnTo>
                  <a:lnTo>
                    <a:pt x="1206195" y="89750"/>
                  </a:lnTo>
                  <a:lnTo>
                    <a:pt x="1217168" y="128676"/>
                  </a:lnTo>
                  <a:lnTo>
                    <a:pt x="1217168" y="50927"/>
                  </a:lnTo>
                  <a:lnTo>
                    <a:pt x="1201280" y="32346"/>
                  </a:lnTo>
                  <a:lnTo>
                    <a:pt x="1201153" y="32219"/>
                  </a:lnTo>
                  <a:lnTo>
                    <a:pt x="1163408" y="9486"/>
                  </a:lnTo>
                  <a:lnTo>
                    <a:pt x="1121892" y="0"/>
                  </a:lnTo>
                  <a:lnTo>
                    <a:pt x="1079817" y="3492"/>
                  </a:lnTo>
                  <a:lnTo>
                    <a:pt x="1040434" y="19710"/>
                  </a:lnTo>
                  <a:lnTo>
                    <a:pt x="1006957" y="48361"/>
                  </a:lnTo>
                  <a:lnTo>
                    <a:pt x="984224" y="86106"/>
                  </a:lnTo>
                  <a:lnTo>
                    <a:pt x="974725" y="127622"/>
                  </a:lnTo>
                  <a:lnTo>
                    <a:pt x="978217" y="169697"/>
                  </a:lnTo>
                  <a:lnTo>
                    <a:pt x="994435" y="209080"/>
                  </a:lnTo>
                  <a:lnTo>
                    <a:pt x="1023086" y="242570"/>
                  </a:lnTo>
                  <a:lnTo>
                    <a:pt x="1060831" y="265303"/>
                  </a:lnTo>
                  <a:lnTo>
                    <a:pt x="1102360" y="274789"/>
                  </a:lnTo>
                  <a:lnTo>
                    <a:pt x="1144422" y="271297"/>
                  </a:lnTo>
                  <a:lnTo>
                    <a:pt x="1183805" y="255092"/>
                  </a:lnTo>
                  <a:lnTo>
                    <a:pt x="1198587" y="242443"/>
                  </a:lnTo>
                  <a:lnTo>
                    <a:pt x="1217295" y="226441"/>
                  </a:lnTo>
                  <a:lnTo>
                    <a:pt x="1240028" y="188683"/>
                  </a:lnTo>
                  <a:lnTo>
                    <a:pt x="1249514" y="147167"/>
                  </a:lnTo>
                  <a:close/>
                </a:path>
                <a:path w="1829435" h="3179445">
                  <a:moveTo>
                    <a:pt x="1829358" y="3179127"/>
                  </a:moveTo>
                  <a:lnTo>
                    <a:pt x="1501025" y="2901162"/>
                  </a:lnTo>
                  <a:lnTo>
                    <a:pt x="1451787" y="2859468"/>
                  </a:lnTo>
                  <a:lnTo>
                    <a:pt x="896150" y="2905607"/>
                  </a:lnTo>
                  <a:lnTo>
                    <a:pt x="0" y="2146897"/>
                  </a:lnTo>
                  <a:lnTo>
                    <a:pt x="0" y="2199868"/>
                  </a:lnTo>
                  <a:lnTo>
                    <a:pt x="882827" y="2947301"/>
                  </a:lnTo>
                  <a:lnTo>
                    <a:pt x="1384858" y="2905607"/>
                  </a:lnTo>
                  <a:lnTo>
                    <a:pt x="1438440" y="2901162"/>
                  </a:lnTo>
                  <a:lnTo>
                    <a:pt x="1766773" y="3179127"/>
                  </a:lnTo>
                  <a:lnTo>
                    <a:pt x="1829358" y="3179127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9971642"/>
              <a:ext cx="788670" cy="698500"/>
            </a:xfrm>
            <a:custGeom>
              <a:avLst/>
              <a:gdLst/>
              <a:ahLst/>
              <a:cxnLst/>
              <a:rect l="l" t="t" r="r" b="b"/>
              <a:pathLst>
                <a:path w="788670" h="698500">
                  <a:moveTo>
                    <a:pt x="0" y="0"/>
                  </a:moveTo>
                  <a:lnTo>
                    <a:pt x="0" y="52985"/>
                  </a:lnTo>
                  <a:lnTo>
                    <a:pt x="761929" y="698067"/>
                  </a:lnTo>
                  <a:lnTo>
                    <a:pt x="788075" y="667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8543" y="10528634"/>
              <a:ext cx="242406" cy="2424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2346" y="105124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14"/>
                  </a:lnTo>
                  <a:lnTo>
                    <a:pt x="0" y="127635"/>
                  </a:lnTo>
                  <a:lnTo>
                    <a:pt x="3494" y="169700"/>
                  </a:lnTo>
                  <a:lnTo>
                    <a:pt x="19703" y="209085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57" y="242445"/>
                  </a:lnTo>
                  <a:lnTo>
                    <a:pt x="146126" y="242445"/>
                  </a:lnTo>
                  <a:lnTo>
                    <a:pt x="105928" y="238043"/>
                  </a:lnTo>
                  <a:lnTo>
                    <a:pt x="88940" y="228698"/>
                  </a:lnTo>
                  <a:lnTo>
                    <a:pt x="82050" y="228698"/>
                  </a:lnTo>
                  <a:lnTo>
                    <a:pt x="56484" y="207052"/>
                  </a:lnTo>
                  <a:lnTo>
                    <a:pt x="60716" y="207052"/>
                  </a:lnTo>
                  <a:lnTo>
                    <a:pt x="43326" y="185042"/>
                  </a:lnTo>
                  <a:lnTo>
                    <a:pt x="32353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55" y="43324"/>
                  </a:lnTo>
                  <a:lnTo>
                    <a:pt x="128676" y="32356"/>
                  </a:lnTo>
                  <a:lnTo>
                    <a:pt x="226546" y="32356"/>
                  </a:lnTo>
                  <a:lnTo>
                    <a:pt x="226433" y="32225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6" y="32356"/>
                  </a:moveTo>
                  <a:lnTo>
                    <a:pt x="128676" y="32356"/>
                  </a:lnTo>
                  <a:lnTo>
                    <a:pt x="168873" y="36754"/>
                  </a:lnTo>
                  <a:lnTo>
                    <a:pt x="205535" y="56916"/>
                  </a:lnTo>
                  <a:lnTo>
                    <a:pt x="231472" y="89750"/>
                  </a:lnTo>
                  <a:lnTo>
                    <a:pt x="242441" y="128672"/>
                  </a:lnTo>
                  <a:lnTo>
                    <a:pt x="238043" y="168873"/>
                  </a:lnTo>
                  <a:lnTo>
                    <a:pt x="217880" y="205540"/>
                  </a:lnTo>
                  <a:lnTo>
                    <a:pt x="185047" y="231477"/>
                  </a:lnTo>
                  <a:lnTo>
                    <a:pt x="146126" y="242445"/>
                  </a:lnTo>
                  <a:lnTo>
                    <a:pt x="223857" y="242445"/>
                  </a:lnTo>
                  <a:lnTo>
                    <a:pt x="242570" y="226430"/>
                  </a:lnTo>
                  <a:lnTo>
                    <a:pt x="265305" y="188683"/>
                  </a:lnTo>
                  <a:lnTo>
                    <a:pt x="274792" y="147164"/>
                  </a:lnTo>
                  <a:lnTo>
                    <a:pt x="271299" y="105099"/>
                  </a:lnTo>
                  <a:lnTo>
                    <a:pt x="255092" y="65711"/>
                  </a:lnTo>
                  <a:lnTo>
                    <a:pt x="226546" y="32356"/>
                  </a:lnTo>
                  <a:close/>
                </a:path>
                <a:path w="274955" h="274954">
                  <a:moveTo>
                    <a:pt x="69267" y="217875"/>
                  </a:moveTo>
                  <a:lnTo>
                    <a:pt x="82050" y="228698"/>
                  </a:lnTo>
                  <a:lnTo>
                    <a:pt x="88940" y="228698"/>
                  </a:lnTo>
                  <a:lnTo>
                    <a:pt x="69267" y="217875"/>
                  </a:lnTo>
                  <a:close/>
                </a:path>
                <a:path w="274955" h="274954">
                  <a:moveTo>
                    <a:pt x="60716" y="207052"/>
                  </a:moveTo>
                  <a:lnTo>
                    <a:pt x="56484" y="207052"/>
                  </a:lnTo>
                  <a:lnTo>
                    <a:pt x="69267" y="217875"/>
                  </a:lnTo>
                  <a:lnTo>
                    <a:pt x="60716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0" y="9136126"/>
              <a:ext cx="2572385" cy="1990089"/>
            </a:xfrm>
            <a:custGeom>
              <a:avLst/>
              <a:gdLst/>
              <a:ahLst/>
              <a:cxnLst/>
              <a:rect l="l" t="t" r="r" b="b"/>
              <a:pathLst>
                <a:path w="2572385" h="1990090">
                  <a:moveTo>
                    <a:pt x="372681" y="96976"/>
                  </a:moveTo>
                  <a:lnTo>
                    <a:pt x="310114" y="96976"/>
                  </a:lnTo>
                  <a:lnTo>
                    <a:pt x="2545721" y="1989694"/>
                  </a:lnTo>
                  <a:lnTo>
                    <a:pt x="2571846" y="1958836"/>
                  </a:lnTo>
                  <a:lnTo>
                    <a:pt x="372681" y="96976"/>
                  </a:lnTo>
                  <a:close/>
                </a:path>
                <a:path w="2572385" h="1990090">
                  <a:moveTo>
                    <a:pt x="0" y="0"/>
                  </a:moveTo>
                  <a:lnTo>
                    <a:pt x="0" y="52977"/>
                  </a:lnTo>
                  <a:lnTo>
                    <a:pt x="75032" y="116505"/>
                  </a:lnTo>
                  <a:lnTo>
                    <a:pt x="310114" y="96976"/>
                  </a:lnTo>
                  <a:lnTo>
                    <a:pt x="372681" y="96976"/>
                  </a:lnTo>
                  <a:lnTo>
                    <a:pt x="346499" y="74809"/>
                  </a:lnTo>
                  <a:lnTo>
                    <a:pt x="88351" y="74809"/>
                  </a:lnTo>
                  <a:lnTo>
                    <a:pt x="0" y="0"/>
                  </a:lnTo>
                  <a:close/>
                </a:path>
                <a:path w="2572385" h="1990090">
                  <a:moveTo>
                    <a:pt x="323433" y="55281"/>
                  </a:moveTo>
                  <a:lnTo>
                    <a:pt x="88351" y="74809"/>
                  </a:lnTo>
                  <a:lnTo>
                    <a:pt x="346499" y="74809"/>
                  </a:lnTo>
                  <a:lnTo>
                    <a:pt x="323433" y="55281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312" y="10984746"/>
              <a:ext cx="242404" cy="2424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16119" y="10968553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2" y="19704"/>
                  </a:lnTo>
                  <a:lnTo>
                    <a:pt x="32231" y="48362"/>
                  </a:lnTo>
                  <a:lnTo>
                    <a:pt x="9489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3" y="209080"/>
                  </a:lnTo>
                  <a:lnTo>
                    <a:pt x="48356" y="242565"/>
                  </a:lnTo>
                  <a:lnTo>
                    <a:pt x="86109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5" y="255087"/>
                  </a:lnTo>
                  <a:lnTo>
                    <a:pt x="223864" y="242440"/>
                  </a:lnTo>
                  <a:lnTo>
                    <a:pt x="146115" y="242440"/>
                  </a:lnTo>
                  <a:lnTo>
                    <a:pt x="105918" y="238042"/>
                  </a:lnTo>
                  <a:lnTo>
                    <a:pt x="88932" y="228698"/>
                  </a:lnTo>
                  <a:lnTo>
                    <a:pt x="82040" y="228698"/>
                  </a:lnTo>
                  <a:lnTo>
                    <a:pt x="56477" y="207052"/>
                  </a:lnTo>
                  <a:lnTo>
                    <a:pt x="60707" y="207052"/>
                  </a:lnTo>
                  <a:lnTo>
                    <a:pt x="43322" y="185042"/>
                  </a:lnTo>
                  <a:lnTo>
                    <a:pt x="32352" y="146120"/>
                  </a:lnTo>
                  <a:lnTo>
                    <a:pt x="36750" y="105923"/>
                  </a:lnTo>
                  <a:lnTo>
                    <a:pt x="56922" y="69262"/>
                  </a:lnTo>
                  <a:lnTo>
                    <a:pt x="89749" y="43323"/>
                  </a:lnTo>
                  <a:lnTo>
                    <a:pt x="128668" y="32352"/>
                  </a:lnTo>
                  <a:lnTo>
                    <a:pt x="226542" y="32352"/>
                  </a:lnTo>
                  <a:lnTo>
                    <a:pt x="188687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26542" y="32352"/>
                  </a:moveTo>
                  <a:lnTo>
                    <a:pt x="128668" y="32352"/>
                  </a:lnTo>
                  <a:lnTo>
                    <a:pt x="168867" y="36749"/>
                  </a:lnTo>
                  <a:lnTo>
                    <a:pt x="205535" y="56916"/>
                  </a:lnTo>
                  <a:lnTo>
                    <a:pt x="231472" y="89749"/>
                  </a:lnTo>
                  <a:lnTo>
                    <a:pt x="242439" y="128671"/>
                  </a:lnTo>
                  <a:lnTo>
                    <a:pt x="238038" y="168868"/>
                  </a:lnTo>
                  <a:lnTo>
                    <a:pt x="217870" y="205530"/>
                  </a:lnTo>
                  <a:lnTo>
                    <a:pt x="185036" y="231469"/>
                  </a:lnTo>
                  <a:lnTo>
                    <a:pt x="146115" y="242440"/>
                  </a:lnTo>
                  <a:lnTo>
                    <a:pt x="223864" y="242440"/>
                  </a:lnTo>
                  <a:lnTo>
                    <a:pt x="242570" y="226430"/>
                  </a:lnTo>
                  <a:lnTo>
                    <a:pt x="265305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2" y="65707"/>
                  </a:lnTo>
                  <a:lnTo>
                    <a:pt x="226542" y="32352"/>
                  </a:lnTo>
                  <a:close/>
                </a:path>
                <a:path w="274955" h="274954">
                  <a:moveTo>
                    <a:pt x="69263" y="217879"/>
                  </a:moveTo>
                  <a:lnTo>
                    <a:pt x="82040" y="228698"/>
                  </a:lnTo>
                  <a:lnTo>
                    <a:pt x="88932" y="228698"/>
                  </a:lnTo>
                  <a:lnTo>
                    <a:pt x="69263" y="217879"/>
                  </a:lnTo>
                  <a:close/>
                </a:path>
                <a:path w="274955" h="274954">
                  <a:moveTo>
                    <a:pt x="60707" y="207052"/>
                  </a:moveTo>
                  <a:lnTo>
                    <a:pt x="56477" y="207052"/>
                  </a:lnTo>
                  <a:lnTo>
                    <a:pt x="69251" y="217868"/>
                  </a:lnTo>
                  <a:lnTo>
                    <a:pt x="60707" y="207052"/>
                  </a:lnTo>
                  <a:close/>
                </a:path>
              </a:pathLst>
            </a:custGeom>
            <a:solidFill>
              <a:srgbClr val="5B7BA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0" name="object 50"/>
            <p:cNvSpPr/>
            <p:nvPr/>
          </p:nvSpPr>
          <p:spPr>
            <a:xfrm>
              <a:off x="58412" y="9659141"/>
              <a:ext cx="2240915" cy="1649730"/>
            </a:xfrm>
            <a:custGeom>
              <a:avLst/>
              <a:gdLst/>
              <a:ahLst/>
              <a:cxnLst/>
              <a:rect l="l" t="t" r="r" b="b"/>
              <a:pathLst>
                <a:path w="2240915" h="1649729">
                  <a:moveTo>
                    <a:pt x="581621" y="245133"/>
                  </a:moveTo>
                  <a:lnTo>
                    <a:pt x="519020" y="245133"/>
                  </a:lnTo>
                  <a:lnTo>
                    <a:pt x="2177703" y="1649414"/>
                  </a:lnTo>
                  <a:lnTo>
                    <a:pt x="2240289" y="1649414"/>
                  </a:lnTo>
                  <a:lnTo>
                    <a:pt x="581621" y="245133"/>
                  </a:lnTo>
                  <a:close/>
                </a:path>
                <a:path w="2240915" h="1649729">
                  <a:moveTo>
                    <a:pt x="26124" y="0"/>
                  </a:moveTo>
                  <a:lnTo>
                    <a:pt x="0" y="30857"/>
                  </a:lnTo>
                  <a:lnTo>
                    <a:pt x="276818" y="265248"/>
                  </a:lnTo>
                  <a:lnTo>
                    <a:pt x="519020" y="245133"/>
                  </a:lnTo>
                  <a:lnTo>
                    <a:pt x="581621" y="245133"/>
                  </a:lnTo>
                  <a:lnTo>
                    <a:pt x="556131" y="223553"/>
                  </a:lnTo>
                  <a:lnTo>
                    <a:pt x="290148" y="223553"/>
                  </a:lnTo>
                  <a:lnTo>
                    <a:pt x="26124" y="0"/>
                  </a:lnTo>
                  <a:close/>
                </a:path>
                <a:path w="2240915" h="1649729">
                  <a:moveTo>
                    <a:pt x="532360" y="203428"/>
                  </a:moveTo>
                  <a:lnTo>
                    <a:pt x="290148" y="223553"/>
                  </a:lnTo>
                  <a:lnTo>
                    <a:pt x="556131" y="223553"/>
                  </a:lnTo>
                  <a:lnTo>
                    <a:pt x="532360" y="203428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9557832"/>
              <a:ext cx="197953" cy="242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0" y="9541640"/>
              <a:ext cx="214629" cy="274955"/>
            </a:xfrm>
            <a:custGeom>
              <a:avLst/>
              <a:gdLst/>
              <a:ahLst/>
              <a:cxnLst/>
              <a:rect l="l" t="t" r="r" b="b"/>
              <a:pathLst>
                <a:path w="214629" h="274954">
                  <a:moveTo>
                    <a:pt x="0" y="210582"/>
                  </a:moveTo>
                  <a:lnTo>
                    <a:pt x="0" y="249966"/>
                  </a:lnTo>
                  <a:lnTo>
                    <a:pt x="25464" y="265304"/>
                  </a:lnTo>
                  <a:lnTo>
                    <a:pt x="66983" y="274792"/>
                  </a:lnTo>
                  <a:lnTo>
                    <a:pt x="109047" y="271297"/>
                  </a:lnTo>
                  <a:lnTo>
                    <a:pt x="148433" y="255087"/>
                  </a:lnTo>
                  <a:lnTo>
                    <a:pt x="163210" y="242440"/>
                  </a:lnTo>
                  <a:lnTo>
                    <a:pt x="85472" y="242440"/>
                  </a:lnTo>
                  <a:lnTo>
                    <a:pt x="45274" y="238042"/>
                  </a:lnTo>
                  <a:lnTo>
                    <a:pt x="28288" y="228698"/>
                  </a:lnTo>
                  <a:lnTo>
                    <a:pt x="21396" y="228698"/>
                  </a:lnTo>
                  <a:lnTo>
                    <a:pt x="0" y="210582"/>
                  </a:lnTo>
                  <a:close/>
                </a:path>
                <a:path w="214629" h="274954">
                  <a:moveTo>
                    <a:pt x="165899" y="32352"/>
                  </a:moveTo>
                  <a:lnTo>
                    <a:pt x="68023" y="32352"/>
                  </a:lnTo>
                  <a:lnTo>
                    <a:pt x="108224" y="36749"/>
                  </a:lnTo>
                  <a:lnTo>
                    <a:pt x="144891" y="56916"/>
                  </a:lnTo>
                  <a:lnTo>
                    <a:pt x="170824" y="89749"/>
                  </a:lnTo>
                  <a:lnTo>
                    <a:pt x="181792" y="128671"/>
                  </a:lnTo>
                  <a:lnTo>
                    <a:pt x="177393" y="168868"/>
                  </a:lnTo>
                  <a:lnTo>
                    <a:pt x="157226" y="205530"/>
                  </a:lnTo>
                  <a:lnTo>
                    <a:pt x="124393" y="231469"/>
                  </a:lnTo>
                  <a:lnTo>
                    <a:pt x="85472" y="242440"/>
                  </a:lnTo>
                  <a:lnTo>
                    <a:pt x="163210" y="242440"/>
                  </a:lnTo>
                  <a:lnTo>
                    <a:pt x="181916" y="226430"/>
                  </a:lnTo>
                  <a:lnTo>
                    <a:pt x="204655" y="188682"/>
                  </a:lnTo>
                  <a:lnTo>
                    <a:pt x="214144" y="147161"/>
                  </a:lnTo>
                  <a:lnTo>
                    <a:pt x="210651" y="105094"/>
                  </a:lnTo>
                  <a:lnTo>
                    <a:pt x="194444" y="65707"/>
                  </a:lnTo>
                  <a:lnTo>
                    <a:pt x="165899" y="32352"/>
                  </a:lnTo>
                  <a:close/>
                </a:path>
                <a:path w="214629" h="274954">
                  <a:moveTo>
                    <a:pt x="8613" y="217875"/>
                  </a:moveTo>
                  <a:lnTo>
                    <a:pt x="21396" y="228698"/>
                  </a:lnTo>
                  <a:lnTo>
                    <a:pt x="28288" y="228698"/>
                  </a:lnTo>
                  <a:lnTo>
                    <a:pt x="8613" y="217875"/>
                  </a:lnTo>
                  <a:close/>
                </a:path>
                <a:path w="214629" h="274954">
                  <a:moveTo>
                    <a:pt x="0" y="206972"/>
                  </a:moveTo>
                  <a:lnTo>
                    <a:pt x="0" y="210582"/>
                  </a:lnTo>
                  <a:lnTo>
                    <a:pt x="8613" y="217875"/>
                  </a:lnTo>
                  <a:lnTo>
                    <a:pt x="0" y="206972"/>
                  </a:lnTo>
                  <a:close/>
                </a:path>
                <a:path w="214629" h="274954">
                  <a:moveTo>
                    <a:pt x="86518" y="0"/>
                  </a:moveTo>
                  <a:lnTo>
                    <a:pt x="44453" y="3494"/>
                  </a:lnTo>
                  <a:lnTo>
                    <a:pt x="5068" y="19704"/>
                  </a:lnTo>
                  <a:lnTo>
                    <a:pt x="0" y="24042"/>
                  </a:lnTo>
                  <a:lnTo>
                    <a:pt x="0" y="66313"/>
                  </a:lnTo>
                  <a:lnTo>
                    <a:pt x="29101" y="43323"/>
                  </a:lnTo>
                  <a:lnTo>
                    <a:pt x="68023" y="32352"/>
                  </a:lnTo>
                  <a:lnTo>
                    <a:pt x="165899" y="32352"/>
                  </a:lnTo>
                  <a:lnTo>
                    <a:pt x="165784" y="32221"/>
                  </a:lnTo>
                  <a:lnTo>
                    <a:pt x="128039" y="9488"/>
                  </a:lnTo>
                  <a:lnTo>
                    <a:pt x="86518" y="0"/>
                  </a:lnTo>
                  <a:close/>
                </a:path>
              </a:pathLst>
            </a:custGeom>
            <a:solidFill>
              <a:srgbClr val="6EC00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10656622"/>
              <a:ext cx="770255" cy="652145"/>
            </a:xfrm>
            <a:custGeom>
              <a:avLst/>
              <a:gdLst/>
              <a:ahLst/>
              <a:cxnLst/>
              <a:rect l="l" t="t" r="r" b="b"/>
              <a:pathLst>
                <a:path w="770255" h="652145">
                  <a:moveTo>
                    <a:pt x="0" y="0"/>
                  </a:moveTo>
                  <a:lnTo>
                    <a:pt x="0" y="52982"/>
                  </a:lnTo>
                  <a:lnTo>
                    <a:pt x="707461" y="651934"/>
                  </a:lnTo>
                  <a:lnTo>
                    <a:pt x="770032" y="6519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1013663"/>
              <a:ext cx="348615" cy="295275"/>
            </a:xfrm>
            <a:custGeom>
              <a:avLst/>
              <a:gdLst/>
              <a:ahLst/>
              <a:cxnLst/>
              <a:rect l="l" t="t" r="r" b="b"/>
              <a:pathLst>
                <a:path w="348615" h="295275">
                  <a:moveTo>
                    <a:pt x="0" y="0"/>
                  </a:moveTo>
                  <a:lnTo>
                    <a:pt x="0" y="52984"/>
                  </a:lnTo>
                  <a:lnTo>
                    <a:pt x="285730" y="294892"/>
                  </a:lnTo>
                  <a:lnTo>
                    <a:pt x="348313" y="294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C4C1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4652" y="9300483"/>
              <a:ext cx="1944370" cy="2008505"/>
            </a:xfrm>
            <a:custGeom>
              <a:avLst/>
              <a:gdLst/>
              <a:ahLst/>
              <a:cxnLst/>
              <a:rect l="l" t="t" r="r" b="b"/>
              <a:pathLst>
                <a:path w="1944370" h="2008504">
                  <a:moveTo>
                    <a:pt x="26135" y="0"/>
                  </a:moveTo>
                  <a:lnTo>
                    <a:pt x="0" y="30857"/>
                  </a:lnTo>
                  <a:lnTo>
                    <a:pt x="1133274" y="990325"/>
                  </a:lnTo>
                  <a:lnTo>
                    <a:pt x="1167587" y="1403486"/>
                  </a:lnTo>
                  <a:lnTo>
                    <a:pt x="1881683" y="2008072"/>
                  </a:lnTo>
                  <a:lnTo>
                    <a:pt x="1944269" y="2008072"/>
                  </a:lnTo>
                  <a:lnTo>
                    <a:pt x="1206507" y="1383455"/>
                  </a:lnTo>
                  <a:lnTo>
                    <a:pt x="1172205" y="970305"/>
                  </a:lnTo>
                  <a:lnTo>
                    <a:pt x="26135" y="0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01783" y="9199163"/>
              <a:ext cx="242406" cy="24240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585592" y="9182971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3" y="0"/>
                  </a:moveTo>
                  <a:lnTo>
                    <a:pt x="105095" y="3494"/>
                  </a:lnTo>
                  <a:lnTo>
                    <a:pt x="65707" y="19704"/>
                  </a:lnTo>
                  <a:lnTo>
                    <a:pt x="32226" y="48362"/>
                  </a:lnTo>
                  <a:lnTo>
                    <a:pt x="9488" y="86109"/>
                  </a:lnTo>
                  <a:lnTo>
                    <a:pt x="0" y="127627"/>
                  </a:lnTo>
                  <a:lnTo>
                    <a:pt x="3494" y="169693"/>
                  </a:lnTo>
                  <a:lnTo>
                    <a:pt x="19704" y="209080"/>
                  </a:lnTo>
                  <a:lnTo>
                    <a:pt x="48362" y="242565"/>
                  </a:lnTo>
                  <a:lnTo>
                    <a:pt x="86109" y="265304"/>
                  </a:lnTo>
                  <a:lnTo>
                    <a:pt x="127627" y="274792"/>
                  </a:lnTo>
                  <a:lnTo>
                    <a:pt x="169693" y="271297"/>
                  </a:lnTo>
                  <a:lnTo>
                    <a:pt x="209080" y="255087"/>
                  </a:lnTo>
                  <a:lnTo>
                    <a:pt x="223858" y="242440"/>
                  </a:lnTo>
                  <a:lnTo>
                    <a:pt x="146115" y="242440"/>
                  </a:lnTo>
                  <a:lnTo>
                    <a:pt x="105917" y="238042"/>
                  </a:lnTo>
                  <a:lnTo>
                    <a:pt x="88929" y="228698"/>
                  </a:lnTo>
                  <a:lnTo>
                    <a:pt x="82039" y="228698"/>
                  </a:lnTo>
                  <a:lnTo>
                    <a:pt x="56473" y="207052"/>
                  </a:lnTo>
                  <a:lnTo>
                    <a:pt x="60703" y="207052"/>
                  </a:lnTo>
                  <a:lnTo>
                    <a:pt x="43318" y="185042"/>
                  </a:lnTo>
                  <a:lnTo>
                    <a:pt x="32349" y="146120"/>
                  </a:lnTo>
                  <a:lnTo>
                    <a:pt x="36745" y="105923"/>
                  </a:lnTo>
                  <a:lnTo>
                    <a:pt x="56906" y="69262"/>
                  </a:lnTo>
                  <a:lnTo>
                    <a:pt x="89745" y="43323"/>
                  </a:lnTo>
                  <a:lnTo>
                    <a:pt x="128671" y="32352"/>
                  </a:lnTo>
                  <a:lnTo>
                    <a:pt x="226548" y="32352"/>
                  </a:lnTo>
                  <a:lnTo>
                    <a:pt x="226432" y="32221"/>
                  </a:lnTo>
                  <a:lnTo>
                    <a:pt x="188687" y="9488"/>
                  </a:lnTo>
                  <a:lnTo>
                    <a:pt x="147163" y="0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1" y="32352"/>
                  </a:lnTo>
                  <a:lnTo>
                    <a:pt x="168872" y="36749"/>
                  </a:lnTo>
                  <a:lnTo>
                    <a:pt x="205540" y="56916"/>
                  </a:lnTo>
                  <a:lnTo>
                    <a:pt x="231473" y="89749"/>
                  </a:lnTo>
                  <a:lnTo>
                    <a:pt x="242441" y="128671"/>
                  </a:lnTo>
                  <a:lnTo>
                    <a:pt x="238042" y="168868"/>
                  </a:lnTo>
                  <a:lnTo>
                    <a:pt x="217875" y="205530"/>
                  </a:lnTo>
                  <a:lnTo>
                    <a:pt x="185037" y="231469"/>
                  </a:lnTo>
                  <a:lnTo>
                    <a:pt x="146115" y="242440"/>
                  </a:lnTo>
                  <a:lnTo>
                    <a:pt x="223858" y="242440"/>
                  </a:lnTo>
                  <a:lnTo>
                    <a:pt x="242565" y="226430"/>
                  </a:lnTo>
                  <a:lnTo>
                    <a:pt x="265304" y="188682"/>
                  </a:lnTo>
                  <a:lnTo>
                    <a:pt x="274792" y="147161"/>
                  </a:lnTo>
                  <a:lnTo>
                    <a:pt x="271299" y="105094"/>
                  </a:lnTo>
                  <a:lnTo>
                    <a:pt x="255093" y="65707"/>
                  </a:lnTo>
                  <a:lnTo>
                    <a:pt x="226548" y="32352"/>
                  </a:lnTo>
                  <a:close/>
                </a:path>
                <a:path w="274955" h="274954">
                  <a:moveTo>
                    <a:pt x="69265" y="217883"/>
                  </a:moveTo>
                  <a:lnTo>
                    <a:pt x="82039" y="228698"/>
                  </a:lnTo>
                  <a:lnTo>
                    <a:pt x="88929" y="228698"/>
                  </a:lnTo>
                  <a:lnTo>
                    <a:pt x="69265" y="217883"/>
                  </a:lnTo>
                  <a:close/>
                </a:path>
                <a:path w="274955" h="274954">
                  <a:moveTo>
                    <a:pt x="60703" y="207052"/>
                  </a:moveTo>
                  <a:lnTo>
                    <a:pt x="56473" y="207052"/>
                  </a:lnTo>
                  <a:lnTo>
                    <a:pt x="69241" y="217862"/>
                  </a:lnTo>
                  <a:lnTo>
                    <a:pt x="60703" y="207052"/>
                  </a:lnTo>
                  <a:close/>
                </a:path>
              </a:pathLst>
            </a:custGeom>
            <a:solidFill>
              <a:srgbClr val="FC9B0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36904" y="10057446"/>
              <a:ext cx="1504315" cy="1251585"/>
            </a:xfrm>
            <a:custGeom>
              <a:avLst/>
              <a:gdLst/>
              <a:ahLst/>
              <a:cxnLst/>
              <a:rect l="l" t="t" r="r" b="b"/>
              <a:pathLst>
                <a:path w="1504314" h="1251584">
                  <a:moveTo>
                    <a:pt x="26124" y="0"/>
                  </a:moveTo>
                  <a:lnTo>
                    <a:pt x="0" y="30868"/>
                  </a:lnTo>
                  <a:lnTo>
                    <a:pt x="1441276" y="1251109"/>
                  </a:lnTo>
                  <a:lnTo>
                    <a:pt x="1503861" y="1251109"/>
                  </a:lnTo>
                  <a:lnTo>
                    <a:pt x="26124" y="0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34013" y="9956136"/>
              <a:ext cx="242406" cy="24239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17818" y="9939936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47166" y="0"/>
                  </a:moveTo>
                  <a:lnTo>
                    <a:pt x="105099" y="3494"/>
                  </a:lnTo>
                  <a:lnTo>
                    <a:pt x="65711" y="19704"/>
                  </a:lnTo>
                  <a:lnTo>
                    <a:pt x="32226" y="48362"/>
                  </a:lnTo>
                  <a:lnTo>
                    <a:pt x="9488" y="86110"/>
                  </a:lnTo>
                  <a:lnTo>
                    <a:pt x="0" y="127630"/>
                  </a:lnTo>
                  <a:lnTo>
                    <a:pt x="3494" y="169697"/>
                  </a:lnTo>
                  <a:lnTo>
                    <a:pt x="19704" y="209084"/>
                  </a:lnTo>
                  <a:lnTo>
                    <a:pt x="48362" y="242565"/>
                  </a:lnTo>
                  <a:lnTo>
                    <a:pt x="86110" y="265304"/>
                  </a:lnTo>
                  <a:lnTo>
                    <a:pt x="127630" y="274792"/>
                  </a:lnTo>
                  <a:lnTo>
                    <a:pt x="169697" y="271297"/>
                  </a:lnTo>
                  <a:lnTo>
                    <a:pt x="209084" y="255087"/>
                  </a:lnTo>
                  <a:lnTo>
                    <a:pt x="223861" y="242440"/>
                  </a:lnTo>
                  <a:lnTo>
                    <a:pt x="146120" y="242440"/>
                  </a:lnTo>
                  <a:lnTo>
                    <a:pt x="105919" y="238042"/>
                  </a:lnTo>
                  <a:lnTo>
                    <a:pt x="69251" y="217875"/>
                  </a:lnTo>
                  <a:lnTo>
                    <a:pt x="43320" y="185042"/>
                  </a:lnTo>
                  <a:lnTo>
                    <a:pt x="32354" y="146120"/>
                  </a:lnTo>
                  <a:lnTo>
                    <a:pt x="36754" y="105923"/>
                  </a:lnTo>
                  <a:lnTo>
                    <a:pt x="56916" y="69262"/>
                  </a:lnTo>
                  <a:lnTo>
                    <a:pt x="89751" y="43323"/>
                  </a:lnTo>
                  <a:lnTo>
                    <a:pt x="128675" y="32352"/>
                  </a:lnTo>
                  <a:lnTo>
                    <a:pt x="226548" y="32352"/>
                  </a:lnTo>
                  <a:lnTo>
                    <a:pt x="188688" y="9488"/>
                  </a:lnTo>
                  <a:lnTo>
                    <a:pt x="147166" y="0"/>
                  </a:lnTo>
                  <a:close/>
                </a:path>
                <a:path w="274955" h="274954">
                  <a:moveTo>
                    <a:pt x="205530" y="56916"/>
                  </a:moveTo>
                  <a:lnTo>
                    <a:pt x="231470" y="89749"/>
                  </a:lnTo>
                  <a:lnTo>
                    <a:pt x="242445" y="128671"/>
                  </a:lnTo>
                  <a:lnTo>
                    <a:pt x="238051" y="168868"/>
                  </a:lnTo>
                  <a:lnTo>
                    <a:pt x="217885" y="205530"/>
                  </a:lnTo>
                  <a:lnTo>
                    <a:pt x="185046" y="231469"/>
                  </a:lnTo>
                  <a:lnTo>
                    <a:pt x="146120" y="242440"/>
                  </a:lnTo>
                  <a:lnTo>
                    <a:pt x="223861" y="242440"/>
                  </a:lnTo>
                  <a:lnTo>
                    <a:pt x="242565" y="226430"/>
                  </a:lnTo>
                  <a:lnTo>
                    <a:pt x="265308" y="188683"/>
                  </a:lnTo>
                  <a:lnTo>
                    <a:pt x="274797" y="147164"/>
                  </a:lnTo>
                  <a:lnTo>
                    <a:pt x="271302" y="105099"/>
                  </a:lnTo>
                  <a:lnTo>
                    <a:pt x="255928" y="67739"/>
                  </a:lnTo>
                  <a:lnTo>
                    <a:pt x="218314" y="67739"/>
                  </a:lnTo>
                  <a:lnTo>
                    <a:pt x="205530" y="56916"/>
                  </a:lnTo>
                  <a:close/>
                </a:path>
                <a:path w="274955" h="274954">
                  <a:moveTo>
                    <a:pt x="238307" y="46093"/>
                  </a:moveTo>
                  <a:lnTo>
                    <a:pt x="192750" y="46093"/>
                  </a:lnTo>
                  <a:lnTo>
                    <a:pt x="218314" y="67739"/>
                  </a:lnTo>
                  <a:lnTo>
                    <a:pt x="255928" y="67739"/>
                  </a:lnTo>
                  <a:lnTo>
                    <a:pt x="255094" y="65711"/>
                  </a:lnTo>
                  <a:lnTo>
                    <a:pt x="238307" y="46093"/>
                  </a:lnTo>
                  <a:close/>
                </a:path>
                <a:path w="274955" h="274954">
                  <a:moveTo>
                    <a:pt x="226548" y="32352"/>
                  </a:moveTo>
                  <a:lnTo>
                    <a:pt x="128675" y="32352"/>
                  </a:lnTo>
                  <a:lnTo>
                    <a:pt x="168873" y="36749"/>
                  </a:lnTo>
                  <a:lnTo>
                    <a:pt x="205530" y="56916"/>
                  </a:lnTo>
                  <a:lnTo>
                    <a:pt x="192750" y="46093"/>
                  </a:lnTo>
                  <a:lnTo>
                    <a:pt x="238307" y="46093"/>
                  </a:lnTo>
                  <a:lnTo>
                    <a:pt x="226548" y="32352"/>
                  </a:lnTo>
                  <a:close/>
                </a:path>
              </a:pathLst>
            </a:custGeom>
            <a:solidFill>
              <a:srgbClr val="ED403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21C7C72C-B73B-4EF4-9C69-2135EFAE7E6A}"/>
              </a:ext>
            </a:extLst>
          </p:cNvPr>
          <p:cNvSpPr txBox="1"/>
          <p:nvPr/>
        </p:nvSpPr>
        <p:spPr>
          <a:xfrm>
            <a:off x="1083535" y="1729670"/>
            <a:ext cx="1021784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DB0934"/>
                </a:solidFill>
              </a:rPr>
              <a:t>Steps to download the Toastr Library in the project </a:t>
            </a:r>
          </a:p>
          <a:p>
            <a:pPr algn="l"/>
            <a:endParaRPr lang="en-GB" sz="2000" dirty="0">
              <a:solidFill>
                <a:srgbClr val="000000"/>
              </a:solidFill>
            </a:endParaRPr>
          </a:p>
          <a:p>
            <a:pPr algn="l" rtl="0"/>
            <a:r>
              <a:rPr lang="en-GB" sz="2000" b="1" dirty="0">
                <a:solidFill>
                  <a:srgbClr val="000000"/>
                </a:solidFill>
              </a:rPr>
              <a:t>Step Three: </a:t>
            </a:r>
            <a:r>
              <a:rPr lang="en-GB" sz="2000" dirty="0">
                <a:solidFill>
                  <a:srgbClr val="000000"/>
                </a:solidFill>
              </a:rPr>
              <a:t>Import the </a:t>
            </a:r>
            <a:r>
              <a:rPr lang="en-GB" sz="2000" dirty="0" err="1">
                <a:solidFill>
                  <a:srgbClr val="000000"/>
                </a:solidFill>
              </a:rPr>
              <a:t>ToasterModule</a:t>
            </a:r>
            <a:r>
              <a:rPr lang="en-GB" sz="2000" dirty="0">
                <a:solidFill>
                  <a:srgbClr val="000000"/>
                </a:solidFill>
              </a:rPr>
              <a:t> and </a:t>
            </a:r>
            <a:r>
              <a:rPr lang="en-GB" sz="2000" dirty="0" err="1">
                <a:solidFill>
                  <a:srgbClr val="000000"/>
                </a:solidFill>
              </a:rPr>
              <a:t>ToastrNoAnimationModule</a:t>
            </a:r>
            <a:r>
              <a:rPr lang="en-GB" sz="2000" dirty="0">
                <a:solidFill>
                  <a:srgbClr val="000000"/>
                </a:solidFill>
              </a:rPr>
              <a:t> in the root module(</a:t>
            </a:r>
            <a:r>
              <a:rPr lang="en-GB" sz="2000" dirty="0" err="1">
                <a:solidFill>
                  <a:srgbClr val="000000"/>
                </a:solidFill>
              </a:rPr>
              <a:t>app.module.ts</a:t>
            </a:r>
            <a:r>
              <a:rPr lang="en-GB" sz="2000" dirty="0">
                <a:solidFill>
                  <a:srgbClr val="000000"/>
                </a:solidFill>
              </a:rPr>
              <a:t>).</a:t>
            </a:r>
            <a:endParaRPr lang="en-GB" sz="2000" i="0" dirty="0">
              <a:effectLst/>
            </a:endParaRPr>
          </a:p>
          <a:p>
            <a:endParaRPr lang="en-GB" sz="2000" i="0" dirty="0">
              <a:effectLst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ToastrModule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ToastNoAnimation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GB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ToastNoAnimationModule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ngx-toastr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endParaRPr lang="en-GB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endParaRPr lang="en-GB" sz="2000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DB0934"/>
                </a:solidFill>
              </a:rPr>
              <a:t>Note: </a:t>
            </a:r>
            <a:r>
              <a:rPr lang="en-GB" sz="2000" b="0" dirty="0">
                <a:effectLst/>
              </a:rPr>
              <a:t>Don’t forget to add the module’s</a:t>
            </a:r>
            <a:r>
              <a:rPr lang="en-GB" sz="2000" dirty="0"/>
              <a:t> name in the import array.</a:t>
            </a:r>
          </a:p>
          <a:p>
            <a:endParaRPr lang="en-GB" sz="2000" i="0" dirty="0">
              <a:effectLst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C773FFA-39C3-4EF1-9123-7E272330946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77146" y="3527104"/>
            <a:ext cx="3471203" cy="2971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502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1680</Words>
  <Application>Microsoft Office PowerPoint</Application>
  <PresentationFormat>Widescreen</PresentationFormat>
  <Paragraphs>312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Bahnschrift</vt:lpstr>
      <vt:lpstr>Calibri</vt:lpstr>
      <vt:lpstr>Calibri Light</vt:lpstr>
      <vt:lpstr>Consolas</vt:lpstr>
      <vt:lpstr>Courier New</vt:lpstr>
      <vt:lpstr>Roboto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Hadeel Alna’amne</dc:creator>
  <cp:lastModifiedBy>Dana Kanaan</cp:lastModifiedBy>
  <cp:revision>210</cp:revision>
  <dcterms:created xsi:type="dcterms:W3CDTF">2022-04-29T18:40:23Z</dcterms:created>
  <dcterms:modified xsi:type="dcterms:W3CDTF">2022-08-19T07:56:54Z</dcterms:modified>
</cp:coreProperties>
</file>