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4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1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2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3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4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3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6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Wedding Services Website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Ghaydaa Bdoor</a:t>
            </a:r>
          </a:p>
          <a:p>
            <a:r>
              <a:t>Orange Coding Academy Masterpiece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b="5757"/>
          <a:stretch/>
        </p:blipFill>
        <p:spPr>
          <a:xfrm>
            <a:off x="606489" y="1249019"/>
            <a:ext cx="8005666" cy="39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website provides wedding-related services in Irbid, Jordan. It allows users to book wedding venues, photographers, bridal dresses, and design invitation cards. It offers a streamlined experience for couples to organize key aspects of their wedding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Booking Wedding Venues or Farms in Irbid</a:t>
            </a:r>
          </a:p>
          <a:p>
            <a:r>
              <a:t>- Booking Photographers</a:t>
            </a:r>
          </a:p>
          <a:p>
            <a:r>
              <a:t>- Invitation Cards Design</a:t>
            </a:r>
          </a:p>
          <a:p>
            <a:r>
              <a:t>- Booking Bridal Dresses</a:t>
            </a:r>
          </a:p>
          <a:p>
            <a:r>
              <a:t>- Upcoming: Mini Foods for Occasions</a:t>
            </a:r>
          </a:p>
          <a:p>
            <a:r>
              <a:t>Users can create an account, book services, and manage their profiles.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can create an account and log in.</a:t>
            </a:r>
          </a:p>
          <a:p>
            <a:r>
              <a:t>- Profile page includes registered information and previously booked services.</a:t>
            </a:r>
          </a:p>
          <a:p>
            <a:r>
              <a:t>- Home page displays the main services and includes About and Contact sections.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For wedding venues:</a:t>
            </a:r>
          </a:p>
          <a:p>
            <a:r>
              <a:t>- Users select a venue from available options.</a:t>
            </a:r>
          </a:p>
          <a:p>
            <a:r>
              <a:t>- Fill a booking form with the desired date and time.</a:t>
            </a:r>
          </a:p>
          <a:p>
            <a:r>
              <a:t>- Admin verifies availability and updates the database.</a:t>
            </a:r>
          </a:p>
          <a:p>
            <a:r>
              <a:t>- If available, users can proceed to PayPal for payment and confirm booking.</a:t>
            </a:r>
          </a:p>
          <a:p>
            <a:r>
              <a:t>- Similar process applies for photographers and bridal dresses.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Invitation Card as a Gift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who book a wedding venue get a free invitation card.</a:t>
            </a:r>
          </a:p>
          <a:p>
            <a:r>
              <a:t>- Choose from available templates on the website.</a:t>
            </a:r>
          </a:p>
          <a:p>
            <a:r>
              <a:t>- Fill in details, and the admin reviews and sends the final card via email.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Revenue Streams:</a:t>
            </a:r>
          </a:p>
          <a:p>
            <a:r>
              <a:t>- Service Booking Fees (Venues, Photographers, Dresses)</a:t>
            </a:r>
          </a:p>
          <a:p>
            <a:r>
              <a:t>- Payment through PayPal</a:t>
            </a:r>
          </a:p>
          <a:p>
            <a:r>
              <a:t>- Commission from Vendors</a:t>
            </a:r>
          </a:p>
          <a:p>
            <a:r>
              <a:t>- Upcoming: Food and Drink Services</a:t>
            </a:r>
          </a:p>
          <a:p>
            <a:r>
              <a:t>The platform acts as a marketplace connecting vendors and customers.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website simplifies wedding planning in Irbid by providing a single platform for booking venues, photographers, dresses, and invitation cards. With additional services like mini foods, it aims to be a comprehensive solution for wedding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328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Wedding Services Website Presentation</vt:lpstr>
      <vt:lpstr>PowerPoint Presentation</vt:lpstr>
      <vt:lpstr>Introduction</vt:lpstr>
      <vt:lpstr>Services Overview</vt:lpstr>
      <vt:lpstr>User Experience</vt:lpstr>
      <vt:lpstr>Booking Process</vt:lpstr>
      <vt:lpstr>Invitation Card as a Gift</vt:lpstr>
      <vt:lpstr>Business Model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Wedding Services Website Presentation</dc:title>
  <dc:subject/>
  <dc:creator>Orange</dc:creator>
  <cp:keywords/>
  <dc:description>generated using python-pptx</dc:description>
  <cp:lastModifiedBy>Orange</cp:lastModifiedBy>
  <cp:revision>2</cp:revision>
  <dcterms:created xsi:type="dcterms:W3CDTF">2013-01-27T09:14:16Z</dcterms:created>
  <dcterms:modified xsi:type="dcterms:W3CDTF">2024-10-19T20:08:24Z</dcterms:modified>
  <cp:category/>
</cp:coreProperties>
</file>