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2" r:id="rId9"/>
    <p:sldId id="265" r:id="rId10"/>
    <p:sldId id="266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00" autoAdjust="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4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0E6BB-325E-AB4E-A0E3-C540459C0858}" type="datetimeFigureOut">
              <a:rPr lang="en-US" smtClean="0"/>
              <a:t>2/12/14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85C22-6776-6B4F-9212-118618660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</a:t>
            </a:r>
            <a:r>
              <a:rPr lang="en-US" baseline="0" dirty="0" smtClean="0"/>
              <a:t> 2.4 is </a:t>
            </a:r>
            <a:r>
              <a:rPr lang="en-US" baseline="0" dirty="0" err="1" smtClean="0"/>
              <a:t>arbitruary</a:t>
            </a:r>
            <a:r>
              <a:rPr lang="en-US" baseline="0" dirty="0" smtClean="0"/>
              <a:t> OS. Uses Google Maps to show apartment location for selection.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E678E-A98C-482E-BF76-14F834B22E1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Obtain location from Google</a:t>
            </a:r>
            <a:r>
              <a:rPr lang="en-US" baseline="0" dirty="0" smtClean="0"/>
              <a:t> Maps selection of apartment or from a search by apartment name. Then lists the previous pick up times from that apartment to school with live update. If the bus just arrived you click a button “picked up”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E678E-A98C-482E-BF76-14F834B22E1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E678E-A98C-482E-BF76-14F834B22E1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</a:t>
            </a:r>
            <a:r>
              <a:rPr lang="en-US" baseline="0" dirty="0" smtClean="0"/>
              <a:t> just assumed we were making an app. If we are sticking with a web app then just change </a:t>
            </a:r>
            <a:r>
              <a:rPr lang="en-US" baseline="0" smtClean="0"/>
              <a:t>“android” to “web app”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E678E-A98C-482E-BF76-14F834B22E1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F566-272A-CC40-8AE9-121014B4A633}" type="datetimeFigureOut">
              <a:rPr lang="en-US" smtClean="0"/>
              <a:t>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AC4F-C893-D74D-A15E-5F5852AF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F566-272A-CC40-8AE9-121014B4A633}" type="datetimeFigureOut">
              <a:rPr lang="en-US" smtClean="0"/>
              <a:t>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AC4F-C893-D74D-A15E-5F5852AF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7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F566-272A-CC40-8AE9-121014B4A633}" type="datetimeFigureOut">
              <a:rPr lang="en-US" smtClean="0"/>
              <a:t>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AC4F-C893-D74D-A15E-5F5852AF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3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F566-272A-CC40-8AE9-121014B4A633}" type="datetimeFigureOut">
              <a:rPr lang="en-US" smtClean="0"/>
              <a:t>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AC4F-C893-D74D-A15E-5F5852AF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9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F566-272A-CC40-8AE9-121014B4A633}" type="datetimeFigureOut">
              <a:rPr lang="en-US" smtClean="0"/>
              <a:t>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AC4F-C893-D74D-A15E-5F5852AF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5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F566-272A-CC40-8AE9-121014B4A633}" type="datetimeFigureOut">
              <a:rPr lang="en-US" smtClean="0"/>
              <a:t>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AC4F-C893-D74D-A15E-5F5852AF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7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F566-272A-CC40-8AE9-121014B4A633}" type="datetimeFigureOut">
              <a:rPr lang="en-US" smtClean="0"/>
              <a:t>2/12/14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AC4F-C893-D74D-A15E-5F5852AF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1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F566-272A-CC40-8AE9-121014B4A633}" type="datetimeFigureOut">
              <a:rPr lang="en-US" smtClean="0"/>
              <a:t>2/12/14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AC4F-C893-D74D-A15E-5F5852AF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4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F566-272A-CC40-8AE9-121014B4A633}" type="datetimeFigureOut">
              <a:rPr lang="en-US" smtClean="0"/>
              <a:t>2/12/14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AC4F-C893-D74D-A15E-5F5852AF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6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F566-272A-CC40-8AE9-121014B4A633}" type="datetimeFigureOut">
              <a:rPr lang="en-US" smtClean="0"/>
              <a:t>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AC4F-C893-D74D-A15E-5F5852AF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8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F566-272A-CC40-8AE9-121014B4A633}" type="datetimeFigureOut">
              <a:rPr lang="en-US" smtClean="0"/>
              <a:t>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AC4F-C893-D74D-A15E-5F5852AF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FF566-272A-CC40-8AE9-121014B4A633}" type="datetimeFigureOut">
              <a:rPr lang="en-US" smtClean="0"/>
              <a:t>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6AC4F-C893-D74D-A15E-5F5852AF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7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48162"/>
            <a:ext cx="7772400" cy="20089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Reid Horuff</a:t>
            </a:r>
            <a:br>
              <a:rPr lang="en-US" dirty="0" smtClean="0"/>
            </a:br>
            <a:r>
              <a:rPr lang="en-US" dirty="0" smtClean="0"/>
              <a:t>Stephen George</a:t>
            </a:r>
            <a:br>
              <a:rPr lang="en-US" dirty="0" smtClean="0"/>
            </a:br>
            <a:r>
              <a:rPr lang="en-US" dirty="0" smtClean="0"/>
              <a:t>Gavin Haynes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27577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Real-Time Bus Tracking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748086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Team Skills</a:t>
            </a:r>
            <a:endParaRPr lang="en-US" sz="36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6298802"/>
              </p:ext>
            </p:extLst>
          </p:nvPr>
        </p:nvGraphicFramePr>
        <p:xfrm>
          <a:off x="457200" y="1600200"/>
          <a:ext cx="8229600" cy="3114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632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Necessary</a:t>
                      </a:r>
                      <a:r>
                        <a:rPr lang="en-US" baseline="0" dirty="0" smtClean="0"/>
                        <a:t> Skills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Gavin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Android</a:t>
                      </a:r>
                      <a:r>
                        <a:rPr lang="en-US" baseline="0" dirty="0" smtClean="0"/>
                        <a:t> App development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Android UI design and development for list of times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Live update of times for app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Android</a:t>
                      </a:r>
                      <a:r>
                        <a:rPr lang="en-US" baseline="0" dirty="0" smtClean="0"/>
                        <a:t> send/receive data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Receiving input from customer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Compiling a list of apartments in Lubbock and their location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Working</a:t>
                      </a:r>
                      <a:r>
                        <a:rPr lang="en-US" baseline="0" dirty="0" smtClean="0"/>
                        <a:t> with Google Maps to show apartments in Lubbock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Receiving input from Maps to select User location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Displaying the list of live updated time for your specific location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272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Team Presentation Assignments</a:t>
            </a:r>
            <a:endParaRPr lang="en-US" sz="36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79929"/>
              </p:ext>
            </p:extLst>
          </p:nvPr>
        </p:nvGraphicFramePr>
        <p:xfrm>
          <a:off x="457200" y="1600200"/>
          <a:ext cx="8229601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971800"/>
                <a:gridCol w="2514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Slides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 Responsible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 Developed</a:t>
                      </a:r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Introduction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Major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Assumption &amp; Constraints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Gavin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Gavin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Diagram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Gavin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Gavin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Stephen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Stephen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 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Stephen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Stephen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Preliminary Schedule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Gavin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Gavin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Gavin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Gavin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Presentation Assignments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Stephen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Stephen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38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1694" y="2540211"/>
            <a:ext cx="87223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Android app to track position of Texas Tech buses in real-time</a:t>
            </a:r>
          </a:p>
          <a:p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App notifies users when a bus is approaching their stop</a:t>
            </a:r>
          </a:p>
          <a:p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Android phone on bus acts as real-time GPS transmitting device 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5773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Introduction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0394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Major Features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38132" y="2443044"/>
            <a:ext cx="89058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A mobile App for the Android platform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User Mode</a:t>
            </a:r>
          </a:p>
          <a:p>
            <a:pPr marL="1200150" lvl="2" indent="-285750">
              <a:buFont typeface="Arial"/>
              <a:buChar char="•"/>
            </a:pPr>
            <a:r>
              <a:rPr lang="en-US" sz="2000" dirty="0" smtClean="0"/>
              <a:t>Google Map API to overlay bus route, stops, and current location</a:t>
            </a:r>
          </a:p>
          <a:p>
            <a:pPr marL="1200150" lvl="2" indent="-285750">
              <a:buFont typeface="Arial"/>
              <a:buChar char="•"/>
            </a:pPr>
            <a:r>
              <a:rPr lang="en-US" sz="2000" dirty="0" smtClean="0"/>
              <a:t>Notifies User about approaching bus within certain schedule</a:t>
            </a:r>
          </a:p>
          <a:p>
            <a:pPr marL="1200150" lvl="2" indent="-285750">
              <a:buFont typeface="Arial"/>
              <a:buChar char="•"/>
            </a:pPr>
            <a:endParaRPr lang="en-US" sz="2000" dirty="0" smtClean="0"/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Tracking Mode</a:t>
            </a:r>
          </a:p>
          <a:p>
            <a:pPr marL="1200150" lvl="2" indent="-285750">
              <a:buFont typeface="Arial"/>
              <a:buChar char="•"/>
            </a:pPr>
            <a:r>
              <a:rPr lang="en-US" sz="2000" dirty="0" smtClean="0"/>
              <a:t>Mode for phone to act as a GPS transmitting device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642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Roles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179163"/>
              </p:ext>
            </p:extLst>
          </p:nvPr>
        </p:nvGraphicFramePr>
        <p:xfrm>
          <a:off x="457197" y="1887959"/>
          <a:ext cx="8229602" cy="3838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1"/>
                <a:gridCol w="4114801"/>
              </a:tblGrid>
              <a:tr h="5160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1107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Assures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that the app and system</a:t>
                      </a:r>
                      <a:r>
                        <a:rPr lang="en-US" baseline="0" dirty="0" smtClean="0"/>
                        <a:t> work as expected.</a:t>
                      </a:r>
                      <a:endParaRPr lang="en-US" dirty="0"/>
                    </a:p>
                  </a:txBody>
                  <a:tcPr/>
                </a:tc>
              </a:tr>
              <a:tr h="1107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Developer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Writes the code and implements the design decisions.</a:t>
                      </a:r>
                      <a:endParaRPr lang="en-US" dirty="0"/>
                    </a:p>
                  </a:txBody>
                  <a:tcPr/>
                </a:tc>
              </a:tr>
              <a:tr h="1107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Designer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Designs and</a:t>
                      </a:r>
                      <a:r>
                        <a:rPr lang="en-US" baseline="0" dirty="0" smtClean="0"/>
                        <a:t> lays out the system in terms of higher level constructs.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70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Assumptions and Constraints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runs on Android 2.4 and higher</a:t>
            </a:r>
          </a:p>
          <a:p>
            <a:r>
              <a:rPr lang="en-US" dirty="0" smtClean="0"/>
              <a:t>Software utilizes Google Maps</a:t>
            </a:r>
          </a:p>
          <a:p>
            <a:r>
              <a:rPr lang="en-US" dirty="0" smtClean="0"/>
              <a:t>Phone must have Location Settings (</a:t>
            </a:r>
            <a:r>
              <a:rPr lang="en-US" dirty="0" err="1" smtClean="0"/>
              <a:t>WiFi</a:t>
            </a:r>
            <a:r>
              <a:rPr lang="en-US" dirty="0" smtClean="0"/>
              <a:t> Location or Network Location)</a:t>
            </a:r>
          </a:p>
          <a:p>
            <a:r>
              <a:rPr lang="en-US" dirty="0" smtClean="0"/>
              <a:t>Software requires Data Transmission (Edge or higher)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06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Use Case Diagram</a:t>
            </a:r>
            <a:endParaRPr lang="en-US" sz="3600" b="1" dirty="0"/>
          </a:p>
        </p:txBody>
      </p:sp>
      <p:sp>
        <p:nvSpPr>
          <p:cNvPr id="5" name="Oval 4"/>
          <p:cNvSpPr/>
          <p:nvPr/>
        </p:nvSpPr>
        <p:spPr>
          <a:xfrm>
            <a:off x="2057400" y="2057400"/>
            <a:ext cx="1676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Obtain Location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038600" y="1676400"/>
            <a:ext cx="1676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Bus routes on Map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962400" y="2895600"/>
            <a:ext cx="1981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Bus Routes by Apartment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324600" y="1905000"/>
            <a:ext cx="23622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list of previous pick up times and estimated pick up time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5" idx="2"/>
          </p:cNvCxnSpPr>
          <p:nvPr/>
        </p:nvCxnSpPr>
        <p:spPr>
          <a:xfrm flipV="1">
            <a:off x="1752600" y="2552700"/>
            <a:ext cx="304800" cy="190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6" idx="2"/>
          </p:cNvCxnSpPr>
          <p:nvPr/>
        </p:nvCxnSpPr>
        <p:spPr>
          <a:xfrm flipV="1">
            <a:off x="3488297" y="2095500"/>
            <a:ext cx="550303" cy="1069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7" idx="1"/>
          </p:cNvCxnSpPr>
          <p:nvPr/>
        </p:nvCxnSpPr>
        <p:spPr>
          <a:xfrm>
            <a:off x="3488297" y="2902930"/>
            <a:ext cx="764243" cy="1488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8" idx="1"/>
          </p:cNvCxnSpPr>
          <p:nvPr/>
        </p:nvCxnSpPr>
        <p:spPr>
          <a:xfrm>
            <a:off x="5715000" y="2095500"/>
            <a:ext cx="955536" cy="215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6"/>
            <a:endCxn id="8" idx="3"/>
          </p:cNvCxnSpPr>
          <p:nvPr/>
        </p:nvCxnSpPr>
        <p:spPr>
          <a:xfrm flipV="1">
            <a:off x="5943600" y="3140775"/>
            <a:ext cx="726936" cy="288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819400" y="4191000"/>
            <a:ext cx="20574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Picked up button to log pick up time</a:t>
            </a:r>
            <a:endParaRPr lang="en-US" dirty="0"/>
          </a:p>
        </p:txBody>
      </p:sp>
      <p:cxnSp>
        <p:nvCxnSpPr>
          <p:cNvPr id="34" name="Straight Arrow Connector 33"/>
          <p:cNvCxnSpPr>
            <a:endCxn id="23" idx="1"/>
          </p:cNvCxnSpPr>
          <p:nvPr/>
        </p:nvCxnSpPr>
        <p:spPr>
          <a:xfrm>
            <a:off x="1905000" y="4038600"/>
            <a:ext cx="1215699" cy="3421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6"/>
            <a:endCxn id="40" idx="2"/>
          </p:cNvCxnSpPr>
          <p:nvPr/>
        </p:nvCxnSpPr>
        <p:spPr>
          <a:xfrm>
            <a:off x="4876800" y="48387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943600" y="4419600"/>
            <a:ext cx="1524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pick up times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8" idx="4"/>
            <a:endCxn id="40" idx="0"/>
          </p:cNvCxnSpPr>
          <p:nvPr/>
        </p:nvCxnSpPr>
        <p:spPr>
          <a:xfrm flipH="1">
            <a:off x="6705600" y="3352800"/>
            <a:ext cx="80010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upload.wikimedia.org/wikipedia/commons/thumb/9/94/Stick_Figure.svg/170px-Stick_Figure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514600"/>
            <a:ext cx="1619250" cy="2286001"/>
          </a:xfrm>
          <a:prstGeom prst="rect">
            <a:avLst/>
          </a:prstGeom>
          <a:noFill/>
        </p:spPr>
      </p:pic>
      <p:sp>
        <p:nvSpPr>
          <p:cNvPr id="51" name="TextBox 50"/>
          <p:cNvSpPr txBox="1"/>
          <p:nvPr/>
        </p:nvSpPr>
        <p:spPr>
          <a:xfrm>
            <a:off x="304800" y="2133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74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Data Requirements	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Incoming Data(User Mode)</a:t>
            </a:r>
          </a:p>
          <a:p>
            <a:pPr lvl="1"/>
            <a:r>
              <a:rPr lang="en-US" dirty="0" smtClean="0"/>
              <a:t>Geo-spatial data and updates from the application server as well as any notification that seems necessary.</a:t>
            </a:r>
          </a:p>
          <a:p>
            <a:r>
              <a:rPr lang="en-US" dirty="0" smtClean="0"/>
              <a:t>Outgoing Data(Tracking Mode)</a:t>
            </a:r>
          </a:p>
          <a:p>
            <a:pPr lvl="1"/>
            <a:r>
              <a:rPr lang="en-US" dirty="0" smtClean="0"/>
              <a:t>Geo-spatial data, route location from the tracker is sent from the user’s device to the application server.</a:t>
            </a:r>
          </a:p>
          <a:p>
            <a:r>
              <a:rPr lang="en-US" dirty="0" smtClean="0"/>
              <a:t>Server data</a:t>
            </a:r>
          </a:p>
          <a:p>
            <a:pPr lvl="1"/>
            <a:r>
              <a:rPr lang="en-US" dirty="0" smtClean="0"/>
              <a:t>Geo-spatial data, bus-route location and any other necessary updates will be handled by the server.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061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Interface Requirements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Real-time Bus tracking is designed as a mobile application for the Android platform.</a:t>
            </a:r>
          </a:p>
          <a:p>
            <a:r>
              <a:rPr lang="en-US" sz="2400" dirty="0" smtClean="0"/>
              <a:t>Data will be handled and shared through a stand-alone server.</a:t>
            </a:r>
          </a:p>
          <a:p>
            <a:r>
              <a:rPr lang="en-US" sz="2400" dirty="0" smtClean="0"/>
              <a:t>The application will be developed specifically for Android 4.4.x (Kit-Kat) and later version releases.</a:t>
            </a:r>
          </a:p>
          <a:p>
            <a:r>
              <a:rPr lang="en-US" sz="2400" dirty="0" smtClean="0"/>
              <a:t>The application also doubles as a tracker, emitting geo-spatial data, communicating between the server and the application.</a:t>
            </a:r>
          </a:p>
          <a:p>
            <a:r>
              <a:rPr lang="en-US" sz="2400" dirty="0" smtClean="0"/>
              <a:t> data and updates collected from the mobile application’s tracking mode will be transmitted and handled by the application server.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4088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Preliminary Schedule</a:t>
            </a:r>
            <a:endParaRPr lang="en-US" sz="36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742354"/>
              </p:ext>
            </p:extLst>
          </p:nvPr>
        </p:nvGraphicFramePr>
        <p:xfrm>
          <a:off x="457200" y="1600200"/>
          <a:ext cx="7848600" cy="3484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6477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Case Implementation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Showing</a:t>
                      </a:r>
                      <a:r>
                        <a:rPr lang="en-US" baseline="0" dirty="0" smtClean="0"/>
                        <a:t> Apartments in Lubbock on Google Maps for location selection.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Listing Apartments in Lubbock on a table for location selection.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Develop picked up time list with live update.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Implementing Picked up button with the list of times.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Calculating Estimation of when the bus will</a:t>
                      </a:r>
                      <a:r>
                        <a:rPr lang="en-US" baseline="0" dirty="0" smtClean="0"/>
                        <a:t> pick up using previous times.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Implement location settings to automatically determine apartment.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Design</a:t>
                      </a:r>
                      <a:r>
                        <a:rPr lang="en-US" baseline="0" dirty="0" smtClean="0"/>
                        <a:t> and implement User Interface for Android app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061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690</Words>
  <Application>Microsoft Macintosh PowerPoint</Application>
  <PresentationFormat>On-screen Show (4:3)</PresentationFormat>
  <Paragraphs>125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Reid Horuff Stephen George Gavin Haynes </vt:lpstr>
      <vt:lpstr>PowerPoint Presentation</vt:lpstr>
      <vt:lpstr>Major Features</vt:lpstr>
      <vt:lpstr>Roles</vt:lpstr>
      <vt:lpstr>Assumptions and Constraints</vt:lpstr>
      <vt:lpstr>Use Case Diagram</vt:lpstr>
      <vt:lpstr>Data Requirements </vt:lpstr>
      <vt:lpstr>Interface Requirements</vt:lpstr>
      <vt:lpstr>Preliminary Schedule</vt:lpstr>
      <vt:lpstr>Team Skills</vt:lpstr>
      <vt:lpstr>Team Presentation Assignments</vt:lpstr>
    </vt:vector>
  </TitlesOfParts>
  <Company>none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Reid Horuff Stephen George Gavin Haynes </dc:title>
  <dc:creator>Reid Horuff</dc:creator>
  <cp:lastModifiedBy>Reid Horuff</cp:lastModifiedBy>
  <cp:revision>18</cp:revision>
  <dcterms:created xsi:type="dcterms:W3CDTF">2014-02-13T02:37:45Z</dcterms:created>
  <dcterms:modified xsi:type="dcterms:W3CDTF">2014-02-13T05:49:09Z</dcterms:modified>
</cp:coreProperties>
</file>