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0E6BB-325E-AB4E-A0E3-C540459C0858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85C22-6776-6B4F-9212-118618660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</a:t>
            </a:r>
            <a:r>
              <a:rPr lang="en-US" baseline="0" dirty="0" smtClean="0"/>
              <a:t> 2.4 is </a:t>
            </a:r>
            <a:r>
              <a:rPr lang="en-US" baseline="0" dirty="0" err="1" smtClean="0"/>
              <a:t>arbitruary</a:t>
            </a:r>
            <a:r>
              <a:rPr lang="en-US" baseline="0" dirty="0" smtClean="0"/>
              <a:t> OS. Uses Google Maps to show apartment location for selection.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location from Google</a:t>
            </a:r>
            <a:r>
              <a:rPr lang="en-US" baseline="0" dirty="0" smtClean="0"/>
              <a:t> Maps selection of apartment or from a search by apartment name. Then lists the previous pick up times from that apartment to school with live update. If the bus just arrived you click a button “picked up”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just assumed we were making an app. If we are sticking with a web app then just change </a:t>
            </a:r>
            <a:r>
              <a:rPr lang="en-US" baseline="0" smtClean="0"/>
              <a:t>“android” to “web app”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78E-A98C-482E-BF76-14F834B22E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F566-272A-CC40-8AE9-121014B4A633}" type="datetimeFigureOut">
              <a:rPr lang="en-US" smtClean="0"/>
              <a:pPr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AC4F-C893-D74D-A15E-5F5852AF6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8162"/>
            <a:ext cx="7772400" cy="2008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Reid Horuff</a:t>
            </a:r>
            <a:br>
              <a:rPr lang="en-US" dirty="0" smtClean="0"/>
            </a:br>
            <a:r>
              <a:rPr lang="en-US" dirty="0" smtClean="0"/>
              <a:t>Stephen George</a:t>
            </a:r>
            <a:br>
              <a:rPr lang="en-US" dirty="0" smtClean="0"/>
            </a:br>
            <a:r>
              <a:rPr lang="en-US" dirty="0" smtClean="0"/>
              <a:t>Gavin Haynes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757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Real-Time Bus Tracking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4808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Team Skills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375460"/>
              </p:ext>
            </p:extLst>
          </p:nvPr>
        </p:nvGraphicFramePr>
        <p:xfrm>
          <a:off x="457200" y="1600200"/>
          <a:ext cx="8229600" cy="283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Necessary</a:t>
                      </a:r>
                      <a:r>
                        <a:rPr lang="en-US" baseline="0" dirty="0" smtClean="0"/>
                        <a:t> Skills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Python,</a:t>
                      </a:r>
                      <a:r>
                        <a:rPr lang="en-US" baseline="0" dirty="0" smtClean="0"/>
                        <a:t> C, Java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Electronics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Java,</a:t>
                      </a:r>
                      <a:r>
                        <a:rPr lang="en-US" baseline="0" dirty="0" smtClean="0"/>
                        <a:t> C++, Javascript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GIMP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Web Design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Java, Python,</a:t>
                      </a:r>
                      <a:r>
                        <a:rPr lang="en-US" baseline="0" dirty="0" smtClean="0"/>
                        <a:t> Javascript, </a:t>
                      </a:r>
                      <a:r>
                        <a:rPr lang="en-US" baseline="0" dirty="0" err="1" smtClean="0"/>
                        <a:t>php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Web Design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SQL, Databases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7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Team Presentation Assignments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9929"/>
              </p:ext>
            </p:extLst>
          </p:nvPr>
        </p:nvGraphicFramePr>
        <p:xfrm>
          <a:off x="457200" y="1600200"/>
          <a:ext cx="822960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971800"/>
                <a:gridCol w="2514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Responsible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Developed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 &amp;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Preliminary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Presentation 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694" y="2540211"/>
            <a:ext cx="8722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Android app to track position of Texas Tech buses in real-time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 notifies users when a bus is approaching their stop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Android phone on bus acts as real-time GPS transmitting device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773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39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Major Features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8132" y="2443044"/>
            <a:ext cx="8905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 mobile App for the Android platform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User Mode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Google Map API to overlay bus route, stops, and current location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Notifies User about approaching bus within certain schedule</a:t>
            </a:r>
          </a:p>
          <a:p>
            <a:pPr marL="1200150" lvl="2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Tracking Mode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Mode for phone to act as a GPS transmitting device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42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Roles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2051"/>
              </p:ext>
            </p:extLst>
          </p:nvPr>
        </p:nvGraphicFramePr>
        <p:xfrm>
          <a:off x="457200" y="1479821"/>
          <a:ext cx="8229602" cy="490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1"/>
                <a:gridCol w="4114801"/>
              </a:tblGrid>
              <a:tr h="5160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107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Team Leader</a:t>
                      </a:r>
                    </a:p>
                    <a:p>
                      <a:r>
                        <a:rPr lang="en-US" baseline="0" dirty="0" smtClean="0"/>
                        <a:t>Tester</a:t>
                      </a:r>
                    </a:p>
                    <a:p>
                      <a:r>
                        <a:rPr lang="en-US" baseline="0" dirty="0" smtClean="0"/>
                        <a:t>Architect</a:t>
                      </a:r>
                    </a:p>
                    <a:p>
                      <a:r>
                        <a:rPr lang="en-US" baseline="0" dirty="0" smtClean="0"/>
                        <a:t>Developer</a:t>
                      </a:r>
                    </a:p>
                    <a:p>
                      <a:r>
                        <a:rPr lang="en-US" baseline="0" dirty="0" smtClean="0"/>
                        <a:t>Documenter</a:t>
                      </a:r>
                      <a:endParaRPr lang="en-US" dirty="0"/>
                    </a:p>
                  </a:txBody>
                  <a:tcPr/>
                </a:tc>
              </a:tr>
              <a:tr h="1107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Team Leader</a:t>
                      </a:r>
                    </a:p>
                    <a:p>
                      <a:r>
                        <a:rPr lang="en-US" baseline="0" dirty="0" smtClean="0"/>
                        <a:t>Tester</a:t>
                      </a:r>
                    </a:p>
                    <a:p>
                      <a:r>
                        <a:rPr lang="en-US" baseline="0" dirty="0" smtClean="0"/>
                        <a:t>Architect</a:t>
                      </a:r>
                    </a:p>
                    <a:p>
                      <a:r>
                        <a:rPr lang="en-US" baseline="0" dirty="0" smtClean="0"/>
                        <a:t>Developer</a:t>
                      </a:r>
                    </a:p>
                    <a:p>
                      <a:r>
                        <a:rPr lang="en-US" baseline="0" dirty="0" smtClean="0"/>
                        <a:t>Documenter</a:t>
                      </a:r>
                      <a:endParaRPr lang="en-US" dirty="0" smtClean="0"/>
                    </a:p>
                  </a:txBody>
                  <a:tcPr/>
                </a:tc>
              </a:tr>
              <a:tr h="1107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Team Leader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Tester</a:t>
                      </a:r>
                    </a:p>
                    <a:p>
                      <a:r>
                        <a:rPr lang="en-US" baseline="0" dirty="0" smtClean="0"/>
                        <a:t>Architect</a:t>
                      </a:r>
                    </a:p>
                    <a:p>
                      <a:r>
                        <a:rPr lang="en-US" baseline="0" dirty="0" smtClean="0"/>
                        <a:t>Developer</a:t>
                      </a:r>
                    </a:p>
                    <a:p>
                      <a:r>
                        <a:rPr lang="en-US" baseline="0" dirty="0" smtClean="0"/>
                        <a:t>Documenter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Assumptions and Constraints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Software runs on Android 4.2</a:t>
            </a:r>
          </a:p>
          <a:p>
            <a:r>
              <a:rPr lang="en-US" dirty="0" smtClean="0"/>
              <a:t>Software utilizes Google Maps</a:t>
            </a:r>
          </a:p>
          <a:p>
            <a:r>
              <a:rPr lang="en-US" dirty="0" smtClean="0"/>
              <a:t>Phone must have Location Settings (</a:t>
            </a:r>
            <a:r>
              <a:rPr lang="en-US" dirty="0" err="1" smtClean="0"/>
              <a:t>WiFi</a:t>
            </a:r>
            <a:r>
              <a:rPr lang="en-US" dirty="0" smtClean="0"/>
              <a:t> Location or Network Location)</a:t>
            </a:r>
          </a:p>
          <a:p>
            <a:r>
              <a:rPr lang="en-US" dirty="0" smtClean="0"/>
              <a:t>Software requires Data Transmission (Edge or higher)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Use Case Diagram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2057400" y="20574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Obtain Location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8600" y="1676400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Bus routes on Map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400" y="28956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Bus Routes by Apartment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1905000"/>
            <a:ext cx="23622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list of previous pick up times and estimated pick up time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1752600" y="255270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6" idx="2"/>
          </p:cNvCxnSpPr>
          <p:nvPr/>
        </p:nvCxnSpPr>
        <p:spPr>
          <a:xfrm flipV="1">
            <a:off x="3488297" y="2095500"/>
            <a:ext cx="550303" cy="1069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7" idx="1"/>
          </p:cNvCxnSpPr>
          <p:nvPr/>
        </p:nvCxnSpPr>
        <p:spPr>
          <a:xfrm>
            <a:off x="3488297" y="2902930"/>
            <a:ext cx="764243" cy="1488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1"/>
          </p:cNvCxnSpPr>
          <p:nvPr/>
        </p:nvCxnSpPr>
        <p:spPr>
          <a:xfrm>
            <a:off x="5715000" y="2095500"/>
            <a:ext cx="955536" cy="21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3"/>
          </p:cNvCxnSpPr>
          <p:nvPr/>
        </p:nvCxnSpPr>
        <p:spPr>
          <a:xfrm flipV="1">
            <a:off x="5943600" y="3140775"/>
            <a:ext cx="726936" cy="288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19400" y="4191000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Picked up button to log pick up time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3" idx="1"/>
          </p:cNvCxnSpPr>
          <p:nvPr/>
        </p:nvCxnSpPr>
        <p:spPr>
          <a:xfrm>
            <a:off x="1905000" y="4038600"/>
            <a:ext cx="1215699" cy="34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6"/>
            <a:endCxn id="40" idx="2"/>
          </p:cNvCxnSpPr>
          <p:nvPr/>
        </p:nvCxnSpPr>
        <p:spPr>
          <a:xfrm>
            <a:off x="4876800" y="48387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943600" y="4419600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pick up times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8" idx="4"/>
            <a:endCxn id="40" idx="0"/>
          </p:cNvCxnSpPr>
          <p:nvPr/>
        </p:nvCxnSpPr>
        <p:spPr>
          <a:xfrm flipH="1">
            <a:off x="6705600" y="3352800"/>
            <a:ext cx="8001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thumb/9/94/Stick_Figure.svg/170px-Stick_Figur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14600"/>
            <a:ext cx="1619250" cy="2286001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304800" y="213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 Requirements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 routes and stops stored on SQL server database</a:t>
            </a:r>
          </a:p>
          <a:p>
            <a:r>
              <a:rPr lang="en-US" dirty="0" smtClean="0"/>
              <a:t>Current bus coordinates are sent to the server from the app in tracking mode</a:t>
            </a:r>
          </a:p>
          <a:p>
            <a:r>
              <a:rPr lang="en-US" dirty="0" smtClean="0"/>
              <a:t>Current bus coordinates are fetched from the server by the app in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Interface Requirements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Real-time Bus tracking is designed as a mobile application for the Android platform.</a:t>
            </a:r>
          </a:p>
          <a:p>
            <a:r>
              <a:rPr lang="en-US" sz="2400" dirty="0" smtClean="0"/>
              <a:t>Data will be handled and shared through a stand-alone server.</a:t>
            </a:r>
          </a:p>
          <a:p>
            <a:r>
              <a:rPr lang="en-US" sz="2400" dirty="0" smtClean="0"/>
              <a:t>The application will be developed specifically for Android 4.4.x (Kit-Kat) and later version releases.</a:t>
            </a:r>
          </a:p>
          <a:p>
            <a:r>
              <a:rPr lang="en-US" sz="2400" dirty="0" smtClean="0"/>
              <a:t>The application also doubles as a tracker, emitting geo-spatial data, communicating between the server and the application.</a:t>
            </a:r>
          </a:p>
          <a:p>
            <a:r>
              <a:rPr lang="en-US" sz="2400" dirty="0" smtClean="0"/>
              <a:t> data and updates collected from the mobile application’s tracking mode will be transmitted and handled by the application server.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08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Preliminary Schedule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742354"/>
              </p:ext>
            </p:extLst>
          </p:nvPr>
        </p:nvGraphicFramePr>
        <p:xfrm>
          <a:off x="457200" y="1600200"/>
          <a:ext cx="7848600" cy="34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47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Implementation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Showing</a:t>
                      </a:r>
                      <a:r>
                        <a:rPr lang="en-US" baseline="0" dirty="0" smtClean="0"/>
                        <a:t> Apartments in Lubbock on Google Maps for location selection.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Listing Apartments in Lubbock on a table for location selection.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Develop picked up time list with live update.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Implementing Picked up button with the list of times.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Calculating Estimation of when the bus will</a:t>
                      </a:r>
                      <a:r>
                        <a:rPr lang="en-US" baseline="0" dirty="0" smtClean="0"/>
                        <a:t> pick up using previous times.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Implement location settings to automatically determine apartment.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Design</a:t>
                      </a:r>
                      <a:r>
                        <a:rPr lang="en-US" baseline="0" dirty="0" smtClean="0"/>
                        <a:t> and implement User Interface for Android app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6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589</Words>
  <Application>Microsoft Macintosh PowerPoint</Application>
  <PresentationFormat>On-screen Show (4:3)</PresentationFormat>
  <Paragraphs>134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Reid Horuff Stephen George Gavin Haynes </vt:lpstr>
      <vt:lpstr>PowerPoint Presentation</vt:lpstr>
      <vt:lpstr>Major Features</vt:lpstr>
      <vt:lpstr>Roles</vt:lpstr>
      <vt:lpstr>Assumptions and Constraints</vt:lpstr>
      <vt:lpstr>Use Case Diagram</vt:lpstr>
      <vt:lpstr>Data Requirements </vt:lpstr>
      <vt:lpstr>Interface Requirements</vt:lpstr>
      <vt:lpstr>Preliminary Schedule</vt:lpstr>
      <vt:lpstr>Team Skills</vt:lpstr>
      <vt:lpstr>Team Presentation Assignments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Reid Horuff Stephen George Gavin Haynes </dc:title>
  <dc:creator>Reid Horuff</dc:creator>
  <cp:lastModifiedBy>Reid Horuff</cp:lastModifiedBy>
  <cp:revision>43</cp:revision>
  <dcterms:created xsi:type="dcterms:W3CDTF">2014-02-13T02:37:45Z</dcterms:created>
  <dcterms:modified xsi:type="dcterms:W3CDTF">2014-02-20T05:51:45Z</dcterms:modified>
</cp:coreProperties>
</file>