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63" r:id="rId4"/>
    <p:sldId id="271" r:id="rId5"/>
    <p:sldId id="256" r:id="rId6"/>
    <p:sldId id="257" r:id="rId7"/>
    <p:sldId id="258" r:id="rId8"/>
    <p:sldId id="259" r:id="rId9"/>
    <p:sldId id="264" r:id="rId10"/>
    <p:sldId id="265" r:id="rId11"/>
    <p:sldId id="266" r:id="rId12"/>
    <p:sldId id="276" r:id="rId13"/>
    <p:sldId id="268" r:id="rId14"/>
    <p:sldId id="269" r:id="rId15"/>
    <p:sldId id="270" r:id="rId16"/>
    <p:sldId id="277" r:id="rId17"/>
    <p:sldId id="260" r:id="rId18"/>
    <p:sldId id="261" r:id="rId19"/>
    <p:sldId id="262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90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19D02-F9E3-4068-B54F-740E12035C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AD4AD-F41F-4286-8DEF-4025EF9A0865}">
      <dgm:prSet phldrT="[Text]" custT="1"/>
      <dgm:spPr/>
      <dgm:t>
        <a:bodyPr/>
        <a:lstStyle/>
        <a:p>
          <a:r>
            <a:rPr lang="en-US" sz="2800" dirty="0" err="1" smtClean="0"/>
            <a:t>MainActivity</a:t>
          </a:r>
          <a:endParaRPr lang="en-US" sz="2800" dirty="0"/>
        </a:p>
      </dgm:t>
    </dgm:pt>
    <dgm:pt modelId="{52E164C9-151E-4E57-8C5B-ED670C89B566}" type="parTrans" cxnId="{CEBFBF4A-3E58-43A6-96CD-16347B28B221}">
      <dgm:prSet/>
      <dgm:spPr/>
      <dgm:t>
        <a:bodyPr/>
        <a:lstStyle/>
        <a:p>
          <a:endParaRPr lang="en-US"/>
        </a:p>
      </dgm:t>
    </dgm:pt>
    <dgm:pt modelId="{89324394-C943-4000-8DCE-691CE259DF77}" type="sibTrans" cxnId="{CEBFBF4A-3E58-43A6-96CD-16347B28B221}">
      <dgm:prSet/>
      <dgm:spPr/>
      <dgm:t>
        <a:bodyPr/>
        <a:lstStyle/>
        <a:p>
          <a:endParaRPr lang="en-US"/>
        </a:p>
      </dgm:t>
    </dgm:pt>
    <dgm:pt modelId="{44D7C84B-393A-4287-A38A-BF3EFA036B3B}">
      <dgm:prSet phldrT="[Text]" custT="1"/>
      <dgm:spPr/>
      <dgm:t>
        <a:bodyPr/>
        <a:lstStyle/>
        <a:p>
          <a:r>
            <a:rPr lang="en-US" sz="2400" dirty="0" err="1" smtClean="0"/>
            <a:t>GPSActivity</a:t>
          </a:r>
          <a:endParaRPr lang="en-US" sz="2400" dirty="0"/>
        </a:p>
      </dgm:t>
    </dgm:pt>
    <dgm:pt modelId="{76BEB7ED-46DC-4738-AF3C-D7D16672F41D}" type="parTrans" cxnId="{EA9611E1-F95A-4C44-A431-D1E4CC18E379}">
      <dgm:prSet/>
      <dgm:spPr/>
      <dgm:t>
        <a:bodyPr/>
        <a:lstStyle/>
        <a:p>
          <a:endParaRPr lang="en-US"/>
        </a:p>
      </dgm:t>
    </dgm:pt>
    <dgm:pt modelId="{A82FB75B-54FF-4C98-AB28-852577835585}" type="sibTrans" cxnId="{EA9611E1-F95A-4C44-A431-D1E4CC18E379}">
      <dgm:prSet/>
      <dgm:spPr/>
      <dgm:t>
        <a:bodyPr/>
        <a:lstStyle/>
        <a:p>
          <a:endParaRPr lang="en-US"/>
        </a:p>
      </dgm:t>
    </dgm:pt>
    <dgm:pt modelId="{9BDF5D62-1FCA-4869-A49E-AAD6B3A9BBD7}">
      <dgm:prSet phldrT="[Text]" custT="1"/>
      <dgm:spPr/>
      <dgm:t>
        <a:bodyPr/>
        <a:lstStyle/>
        <a:p>
          <a:r>
            <a:rPr lang="en-US" sz="2400" dirty="0" err="1" smtClean="0"/>
            <a:t>MapActivity</a:t>
          </a:r>
          <a:endParaRPr lang="en-US" sz="2400" dirty="0"/>
        </a:p>
      </dgm:t>
    </dgm:pt>
    <dgm:pt modelId="{81491A94-8CA7-49F0-A009-845CFB6AABB0}" type="parTrans" cxnId="{04D24BBF-7CE4-4939-8555-208EA75329A5}">
      <dgm:prSet/>
      <dgm:spPr/>
      <dgm:t>
        <a:bodyPr/>
        <a:lstStyle/>
        <a:p>
          <a:endParaRPr lang="en-US"/>
        </a:p>
      </dgm:t>
    </dgm:pt>
    <dgm:pt modelId="{3F1A7B38-4044-4DF9-9B1C-B32D1335148D}" type="sibTrans" cxnId="{04D24BBF-7CE4-4939-8555-208EA75329A5}">
      <dgm:prSet/>
      <dgm:spPr/>
      <dgm:t>
        <a:bodyPr/>
        <a:lstStyle/>
        <a:p>
          <a:endParaRPr lang="en-US"/>
        </a:p>
      </dgm:t>
    </dgm:pt>
    <dgm:pt modelId="{A450A025-7718-4C9E-A6D2-F55E6B05BBD2}" type="pres">
      <dgm:prSet presAssocID="{62119D02-F9E3-4068-B54F-740E12035C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FBB4B8-9B07-4013-ADB0-D202B36EF1D2}" type="pres">
      <dgm:prSet presAssocID="{7BBAD4AD-F41F-4286-8DEF-4025EF9A0865}" presName="hierRoot1" presStyleCnt="0">
        <dgm:presLayoutVars>
          <dgm:hierBranch val="init"/>
        </dgm:presLayoutVars>
      </dgm:prSet>
      <dgm:spPr/>
    </dgm:pt>
    <dgm:pt modelId="{06E487BF-EE0F-4A86-83D4-5D3A214D8305}" type="pres">
      <dgm:prSet presAssocID="{7BBAD4AD-F41F-4286-8DEF-4025EF9A0865}" presName="rootComposite1" presStyleCnt="0"/>
      <dgm:spPr/>
    </dgm:pt>
    <dgm:pt modelId="{B7B135DE-ADD8-4F77-80F7-4D7982932B03}" type="pres">
      <dgm:prSet presAssocID="{7BBAD4AD-F41F-4286-8DEF-4025EF9A086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79F28A-BF88-45AA-8271-24636BB61400}" type="pres">
      <dgm:prSet presAssocID="{7BBAD4AD-F41F-4286-8DEF-4025EF9A0865}" presName="rootConnector1" presStyleLbl="node1" presStyleIdx="0" presStyleCnt="0"/>
      <dgm:spPr/>
    </dgm:pt>
    <dgm:pt modelId="{1381260D-2CDA-428A-BF8D-BE507B9139F0}" type="pres">
      <dgm:prSet presAssocID="{7BBAD4AD-F41F-4286-8DEF-4025EF9A0865}" presName="hierChild2" presStyleCnt="0"/>
      <dgm:spPr/>
    </dgm:pt>
    <dgm:pt modelId="{4FEFBC53-B1B7-4B25-85A3-F27D34C66462}" type="pres">
      <dgm:prSet presAssocID="{76BEB7ED-46DC-4738-AF3C-D7D16672F41D}" presName="Name37" presStyleLbl="parChTrans1D2" presStyleIdx="0" presStyleCnt="2"/>
      <dgm:spPr/>
    </dgm:pt>
    <dgm:pt modelId="{4F8386A6-692E-4FDE-9FE0-29612CA4FE72}" type="pres">
      <dgm:prSet presAssocID="{44D7C84B-393A-4287-A38A-BF3EFA036B3B}" presName="hierRoot2" presStyleCnt="0">
        <dgm:presLayoutVars>
          <dgm:hierBranch val="init"/>
        </dgm:presLayoutVars>
      </dgm:prSet>
      <dgm:spPr/>
    </dgm:pt>
    <dgm:pt modelId="{27787F22-AC1C-48BB-9EC5-514C58FEC74F}" type="pres">
      <dgm:prSet presAssocID="{44D7C84B-393A-4287-A38A-BF3EFA036B3B}" presName="rootComposite" presStyleCnt="0"/>
      <dgm:spPr/>
    </dgm:pt>
    <dgm:pt modelId="{62CDD9A2-477C-4873-A9D6-452BBDB21341}" type="pres">
      <dgm:prSet presAssocID="{44D7C84B-393A-4287-A38A-BF3EFA036B3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7037A7-DC99-4044-ADF5-520ED9F41205}" type="pres">
      <dgm:prSet presAssocID="{44D7C84B-393A-4287-A38A-BF3EFA036B3B}" presName="rootConnector" presStyleLbl="node2" presStyleIdx="0" presStyleCnt="2"/>
      <dgm:spPr/>
    </dgm:pt>
    <dgm:pt modelId="{CE6C9542-3BC6-4E38-9AD9-D9CC0B0DC9DE}" type="pres">
      <dgm:prSet presAssocID="{44D7C84B-393A-4287-A38A-BF3EFA036B3B}" presName="hierChild4" presStyleCnt="0"/>
      <dgm:spPr/>
    </dgm:pt>
    <dgm:pt modelId="{1DEE7768-D34C-4A67-858B-FEA8238F45DD}" type="pres">
      <dgm:prSet presAssocID="{44D7C84B-393A-4287-A38A-BF3EFA036B3B}" presName="hierChild5" presStyleCnt="0"/>
      <dgm:spPr/>
    </dgm:pt>
    <dgm:pt modelId="{FDAB12E9-ADF9-4864-9D9D-E3783F959FF4}" type="pres">
      <dgm:prSet presAssocID="{81491A94-8CA7-49F0-A009-845CFB6AABB0}" presName="Name37" presStyleLbl="parChTrans1D2" presStyleIdx="1" presStyleCnt="2"/>
      <dgm:spPr/>
    </dgm:pt>
    <dgm:pt modelId="{182526F1-5267-4220-8161-5646914EE6C3}" type="pres">
      <dgm:prSet presAssocID="{9BDF5D62-1FCA-4869-A49E-AAD6B3A9BBD7}" presName="hierRoot2" presStyleCnt="0">
        <dgm:presLayoutVars>
          <dgm:hierBranch val="init"/>
        </dgm:presLayoutVars>
      </dgm:prSet>
      <dgm:spPr/>
    </dgm:pt>
    <dgm:pt modelId="{38B88221-8CB6-4E01-BA98-A4C6F0E2A1EF}" type="pres">
      <dgm:prSet presAssocID="{9BDF5D62-1FCA-4869-A49E-AAD6B3A9BBD7}" presName="rootComposite" presStyleCnt="0"/>
      <dgm:spPr/>
    </dgm:pt>
    <dgm:pt modelId="{8975C347-1691-468E-B86D-D3EF2DE27B0E}" type="pres">
      <dgm:prSet presAssocID="{9BDF5D62-1FCA-4869-A49E-AAD6B3A9BBD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2AB65C-E97B-40D3-97C7-FFDAA9E6E8FA}" type="pres">
      <dgm:prSet presAssocID="{9BDF5D62-1FCA-4869-A49E-AAD6B3A9BBD7}" presName="rootConnector" presStyleLbl="node2" presStyleIdx="1" presStyleCnt="2"/>
      <dgm:spPr/>
    </dgm:pt>
    <dgm:pt modelId="{55C29A63-392F-42C6-AA9F-61FD873E8EAF}" type="pres">
      <dgm:prSet presAssocID="{9BDF5D62-1FCA-4869-A49E-AAD6B3A9BBD7}" presName="hierChild4" presStyleCnt="0"/>
      <dgm:spPr/>
    </dgm:pt>
    <dgm:pt modelId="{F8088A2E-986A-456F-BF9A-4F4FEE5DBC87}" type="pres">
      <dgm:prSet presAssocID="{9BDF5D62-1FCA-4869-A49E-AAD6B3A9BBD7}" presName="hierChild5" presStyleCnt="0"/>
      <dgm:spPr/>
    </dgm:pt>
    <dgm:pt modelId="{622D3B0F-3E19-4C91-83DD-26010F1864B7}" type="pres">
      <dgm:prSet presAssocID="{7BBAD4AD-F41F-4286-8DEF-4025EF9A0865}" presName="hierChild3" presStyleCnt="0"/>
      <dgm:spPr/>
    </dgm:pt>
  </dgm:ptLst>
  <dgm:cxnLst>
    <dgm:cxn modelId="{8CB442D9-EEC7-4E16-850B-D15C242CC268}" type="presOf" srcId="{9BDF5D62-1FCA-4869-A49E-AAD6B3A9BBD7}" destId="{F12AB65C-E97B-40D3-97C7-FFDAA9E6E8FA}" srcOrd="1" destOrd="0" presId="urn:microsoft.com/office/officeart/2005/8/layout/orgChart1"/>
    <dgm:cxn modelId="{04D24BBF-7CE4-4939-8555-208EA75329A5}" srcId="{7BBAD4AD-F41F-4286-8DEF-4025EF9A0865}" destId="{9BDF5D62-1FCA-4869-A49E-AAD6B3A9BBD7}" srcOrd="1" destOrd="0" parTransId="{81491A94-8CA7-49F0-A009-845CFB6AABB0}" sibTransId="{3F1A7B38-4044-4DF9-9B1C-B32D1335148D}"/>
    <dgm:cxn modelId="{37291C63-62CA-4632-A0A1-B423DA1CEAED}" type="presOf" srcId="{44D7C84B-393A-4287-A38A-BF3EFA036B3B}" destId="{62CDD9A2-477C-4873-A9D6-452BBDB21341}" srcOrd="0" destOrd="0" presId="urn:microsoft.com/office/officeart/2005/8/layout/orgChart1"/>
    <dgm:cxn modelId="{99579CEC-4F8F-4519-B142-34F09F478242}" type="presOf" srcId="{7BBAD4AD-F41F-4286-8DEF-4025EF9A0865}" destId="{B7B135DE-ADD8-4F77-80F7-4D7982932B03}" srcOrd="0" destOrd="0" presId="urn:microsoft.com/office/officeart/2005/8/layout/orgChart1"/>
    <dgm:cxn modelId="{D0911D05-6B72-41CF-AD0B-518DB8568E93}" type="presOf" srcId="{44D7C84B-393A-4287-A38A-BF3EFA036B3B}" destId="{D97037A7-DC99-4044-ADF5-520ED9F41205}" srcOrd="1" destOrd="0" presId="urn:microsoft.com/office/officeart/2005/8/layout/orgChart1"/>
    <dgm:cxn modelId="{4142E7EE-57B6-4367-8160-382A9618D8E5}" type="presOf" srcId="{9BDF5D62-1FCA-4869-A49E-AAD6B3A9BBD7}" destId="{8975C347-1691-468E-B86D-D3EF2DE27B0E}" srcOrd="0" destOrd="0" presId="urn:microsoft.com/office/officeart/2005/8/layout/orgChart1"/>
    <dgm:cxn modelId="{691B00C7-F827-4572-A5CB-3696AA7C8B66}" type="presOf" srcId="{62119D02-F9E3-4068-B54F-740E12035C95}" destId="{A450A025-7718-4C9E-A6D2-F55E6B05BBD2}" srcOrd="0" destOrd="0" presId="urn:microsoft.com/office/officeart/2005/8/layout/orgChart1"/>
    <dgm:cxn modelId="{57888C75-B122-4507-8ACB-39571DB20EF4}" type="presOf" srcId="{76BEB7ED-46DC-4738-AF3C-D7D16672F41D}" destId="{4FEFBC53-B1B7-4B25-85A3-F27D34C66462}" srcOrd="0" destOrd="0" presId="urn:microsoft.com/office/officeart/2005/8/layout/orgChart1"/>
    <dgm:cxn modelId="{EA9611E1-F95A-4C44-A431-D1E4CC18E379}" srcId="{7BBAD4AD-F41F-4286-8DEF-4025EF9A0865}" destId="{44D7C84B-393A-4287-A38A-BF3EFA036B3B}" srcOrd="0" destOrd="0" parTransId="{76BEB7ED-46DC-4738-AF3C-D7D16672F41D}" sibTransId="{A82FB75B-54FF-4C98-AB28-852577835585}"/>
    <dgm:cxn modelId="{CEBFBF4A-3E58-43A6-96CD-16347B28B221}" srcId="{62119D02-F9E3-4068-B54F-740E12035C95}" destId="{7BBAD4AD-F41F-4286-8DEF-4025EF9A0865}" srcOrd="0" destOrd="0" parTransId="{52E164C9-151E-4E57-8C5B-ED670C89B566}" sibTransId="{89324394-C943-4000-8DCE-691CE259DF77}"/>
    <dgm:cxn modelId="{91A1D8D9-899B-4EC0-84B5-62E90A757FB0}" type="presOf" srcId="{7BBAD4AD-F41F-4286-8DEF-4025EF9A0865}" destId="{8E79F28A-BF88-45AA-8271-24636BB61400}" srcOrd="1" destOrd="0" presId="urn:microsoft.com/office/officeart/2005/8/layout/orgChart1"/>
    <dgm:cxn modelId="{9B8F38F4-A967-4C90-82AD-F0AD61CF972D}" type="presOf" srcId="{81491A94-8CA7-49F0-A009-845CFB6AABB0}" destId="{FDAB12E9-ADF9-4864-9D9D-E3783F959FF4}" srcOrd="0" destOrd="0" presId="urn:microsoft.com/office/officeart/2005/8/layout/orgChart1"/>
    <dgm:cxn modelId="{7832DC31-7E73-4A74-A57F-4A0AF9DDDCE9}" type="presParOf" srcId="{A450A025-7718-4C9E-A6D2-F55E6B05BBD2}" destId="{80FBB4B8-9B07-4013-ADB0-D202B36EF1D2}" srcOrd="0" destOrd="0" presId="urn:microsoft.com/office/officeart/2005/8/layout/orgChart1"/>
    <dgm:cxn modelId="{6F91AE0A-9088-47E0-BD1A-99721CB35DC4}" type="presParOf" srcId="{80FBB4B8-9B07-4013-ADB0-D202B36EF1D2}" destId="{06E487BF-EE0F-4A86-83D4-5D3A214D8305}" srcOrd="0" destOrd="0" presId="urn:microsoft.com/office/officeart/2005/8/layout/orgChart1"/>
    <dgm:cxn modelId="{941218C9-240E-4E16-A036-7ACAFE863A74}" type="presParOf" srcId="{06E487BF-EE0F-4A86-83D4-5D3A214D8305}" destId="{B7B135DE-ADD8-4F77-80F7-4D7982932B03}" srcOrd="0" destOrd="0" presId="urn:microsoft.com/office/officeart/2005/8/layout/orgChart1"/>
    <dgm:cxn modelId="{2C8E0CF2-3C22-4CE2-A2E3-D656DED7E5B4}" type="presParOf" srcId="{06E487BF-EE0F-4A86-83D4-5D3A214D8305}" destId="{8E79F28A-BF88-45AA-8271-24636BB61400}" srcOrd="1" destOrd="0" presId="urn:microsoft.com/office/officeart/2005/8/layout/orgChart1"/>
    <dgm:cxn modelId="{263C98A5-6923-42A8-881E-6737F740EE7B}" type="presParOf" srcId="{80FBB4B8-9B07-4013-ADB0-D202B36EF1D2}" destId="{1381260D-2CDA-428A-BF8D-BE507B9139F0}" srcOrd="1" destOrd="0" presId="urn:microsoft.com/office/officeart/2005/8/layout/orgChart1"/>
    <dgm:cxn modelId="{F574578B-2884-45CE-B843-9F3BE820E07E}" type="presParOf" srcId="{1381260D-2CDA-428A-BF8D-BE507B9139F0}" destId="{4FEFBC53-B1B7-4B25-85A3-F27D34C66462}" srcOrd="0" destOrd="0" presId="urn:microsoft.com/office/officeart/2005/8/layout/orgChart1"/>
    <dgm:cxn modelId="{89D0B5CA-6BED-44FA-B728-A3216E1E203D}" type="presParOf" srcId="{1381260D-2CDA-428A-BF8D-BE507B9139F0}" destId="{4F8386A6-692E-4FDE-9FE0-29612CA4FE72}" srcOrd="1" destOrd="0" presId="urn:microsoft.com/office/officeart/2005/8/layout/orgChart1"/>
    <dgm:cxn modelId="{76F7478E-3CC1-45C2-B40B-BD3B850BBAC4}" type="presParOf" srcId="{4F8386A6-692E-4FDE-9FE0-29612CA4FE72}" destId="{27787F22-AC1C-48BB-9EC5-514C58FEC74F}" srcOrd="0" destOrd="0" presId="urn:microsoft.com/office/officeart/2005/8/layout/orgChart1"/>
    <dgm:cxn modelId="{C849AB95-5BD7-4F64-AA2D-7AAF401E6777}" type="presParOf" srcId="{27787F22-AC1C-48BB-9EC5-514C58FEC74F}" destId="{62CDD9A2-477C-4873-A9D6-452BBDB21341}" srcOrd="0" destOrd="0" presId="urn:microsoft.com/office/officeart/2005/8/layout/orgChart1"/>
    <dgm:cxn modelId="{E95FC94D-479F-47FF-92E9-9936E9D882CD}" type="presParOf" srcId="{27787F22-AC1C-48BB-9EC5-514C58FEC74F}" destId="{D97037A7-DC99-4044-ADF5-520ED9F41205}" srcOrd="1" destOrd="0" presId="urn:microsoft.com/office/officeart/2005/8/layout/orgChart1"/>
    <dgm:cxn modelId="{820551A3-28D8-45AB-8D92-A892536F3E2D}" type="presParOf" srcId="{4F8386A6-692E-4FDE-9FE0-29612CA4FE72}" destId="{CE6C9542-3BC6-4E38-9AD9-D9CC0B0DC9DE}" srcOrd="1" destOrd="0" presId="urn:microsoft.com/office/officeart/2005/8/layout/orgChart1"/>
    <dgm:cxn modelId="{EBA2D1FB-D589-426B-8965-3AF88050CAB1}" type="presParOf" srcId="{4F8386A6-692E-4FDE-9FE0-29612CA4FE72}" destId="{1DEE7768-D34C-4A67-858B-FEA8238F45DD}" srcOrd="2" destOrd="0" presId="urn:microsoft.com/office/officeart/2005/8/layout/orgChart1"/>
    <dgm:cxn modelId="{2CB72F9E-81D4-4532-8A2F-73F655AACD85}" type="presParOf" srcId="{1381260D-2CDA-428A-BF8D-BE507B9139F0}" destId="{FDAB12E9-ADF9-4864-9D9D-E3783F959FF4}" srcOrd="2" destOrd="0" presId="urn:microsoft.com/office/officeart/2005/8/layout/orgChart1"/>
    <dgm:cxn modelId="{6C7FE778-182B-4835-9D79-24747934877A}" type="presParOf" srcId="{1381260D-2CDA-428A-BF8D-BE507B9139F0}" destId="{182526F1-5267-4220-8161-5646914EE6C3}" srcOrd="3" destOrd="0" presId="urn:microsoft.com/office/officeart/2005/8/layout/orgChart1"/>
    <dgm:cxn modelId="{7AFE18BB-A9E6-4D94-8DB7-CD1FF5869F9B}" type="presParOf" srcId="{182526F1-5267-4220-8161-5646914EE6C3}" destId="{38B88221-8CB6-4E01-BA98-A4C6F0E2A1EF}" srcOrd="0" destOrd="0" presId="urn:microsoft.com/office/officeart/2005/8/layout/orgChart1"/>
    <dgm:cxn modelId="{72A4AC17-9C18-4BB8-93A2-B57BA28BB7BF}" type="presParOf" srcId="{38B88221-8CB6-4E01-BA98-A4C6F0E2A1EF}" destId="{8975C347-1691-468E-B86D-D3EF2DE27B0E}" srcOrd="0" destOrd="0" presId="urn:microsoft.com/office/officeart/2005/8/layout/orgChart1"/>
    <dgm:cxn modelId="{5B33F8DC-C0E6-4963-977E-389F3F930452}" type="presParOf" srcId="{38B88221-8CB6-4E01-BA98-A4C6F0E2A1EF}" destId="{F12AB65C-E97B-40D3-97C7-FFDAA9E6E8FA}" srcOrd="1" destOrd="0" presId="urn:microsoft.com/office/officeart/2005/8/layout/orgChart1"/>
    <dgm:cxn modelId="{5B26222C-1315-49FB-B976-12F9D721FD11}" type="presParOf" srcId="{182526F1-5267-4220-8161-5646914EE6C3}" destId="{55C29A63-392F-42C6-AA9F-61FD873E8EAF}" srcOrd="1" destOrd="0" presId="urn:microsoft.com/office/officeart/2005/8/layout/orgChart1"/>
    <dgm:cxn modelId="{3978A5DB-18E1-4131-AB15-8B01C776F25B}" type="presParOf" srcId="{182526F1-5267-4220-8161-5646914EE6C3}" destId="{F8088A2E-986A-456F-BF9A-4F4FEE5DBC87}" srcOrd="2" destOrd="0" presId="urn:microsoft.com/office/officeart/2005/8/layout/orgChart1"/>
    <dgm:cxn modelId="{E3A5573D-1E29-41A7-94A5-580E79F59BC3}" type="presParOf" srcId="{80FBB4B8-9B07-4013-ADB0-D202B36EF1D2}" destId="{622D3B0F-3E19-4C91-83DD-26010F1864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AB12E9-ADF9-4864-9D9D-E3783F959FF4}">
      <dsp:nvSpPr>
        <dsp:cNvPr id="0" name=""/>
        <dsp:cNvSpPr/>
      </dsp:nvSpPr>
      <dsp:spPr>
        <a:xfrm>
          <a:off x="4252119" y="1889777"/>
          <a:ext cx="2282996" cy="792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222"/>
              </a:lnTo>
              <a:lnTo>
                <a:pt x="2282996" y="396222"/>
              </a:lnTo>
              <a:lnTo>
                <a:pt x="2282996" y="792445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FBC53-B1B7-4B25-85A3-F27D34C66462}">
      <dsp:nvSpPr>
        <dsp:cNvPr id="0" name=""/>
        <dsp:cNvSpPr/>
      </dsp:nvSpPr>
      <dsp:spPr>
        <a:xfrm>
          <a:off x="1969122" y="1889777"/>
          <a:ext cx="2282996" cy="792445"/>
        </a:xfrm>
        <a:custGeom>
          <a:avLst/>
          <a:gdLst/>
          <a:ahLst/>
          <a:cxnLst/>
          <a:rect l="0" t="0" r="0" b="0"/>
          <a:pathLst>
            <a:path>
              <a:moveTo>
                <a:pt x="2282996" y="0"/>
              </a:moveTo>
              <a:lnTo>
                <a:pt x="2282996" y="396222"/>
              </a:lnTo>
              <a:lnTo>
                <a:pt x="0" y="396222"/>
              </a:lnTo>
              <a:lnTo>
                <a:pt x="0" y="792445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135DE-ADD8-4F77-80F7-4D7982932B03}">
      <dsp:nvSpPr>
        <dsp:cNvPr id="0" name=""/>
        <dsp:cNvSpPr/>
      </dsp:nvSpPr>
      <dsp:spPr>
        <a:xfrm>
          <a:off x="2365345" y="3003"/>
          <a:ext cx="3773547" cy="1886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MainActivity</a:t>
          </a:r>
          <a:endParaRPr lang="en-US" sz="2800" kern="1200" dirty="0"/>
        </a:p>
      </dsp:txBody>
      <dsp:txXfrm>
        <a:off x="2365345" y="3003"/>
        <a:ext cx="3773547" cy="1886773"/>
      </dsp:txXfrm>
    </dsp:sp>
    <dsp:sp modelId="{62CDD9A2-477C-4873-A9D6-452BBDB21341}">
      <dsp:nvSpPr>
        <dsp:cNvPr id="0" name=""/>
        <dsp:cNvSpPr/>
      </dsp:nvSpPr>
      <dsp:spPr>
        <a:xfrm>
          <a:off x="82348" y="2682222"/>
          <a:ext cx="3773547" cy="1886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GPSActivity</a:t>
          </a:r>
          <a:endParaRPr lang="en-US" sz="2400" kern="1200" dirty="0"/>
        </a:p>
      </dsp:txBody>
      <dsp:txXfrm>
        <a:off x="82348" y="2682222"/>
        <a:ext cx="3773547" cy="1886773"/>
      </dsp:txXfrm>
    </dsp:sp>
    <dsp:sp modelId="{8975C347-1691-468E-B86D-D3EF2DE27B0E}">
      <dsp:nvSpPr>
        <dsp:cNvPr id="0" name=""/>
        <dsp:cNvSpPr/>
      </dsp:nvSpPr>
      <dsp:spPr>
        <a:xfrm>
          <a:off x="4648341" y="2682222"/>
          <a:ext cx="3773547" cy="1886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MapActivity</a:t>
          </a:r>
          <a:endParaRPr lang="en-US" sz="2400" kern="1200" dirty="0"/>
        </a:p>
      </dsp:txBody>
      <dsp:txXfrm>
        <a:off x="4648341" y="2682222"/>
        <a:ext cx="3773547" cy="1886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377-7BCF-A844-ADED-F60F67AFD3A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F6B0A2-6B53-8045-A42D-A343E768B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377-7BCF-A844-ADED-F60F67AFD3A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B0A2-6B53-8045-A42D-A343E768B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F6B0A2-6B53-8045-A42D-A343E768B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377-7BCF-A844-ADED-F60F67AFD3A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377-7BCF-A844-ADED-F60F67AFD3A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F6B0A2-6B53-8045-A42D-A343E768B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377-7BCF-A844-ADED-F60F67AFD3A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F6B0A2-6B53-8045-A42D-A343E768B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BEA3377-7BCF-A844-ADED-F60F67AFD3A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B0A2-6B53-8045-A42D-A343E768B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377-7BCF-A844-ADED-F60F67AFD3A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F6B0A2-6B53-8045-A42D-A343E768B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377-7BCF-A844-ADED-F60F67AFD3A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F6B0A2-6B53-8045-A42D-A343E768B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377-7BCF-A844-ADED-F60F67AFD3A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6B0A2-6B53-8045-A42D-A343E768B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F6B0A2-6B53-8045-A42D-A343E768B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377-7BCF-A844-ADED-F60F67AFD3A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F6B0A2-6B53-8045-A42D-A343E768B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BEA3377-7BCF-A844-ADED-F60F67AFD3A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BEA3377-7BCF-A844-ADED-F60F67AFD3A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F6B0A2-6B53-8045-A42D-A343E768B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48162"/>
            <a:ext cx="7772400" cy="2008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Reid Horuff</a:t>
            </a:r>
            <a:br>
              <a:rPr lang="en-US" dirty="0" smtClean="0"/>
            </a:br>
            <a:r>
              <a:rPr lang="en-US" dirty="0" smtClean="0"/>
              <a:t>Stephen George</a:t>
            </a:r>
            <a:br>
              <a:rPr lang="en-US" dirty="0" smtClean="0"/>
            </a:br>
            <a:r>
              <a:rPr lang="en-US" dirty="0" smtClean="0"/>
              <a:t>Gavin Haynes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2757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Real-Time Bus Tracking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7480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4" y="469875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Case-Gavin Haynes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22125" y="2267018"/>
            <a:ext cx="1604356" cy="12884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Updated Location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004" r="37282"/>
          <a:stretch/>
        </p:blipFill>
        <p:spPr>
          <a:xfrm>
            <a:off x="1478401" y="2312738"/>
            <a:ext cx="1542192" cy="271507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24501" y="1228827"/>
            <a:ext cx="1762299" cy="12118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Current Location to Array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22125" y="3897355"/>
            <a:ext cx="1504604" cy="11646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 Location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19357" y="2911254"/>
            <a:ext cx="8863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61414" y="3555490"/>
            <a:ext cx="1044332" cy="828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08123" y="2911254"/>
            <a:ext cx="1504604" cy="1275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Location Change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259484" y="2911254"/>
            <a:ext cx="548639" cy="297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126481" y="4023360"/>
            <a:ext cx="681642" cy="360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4"/>
          </p:cNvCxnSpPr>
          <p:nvPr/>
        </p:nvCxnSpPr>
        <p:spPr>
          <a:xfrm flipV="1">
            <a:off x="7789025" y="2440686"/>
            <a:ext cx="16626" cy="470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8787" y="3817026"/>
            <a:ext cx="10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59484" y="2726588"/>
            <a:ext cx="10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84870" y="2541922"/>
            <a:ext cx="10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07963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Diagram-Gavin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6602" y="2362331"/>
            <a:ext cx="2188550" cy="2249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6650" y="2438705"/>
            <a:ext cx="2778754" cy="3712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35275" y="236233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GPS</a:t>
            </a:r>
            <a:r>
              <a:rPr lang="en-US" dirty="0" err="1" smtClean="0"/>
              <a:t>Activity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28462" y="2438705"/>
            <a:ext cx="17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Listener</a:t>
            </a:r>
            <a:endParaRPr lang="en-US" dirty="0"/>
          </a:p>
        </p:txBody>
      </p:sp>
      <p:cxnSp>
        <p:nvCxnSpPr>
          <p:cNvPr id="17" name="Straight Connector 16"/>
          <p:cNvCxnSpPr>
            <a:stCxn id="19" idx="3"/>
          </p:cNvCxnSpPr>
          <p:nvPr/>
        </p:nvCxnSpPr>
        <p:spPr>
          <a:xfrm>
            <a:off x="3632662" y="3163923"/>
            <a:ext cx="14939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3315152" y="3073201"/>
            <a:ext cx="317510" cy="18144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26602" y="2830162"/>
            <a:ext cx="2188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26602" y="3374967"/>
            <a:ext cx="2188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26650" y="2840756"/>
            <a:ext cx="277875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26650" y="4264429"/>
            <a:ext cx="27787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3632" y="2830162"/>
            <a:ext cx="190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locationListener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51811" y="28407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28462" y="4288676"/>
            <a:ext cx="2440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onLocationChange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onStatusChanged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onProviderEnable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onProviderDisable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getLastKnownLocation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29788" y="3374967"/>
            <a:ext cx="1632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onResume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onPause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20126" y="2840757"/>
            <a:ext cx="19412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Double:currentLat</a:t>
            </a:r>
            <a:endParaRPr lang="en-US" dirty="0" smtClean="0"/>
          </a:p>
          <a:p>
            <a:r>
              <a:rPr lang="en-US" dirty="0" err="1" smtClean="0"/>
              <a:t>Double:currentLng</a:t>
            </a:r>
            <a:endParaRPr lang="en-US" dirty="0" smtClean="0"/>
          </a:p>
          <a:p>
            <a:r>
              <a:rPr lang="en-US" dirty="0" err="1" smtClean="0"/>
              <a:t>Array:Lat</a:t>
            </a:r>
            <a:endParaRPr lang="en-US" dirty="0" smtClean="0"/>
          </a:p>
          <a:p>
            <a:r>
              <a:rPr lang="en-US" dirty="0" err="1" smtClean="0"/>
              <a:t>Array:Lng</a:t>
            </a:r>
            <a:endParaRPr lang="en-US" dirty="0" smtClean="0"/>
          </a:p>
          <a:p>
            <a:r>
              <a:rPr lang="en-US" dirty="0" smtClean="0"/>
              <a:t>Location Manager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Modified-Gavin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186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150"/>
                <a:gridCol w="6034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Modified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GPSActivity.java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Used to extend the Location Listener for receiving location updates.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Also used to send text to activity_main.xml to display</a:t>
                      </a:r>
                    </a:p>
                  </a:txBody>
                  <a:tcPr marL="90000" marR="90000" marT="62676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activity_gps.xml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Used to display Latitude and longitude of current location and the array of previous locations.</a:t>
                      </a:r>
                    </a:p>
                  </a:txBody>
                  <a:tcPr marL="90000" marR="90000" marT="62676" marB="46800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04" y="239151"/>
            <a:ext cx="8315647" cy="758952"/>
          </a:xfrm>
        </p:spPr>
        <p:txBody>
          <a:bodyPr>
            <a:noAutofit/>
          </a:bodyPr>
          <a:lstStyle/>
          <a:p>
            <a:r>
              <a:rPr lang="en-US" sz="2800" dirty="0" smtClean="0"/>
              <a:t>Requirements-Stephen</a:t>
            </a:r>
            <a:br>
              <a:rPr lang="en-US" sz="2800" dirty="0" smtClean="0"/>
            </a:br>
            <a:r>
              <a:rPr lang="en-US" sz="2800" dirty="0" smtClean="0"/>
              <a:t>Map overlay/user location/Menu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application </a:t>
            </a:r>
            <a:r>
              <a:rPr lang="en-US" dirty="0" smtClean="0"/>
              <a:t>shall display a UI and </a:t>
            </a:r>
            <a:r>
              <a:rPr lang="en-US" dirty="0" smtClean="0"/>
              <a:t>map of the user’s location (which is static at the moment).</a:t>
            </a:r>
          </a:p>
          <a:p>
            <a:r>
              <a:rPr lang="en-US" dirty="0" smtClean="0"/>
              <a:t>The map </a:t>
            </a:r>
            <a:r>
              <a:rPr lang="en-US" dirty="0" smtClean="0"/>
              <a:t>shall </a:t>
            </a:r>
            <a:r>
              <a:rPr lang="en-US" dirty="0" smtClean="0"/>
              <a:t>be to display the location of the individual on the Map.</a:t>
            </a:r>
          </a:p>
          <a:p>
            <a:r>
              <a:rPr lang="en-US" dirty="0" smtClean="0"/>
              <a:t>The menu </a:t>
            </a:r>
            <a:r>
              <a:rPr lang="en-US" dirty="0" smtClean="0"/>
              <a:t>shall display options to different views (Map and Location).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Description-Stephen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Name: </a:t>
            </a:r>
            <a:r>
              <a:rPr lang="en-US" sz="2800" dirty="0" err="1" smtClean="0"/>
              <a:t>BusTrackerMap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Participating Actor: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Entry Condition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User has Android device with </a:t>
            </a:r>
            <a:r>
              <a:rPr lang="en-US" dirty="0" smtClean="0"/>
              <a:t>3.2</a:t>
            </a:r>
            <a:r>
              <a:rPr lang="en-US" dirty="0" smtClean="0"/>
              <a:t> </a:t>
            </a:r>
            <a:r>
              <a:rPr lang="en-US" dirty="0" smtClean="0"/>
              <a:t>and above.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Downloaded .</a:t>
            </a:r>
            <a:r>
              <a:rPr lang="en-US" dirty="0" err="1" smtClean="0"/>
              <a:t>apk</a:t>
            </a:r>
            <a:r>
              <a:rPr lang="en-US" dirty="0" smtClean="0"/>
              <a:t> file for the application.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Exit Condition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User can view the map.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Can also access location/menu.</a:t>
            </a:r>
            <a:endParaRPr lang="en-US" sz="3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Flow of Events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user downloads/installs .</a:t>
            </a:r>
            <a:r>
              <a:rPr lang="en-US" dirty="0" err="1" smtClean="0"/>
              <a:t>apk</a:t>
            </a:r>
            <a:r>
              <a:rPr lang="en-US" dirty="0" smtClean="0"/>
              <a:t> files.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Opens the application in the required device.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application displays a map of Lubbock.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Special Requirements</a:t>
            </a:r>
          </a:p>
          <a:p>
            <a:pPr marL="914400" lvl="1" indent="-514350">
              <a:buNone/>
            </a:pPr>
            <a:r>
              <a:rPr lang="en-US" sz="2700" dirty="0"/>
              <a:t>	</a:t>
            </a:r>
            <a:r>
              <a:rPr lang="en-US" dirty="0" smtClean="0"/>
              <a:t>None</a:t>
            </a:r>
          </a:p>
          <a:p>
            <a:pPr marL="914400" lvl="1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Diagram-Stephen</a:t>
            </a:r>
            <a:endParaRPr lang="en-US" dirty="0"/>
          </a:p>
        </p:txBody>
      </p:sp>
      <p:pic>
        <p:nvPicPr>
          <p:cNvPr id="2050" name="Picture 2" descr="C:\Users\Stephen\Desktop\sh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262" y="2192248"/>
            <a:ext cx="4048139" cy="2518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Modified-Stephen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136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325"/>
                <a:gridCol w="57769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Modified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MainActivty.java</a:t>
                      </a: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Used to display the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ActionBar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menu as well as menu options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main.xml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Contains links to .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png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 files and layout for the UI.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90000" marR="90000" marT="62676" marB="46800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Class Diagram</a:t>
            </a:r>
            <a:endParaRPr lang="en-US" dirty="0"/>
          </a:p>
        </p:txBody>
      </p:sp>
      <p:pic>
        <p:nvPicPr>
          <p:cNvPr id="1027" name="Picture 3" descr="C:\Users\Stephen\Desktop\sh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2170" y="1631306"/>
            <a:ext cx="6535737" cy="4444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074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533" y="369332"/>
            <a:ext cx="8065419" cy="8327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</a:t>
            </a:r>
            <a:r>
              <a:rPr lang="en-US" dirty="0" smtClean="0"/>
              <a:t>Demonstration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85" y="1749505"/>
            <a:ext cx="2642670" cy="469808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1762903" y="5097435"/>
            <a:ext cx="2007116" cy="419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5882" y="5357485"/>
            <a:ext cx="239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without bus data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371600" y="4354649"/>
            <a:ext cx="17463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17903" y="4169983"/>
            <a:ext cx="207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with bus data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44752" y="3743325"/>
            <a:ext cx="1746302" cy="26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91054" y="3558659"/>
            <a:ext cx="100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Stop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7094" y="1636324"/>
            <a:ext cx="2856252" cy="469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4956936" y="2933362"/>
            <a:ext cx="1020158" cy="5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7394" y="2610196"/>
            <a:ext cx="152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saved Coordinates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06261" y="2286000"/>
            <a:ext cx="1470833" cy="324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17273" y="1941606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Coordinates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8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36550252"/>
              </p:ext>
            </p:extLst>
          </p:nvPr>
        </p:nvGraphicFramePr>
        <p:xfrm>
          <a:off x="457197" y="2635237"/>
          <a:ext cx="8229602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20"/>
                <a:gridCol w="6078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(today)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Demonstrate </a:t>
                      </a:r>
                      <a:r>
                        <a:rPr lang="en-US" baseline="0" dirty="0" smtClean="0"/>
                        <a:t>prototyping of major mobile components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server and demonstrate ability to store routes and display buses in real-time (functioning proof of concept)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MVP – software</a:t>
                      </a:r>
                      <a:r>
                        <a:rPr lang="en-US" baseline="0" dirty="0" smtClean="0"/>
                        <a:t> is usable for a third party; ability to record and subscribe to bus routes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features such </a:t>
                      </a:r>
                      <a:r>
                        <a:rPr lang="en-US" baseline="0" smtClean="0"/>
                        <a:t>as alerts, </a:t>
                      </a:r>
                      <a:r>
                        <a:rPr lang="en-US" baseline="0" dirty="0" smtClean="0"/>
                        <a:t>removed bugs, polish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310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694" y="2540211"/>
            <a:ext cx="8722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Android app to track position of Texas Tech buses in real-time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App notifies users when a bus is approaching their stop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Android phone on bus acts as real-time GPS transmitting device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71192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403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Team Presentation Assignments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29279929"/>
              </p:ext>
            </p:extLst>
          </p:nvPr>
        </p:nvGraphicFramePr>
        <p:xfrm>
          <a:off x="624688" y="1430448"/>
          <a:ext cx="8000106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702"/>
                <a:gridCol w="2888927"/>
                <a:gridCol w="2444477"/>
              </a:tblGrid>
              <a:tr h="613752">
                <a:tc>
                  <a:txBody>
                    <a:bodyPr/>
                    <a:lstStyle/>
                    <a:p>
                      <a:r>
                        <a:rPr lang="en-US" dirty="0" smtClean="0"/>
                        <a:t>Slides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Responsible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Developed</a:t>
                      </a:r>
                      <a:endParaRPr lang="en-US" dirty="0"/>
                    </a:p>
                  </a:txBody>
                  <a:tcPr marL="94492" marR="94492"/>
                </a:tc>
              </a:tr>
              <a:tr h="35071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 marL="94492" marR="94492"/>
                </a:tc>
              </a:tr>
              <a:tr h="350716"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 marL="94492" marR="94492"/>
                </a:tc>
              </a:tr>
              <a:tr h="350716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Diagram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 marL="94492" marR="94492"/>
                </a:tc>
              </a:tr>
              <a:tr h="350716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Software Arch.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 marL="94492" marR="94492"/>
                </a:tc>
              </a:tr>
              <a:tr h="350716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94492" marR="94492"/>
                </a:tc>
              </a:tr>
              <a:tr h="350716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Description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94492" marR="94492"/>
                </a:tc>
              </a:tr>
              <a:tr h="350716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Diagram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94492" marR="94492"/>
                </a:tc>
              </a:tr>
              <a:tr h="350716">
                <a:tc>
                  <a:txBody>
                    <a:bodyPr/>
                    <a:lstStyle/>
                    <a:p>
                      <a:r>
                        <a:rPr lang="en-US" dirty="0" smtClean="0"/>
                        <a:t>Code Modified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 marL="94492" marR="94492"/>
                </a:tc>
              </a:tr>
              <a:tr h="350716">
                <a:tc>
                  <a:txBody>
                    <a:bodyPr/>
                    <a:lstStyle/>
                    <a:p>
                      <a:r>
                        <a:rPr lang="en-US" dirty="0" smtClean="0"/>
                        <a:t>Over</a:t>
                      </a:r>
                      <a:r>
                        <a:rPr lang="en-US" baseline="0" dirty="0" smtClean="0"/>
                        <a:t>all Class Diagram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 marL="94492" marR="94492"/>
                </a:tc>
              </a:tr>
              <a:tr h="3507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Code Demonstration</a:t>
                      </a:r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 marL="94492" marR="94492"/>
                </a:tc>
              </a:tr>
              <a:tr h="350716"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Schedule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 marL="94492" marR="94492"/>
                </a:tc>
              </a:tr>
              <a:tr h="613752">
                <a:tc>
                  <a:txBody>
                    <a:bodyPr/>
                    <a:lstStyle/>
                    <a:p>
                      <a:r>
                        <a:rPr lang="en-US" dirty="0" smtClean="0"/>
                        <a:t>Team Presentation Assignments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 marL="94492" marR="94492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023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004" r="37282"/>
          <a:stretch/>
        </p:blipFill>
        <p:spPr>
          <a:xfrm>
            <a:off x="680379" y="2528869"/>
            <a:ext cx="1542192" cy="27150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18508" y="2125358"/>
            <a:ext cx="1321724" cy="11655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Tracker Mode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18508" y="3795727"/>
            <a:ext cx="1321724" cy="11655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Display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40632" y="4571511"/>
            <a:ext cx="1546167" cy="1344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Location from Server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89366" y="1823810"/>
            <a:ext cx="1504604" cy="11655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Location from Phone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89366" y="4288878"/>
            <a:ext cx="1604357" cy="11655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Selection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09359" y="1823810"/>
            <a:ext cx="1604357" cy="11655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Location to Server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940232" y="4571511"/>
            <a:ext cx="349134" cy="191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24254" y="5916373"/>
            <a:ext cx="764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6"/>
          </p:cNvCxnSpPr>
          <p:nvPr/>
        </p:nvCxnSpPr>
        <p:spPr>
          <a:xfrm flipV="1">
            <a:off x="3940232" y="2528869"/>
            <a:ext cx="349134" cy="179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</p:cNvCxnSpPr>
          <p:nvPr/>
        </p:nvCxnSpPr>
        <p:spPr>
          <a:xfrm flipV="1">
            <a:off x="5793970" y="2394065"/>
            <a:ext cx="515389" cy="12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061556" y="2708149"/>
            <a:ext cx="423949" cy="281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22571" y="4156364"/>
            <a:ext cx="395937" cy="241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94464" y="5392915"/>
            <a:ext cx="1429790" cy="10469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Bus Location</a:t>
            </a:r>
            <a:endParaRPr lang="en-US" dirty="0"/>
          </a:p>
        </p:txBody>
      </p:sp>
      <p:cxnSp>
        <p:nvCxnSpPr>
          <p:cNvPr id="28" name="Straight Connector 27"/>
          <p:cNvCxnSpPr>
            <a:stCxn id="9" idx="5"/>
          </p:cNvCxnSpPr>
          <p:nvPr/>
        </p:nvCxnSpPr>
        <p:spPr>
          <a:xfrm>
            <a:off x="5658770" y="5283765"/>
            <a:ext cx="234953" cy="17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99164" y="197146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Include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024254" y="591637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Include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80197" y="480742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Include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Overall Software Architecture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87044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0894" y="170270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Reid Horuff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453" y="2810702"/>
            <a:ext cx="8674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Map overlay shall display bus routes for which the current user is subscribed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Map overlay shall include markers denoting bus stops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Map overlay shall include zero or more directional markers denoting the Bus’ position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Map overlays with no current bus tracking data shall be rendered in 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4779" y="128704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Maps Overlay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36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Case-Reid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9004" r="37282"/>
          <a:stretch/>
        </p:blipFill>
        <p:spPr>
          <a:xfrm>
            <a:off x="680379" y="2528869"/>
            <a:ext cx="1542192" cy="271507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528593" y="2120621"/>
            <a:ext cx="2672077" cy="1145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8629" y="2494849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Active Bus Route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17399" y="2698973"/>
            <a:ext cx="1876025" cy="1020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67559" y="4098579"/>
            <a:ext cx="2672077" cy="1145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2269" y="4472807"/>
            <a:ext cx="243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Inactive Bus Route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7399" y="3719593"/>
            <a:ext cx="2011194" cy="952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788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 smtClean="0"/>
              <a:t>Diagram-Reid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0094" y="2347428"/>
            <a:ext cx="2188550" cy="1508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323" y="237011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MapActivity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6380" y="2823782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Array:PolyLines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550" y="3338925"/>
            <a:ext cx="118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0094" y="2830162"/>
            <a:ext cx="2188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5074" y="3277402"/>
            <a:ext cx="2188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29555" y="2347428"/>
            <a:ext cx="2188550" cy="1872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53244" y="2381451"/>
            <a:ext cx="9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PolyLine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1697" y="2830163"/>
            <a:ext cx="136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Array:LatLng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1392" y="3316248"/>
            <a:ext cx="86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add()</a:t>
            </a:r>
          </a:p>
          <a:p>
            <a:r>
              <a:rPr lang="en-US" dirty="0" smtClean="0"/>
              <a:t>color()</a:t>
            </a:r>
          </a:p>
          <a:p>
            <a:r>
              <a:rPr lang="en-US" dirty="0" smtClean="0"/>
              <a:t>width()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29555" y="2830163"/>
            <a:ext cx="2188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34535" y="3277403"/>
            <a:ext cx="2188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11075" y="2347428"/>
            <a:ext cx="2188550" cy="1561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36824" y="2381451"/>
            <a:ext cx="79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LatLng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12597" y="2830163"/>
            <a:ext cx="124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Double:Lat</a:t>
            </a:r>
            <a:endParaRPr lang="en-US" dirty="0" smtClean="0"/>
          </a:p>
          <a:p>
            <a:r>
              <a:rPr lang="en-US" dirty="0" err="1" smtClean="0"/>
              <a:t>Double:Lng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711075" y="2807483"/>
            <a:ext cx="2188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16055" y="3470183"/>
            <a:ext cx="2188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2358644" y="2982479"/>
            <a:ext cx="317510" cy="18144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681134" y="3073199"/>
            <a:ext cx="75340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5618105" y="2891757"/>
            <a:ext cx="317510" cy="18144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1" idx="3"/>
          </p:cNvCxnSpPr>
          <p:nvPr/>
        </p:nvCxnSpPr>
        <p:spPr>
          <a:xfrm>
            <a:off x="5935615" y="2982479"/>
            <a:ext cx="7754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142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7963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</a:t>
            </a:r>
            <a:r>
              <a:rPr lang="en-US" dirty="0" smtClean="0"/>
              <a:t>Modified-Reid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9939276"/>
              </p:ext>
            </p:extLst>
          </p:nvPr>
        </p:nvGraphicFramePr>
        <p:xfrm>
          <a:off x="785810" y="2428875"/>
          <a:ext cx="7243764" cy="252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882"/>
                <a:gridCol w="3621882"/>
              </a:tblGrid>
              <a:tr h="6718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Filename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Modification</a:t>
                      </a:r>
                      <a:endParaRPr lang="en-US" dirty="0"/>
                    </a:p>
                  </a:txBody>
                  <a:tcPr/>
                </a:tc>
              </a:tr>
              <a:tr h="11757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MapActivity.java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Added</a:t>
                      </a:r>
                      <a:r>
                        <a:rPr lang="en-US" baseline="0" dirty="0" smtClean="0"/>
                        <a:t> code to render routes.</a:t>
                      </a:r>
                      <a:endParaRPr lang="en-US" dirty="0"/>
                    </a:p>
                  </a:txBody>
                  <a:tcPr/>
                </a:tc>
              </a:tr>
              <a:tr h="681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activity_map.xml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to define layout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198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4216" y="2486025"/>
            <a:ext cx="8088284" cy="3951288"/>
          </a:xfrm>
        </p:spPr>
        <p:txBody>
          <a:bodyPr/>
          <a:lstStyle/>
          <a:p>
            <a:r>
              <a:rPr lang="en-US" dirty="0" smtClean="0"/>
              <a:t> Shall d</a:t>
            </a:r>
            <a:r>
              <a:rPr lang="en-US" dirty="0" smtClean="0"/>
              <a:t>isplay </a:t>
            </a:r>
            <a:r>
              <a:rPr lang="en-US" dirty="0" smtClean="0"/>
              <a:t>updates from Location </a:t>
            </a:r>
            <a:r>
              <a:rPr lang="en-US" dirty="0" smtClean="0"/>
              <a:t>Listener.</a:t>
            </a:r>
            <a:endParaRPr lang="en-US" dirty="0" smtClean="0"/>
          </a:p>
          <a:p>
            <a:r>
              <a:rPr lang="en-US" dirty="0" smtClean="0"/>
              <a:t>Shall save </a:t>
            </a:r>
            <a:r>
              <a:rPr lang="en-US" dirty="0" smtClean="0"/>
              <a:t>Coordinates in 2 separate arrays for Longitude and </a:t>
            </a:r>
            <a:r>
              <a:rPr lang="en-US" dirty="0" smtClean="0"/>
              <a:t>Latitude.</a:t>
            </a:r>
            <a:endParaRPr lang="en-US" dirty="0" smtClean="0"/>
          </a:p>
          <a:p>
            <a:r>
              <a:rPr lang="en-US" dirty="0" smtClean="0"/>
              <a:t> Shall send </a:t>
            </a:r>
            <a:r>
              <a:rPr lang="en-US" dirty="0" smtClean="0"/>
              <a:t>data to </a:t>
            </a:r>
            <a:r>
              <a:rPr lang="en-US" dirty="0" smtClean="0"/>
              <a:t>s</a:t>
            </a:r>
            <a:r>
              <a:rPr lang="en-US" dirty="0" smtClean="0"/>
              <a:t>erver.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Requirements- Gavin Haynes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4543</TotalTime>
  <Words>545</Words>
  <Application>Microsoft Office PowerPoint</Application>
  <PresentationFormat>On-screen Show (4:3)</PresentationFormat>
  <Paragraphs>178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Reid Horuff Stephen George Gavin Haynes </vt:lpstr>
      <vt:lpstr>Slide 2</vt:lpstr>
      <vt:lpstr>Use Case Diagram</vt:lpstr>
      <vt:lpstr>Overall Software Architecture </vt:lpstr>
      <vt:lpstr>Requirements</vt:lpstr>
      <vt:lpstr>Use Case-Reid </vt:lpstr>
      <vt:lpstr>Class Diagram-Reid</vt:lpstr>
      <vt:lpstr>Code Modified-Reid </vt:lpstr>
      <vt:lpstr>Requirements- Gavin Haynes</vt:lpstr>
      <vt:lpstr>Use Case-Gavin Haynes </vt:lpstr>
      <vt:lpstr>Class Diagram-Gavin  </vt:lpstr>
      <vt:lpstr>Code Modified-Gavin</vt:lpstr>
      <vt:lpstr>Requirements-Stephen Map overlay/user location/Menu</vt:lpstr>
      <vt:lpstr>Use Case Description-Stephen </vt:lpstr>
      <vt:lpstr>Class Diagram-Stephen</vt:lpstr>
      <vt:lpstr>Code Modified-Stephen</vt:lpstr>
      <vt:lpstr>Overall Class Diagram</vt:lpstr>
      <vt:lpstr>Code Demonstration </vt:lpstr>
      <vt:lpstr>Updated Schedule</vt:lpstr>
      <vt:lpstr>Team Presentation Assignments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Reid Horuff</dc:creator>
  <cp:lastModifiedBy>Stephen</cp:lastModifiedBy>
  <cp:revision>379</cp:revision>
  <dcterms:created xsi:type="dcterms:W3CDTF">2014-03-06T02:29:49Z</dcterms:created>
  <dcterms:modified xsi:type="dcterms:W3CDTF">2014-03-25T05:27:59Z</dcterms:modified>
</cp:coreProperties>
</file>